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7" r:id="rId1"/>
  </p:sldMasterIdLst>
  <p:notesMasterIdLst>
    <p:notesMasterId r:id="rId32"/>
  </p:notesMasterIdLst>
  <p:handoutMasterIdLst>
    <p:handoutMasterId r:id="rId33"/>
  </p:handoutMasterIdLst>
  <p:sldIdLst>
    <p:sldId id="325" r:id="rId2"/>
    <p:sldId id="257" r:id="rId3"/>
    <p:sldId id="382" r:id="rId4"/>
    <p:sldId id="331" r:id="rId5"/>
    <p:sldId id="332" r:id="rId6"/>
    <p:sldId id="333" r:id="rId7"/>
    <p:sldId id="334" r:id="rId8"/>
    <p:sldId id="369" r:id="rId9"/>
    <p:sldId id="335" r:id="rId10"/>
    <p:sldId id="370" r:id="rId11"/>
    <p:sldId id="371" r:id="rId12"/>
    <p:sldId id="372" r:id="rId13"/>
    <p:sldId id="373" r:id="rId14"/>
    <p:sldId id="374" r:id="rId15"/>
    <p:sldId id="375" r:id="rId16"/>
    <p:sldId id="376" r:id="rId17"/>
    <p:sldId id="377" r:id="rId18"/>
    <p:sldId id="378" r:id="rId19"/>
    <p:sldId id="368" r:id="rId20"/>
    <p:sldId id="349" r:id="rId21"/>
    <p:sldId id="351" r:id="rId22"/>
    <p:sldId id="352" r:id="rId23"/>
    <p:sldId id="379" r:id="rId24"/>
    <p:sldId id="380" r:id="rId25"/>
    <p:sldId id="356" r:id="rId26"/>
    <p:sldId id="381" r:id="rId27"/>
    <p:sldId id="359" r:id="rId28"/>
    <p:sldId id="354" r:id="rId29"/>
    <p:sldId id="355" r:id="rId30"/>
    <p:sldId id="36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32483B"/>
    <a:srgbClr val="17406D"/>
    <a:srgbClr val="FFCC29"/>
    <a:srgbClr val="F8FCFE"/>
    <a:srgbClr val="CBDFF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2" autoAdjust="0"/>
    <p:restoredTop sz="79939" autoAdjust="0"/>
  </p:normalViewPr>
  <p:slideViewPr>
    <p:cSldViewPr snapToGrid="0" snapToObjects="1">
      <p:cViewPr varScale="1">
        <p:scale>
          <a:sx n="65" d="100"/>
          <a:sy n="65" d="100"/>
        </p:scale>
        <p:origin x="1349" y="48"/>
      </p:cViewPr>
      <p:guideLst>
        <p:guide orient="horz" pos="2160"/>
        <p:guide pos="3840"/>
      </p:guideLst>
    </p:cSldViewPr>
  </p:slideViewPr>
  <p:outlineViewPr>
    <p:cViewPr>
      <p:scale>
        <a:sx n="33" d="100"/>
        <a:sy n="33" d="100"/>
      </p:scale>
      <p:origin x="0" y="-27804"/>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6ACB3A-FCA6-4192-BA9A-FBA8C9B9C844}"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34011AC5-FECC-4BF7-B059-D9CB6C5ADD58}">
      <dgm:prSet phldrT="[Text]" custT="1"/>
      <dgm:spPr/>
      <dgm:t>
        <a:bodyPr/>
        <a:lstStyle/>
        <a:p>
          <a:r>
            <a:rPr lang="en-US" sz="2400" b="0">
              <a:solidFill>
                <a:srgbClr val="002060"/>
              </a:solidFill>
              <a:latin typeface="Britannic Bold" panose="020B0903060703020204" pitchFamily="34" charset="0"/>
            </a:rPr>
            <a:t>1</a:t>
          </a:r>
          <a:endParaRPr lang="en-US" sz="2400" b="0" dirty="0">
            <a:solidFill>
              <a:srgbClr val="002060"/>
            </a:solidFill>
            <a:latin typeface="Britannic Bold" panose="020B0903060703020204" pitchFamily="34" charset="0"/>
          </a:endParaRPr>
        </a:p>
      </dgm:t>
    </dgm:pt>
    <dgm:pt modelId="{A9DDEF21-5EE0-41E7-9101-352115AF8C6B}" type="parTrans" cxnId="{39FDA450-BCB4-4623-8CAD-0DE83DD2D5C6}">
      <dgm:prSet/>
      <dgm:spPr/>
      <dgm:t>
        <a:bodyPr/>
        <a:lstStyle/>
        <a:p>
          <a:endParaRPr lang="en-US" sz="2400">
            <a:solidFill>
              <a:srgbClr val="002060"/>
            </a:solidFill>
          </a:endParaRPr>
        </a:p>
      </dgm:t>
    </dgm:pt>
    <dgm:pt modelId="{D2D5B0EC-51DA-43BF-9871-F55CD687F67D}" type="sibTrans" cxnId="{39FDA450-BCB4-4623-8CAD-0DE83DD2D5C6}">
      <dgm:prSet/>
      <dgm:spPr/>
      <dgm:t>
        <a:bodyPr/>
        <a:lstStyle/>
        <a:p>
          <a:endParaRPr lang="en-US" sz="2400">
            <a:solidFill>
              <a:srgbClr val="002060"/>
            </a:solidFill>
          </a:endParaRPr>
        </a:p>
      </dgm:t>
    </dgm:pt>
    <dgm:pt modelId="{232496FC-20EB-460E-ABE1-A4044EF4AAA2}">
      <dgm:prSet phldrT="[Text]" custT="1"/>
      <dgm:spPr/>
      <dgm:t>
        <a:bodyPr/>
        <a:lstStyle/>
        <a:p>
          <a:r>
            <a:rPr lang="en-US" sz="2400" b="1" dirty="0">
              <a:solidFill>
                <a:srgbClr val="002060"/>
              </a:solidFill>
              <a:latin typeface="Garamond" panose="02020404030301010803" pitchFamily="18" charset="0"/>
            </a:rPr>
            <a:t>Organizational Renewal for Operational Efficiency and Regulatory Excellence</a:t>
          </a:r>
        </a:p>
      </dgm:t>
    </dgm:pt>
    <dgm:pt modelId="{59FDEBD8-FCAC-402F-A581-CE748A54CFBF}" type="parTrans" cxnId="{F4DD57D9-561C-41C6-9BCD-1F6724C57482}">
      <dgm:prSet/>
      <dgm:spPr/>
      <dgm:t>
        <a:bodyPr/>
        <a:lstStyle/>
        <a:p>
          <a:endParaRPr lang="en-US" sz="2400">
            <a:solidFill>
              <a:srgbClr val="002060"/>
            </a:solidFill>
          </a:endParaRPr>
        </a:p>
      </dgm:t>
    </dgm:pt>
    <dgm:pt modelId="{62434D46-027C-4682-AA2B-49334E3969CE}" type="sibTrans" cxnId="{F4DD57D9-561C-41C6-9BCD-1F6724C57482}">
      <dgm:prSet/>
      <dgm:spPr/>
      <dgm:t>
        <a:bodyPr/>
        <a:lstStyle/>
        <a:p>
          <a:endParaRPr lang="en-US" sz="2400">
            <a:solidFill>
              <a:srgbClr val="002060"/>
            </a:solidFill>
          </a:endParaRPr>
        </a:p>
      </dgm:t>
    </dgm:pt>
    <dgm:pt modelId="{14524D72-B0EE-49E9-A2A4-3C6B7C3D1A59}">
      <dgm:prSet phldrT="[Text]" custT="1"/>
      <dgm:spPr/>
      <dgm:t>
        <a:bodyPr/>
        <a:lstStyle/>
        <a:p>
          <a:r>
            <a:rPr lang="en-US" sz="2400" b="0">
              <a:solidFill>
                <a:srgbClr val="002060"/>
              </a:solidFill>
              <a:latin typeface="Britannic Bold" panose="020B0903060703020204" pitchFamily="34" charset="0"/>
            </a:rPr>
            <a:t>2</a:t>
          </a:r>
          <a:endParaRPr lang="en-US" sz="2400" b="0" dirty="0">
            <a:solidFill>
              <a:srgbClr val="002060"/>
            </a:solidFill>
            <a:latin typeface="Britannic Bold" panose="020B0903060703020204" pitchFamily="34" charset="0"/>
          </a:endParaRPr>
        </a:p>
      </dgm:t>
    </dgm:pt>
    <dgm:pt modelId="{DE6E710F-D7EE-4EB7-B4ED-F0F1C63EDA2C}" type="parTrans" cxnId="{7AB50EE5-1536-4D3B-AF4B-D38465212964}">
      <dgm:prSet/>
      <dgm:spPr/>
      <dgm:t>
        <a:bodyPr/>
        <a:lstStyle/>
        <a:p>
          <a:endParaRPr lang="en-US" sz="2400">
            <a:solidFill>
              <a:srgbClr val="002060"/>
            </a:solidFill>
          </a:endParaRPr>
        </a:p>
      </dgm:t>
    </dgm:pt>
    <dgm:pt modelId="{8DEE45EB-BDD9-4C08-A991-883933A56948}" type="sibTrans" cxnId="{7AB50EE5-1536-4D3B-AF4B-D38465212964}">
      <dgm:prSet/>
      <dgm:spPr/>
      <dgm:t>
        <a:bodyPr/>
        <a:lstStyle/>
        <a:p>
          <a:endParaRPr lang="en-US" sz="2400">
            <a:solidFill>
              <a:srgbClr val="002060"/>
            </a:solidFill>
          </a:endParaRPr>
        </a:p>
      </dgm:t>
    </dgm:pt>
    <dgm:pt modelId="{23AE5FB5-F9BC-47FC-B6AA-BED4F3870862}">
      <dgm:prSet phldrT="[Text]" custT="1"/>
      <dgm:spPr/>
      <dgm:t>
        <a:bodyPr/>
        <a:lstStyle/>
        <a:p>
          <a:r>
            <a:rPr lang="en-US" sz="2400" b="1" dirty="0">
              <a:solidFill>
                <a:srgbClr val="002060"/>
              </a:solidFill>
              <a:latin typeface="Garamond" panose="02020404030301010803" pitchFamily="18" charset="0"/>
            </a:rPr>
            <a:t>Facilitating the Provision of Infrastructure for a Digital Economy which fosters National Development</a:t>
          </a:r>
        </a:p>
      </dgm:t>
    </dgm:pt>
    <dgm:pt modelId="{E14EA380-0320-4381-93CE-C43F48B14FC7}" type="parTrans" cxnId="{31919CB3-6048-43A5-9EAD-FA89A5C7B405}">
      <dgm:prSet/>
      <dgm:spPr/>
      <dgm:t>
        <a:bodyPr/>
        <a:lstStyle/>
        <a:p>
          <a:endParaRPr lang="en-US" sz="2400">
            <a:solidFill>
              <a:srgbClr val="002060"/>
            </a:solidFill>
          </a:endParaRPr>
        </a:p>
      </dgm:t>
    </dgm:pt>
    <dgm:pt modelId="{8AFC62E0-1907-4265-8988-03A588A566DB}" type="sibTrans" cxnId="{31919CB3-6048-43A5-9EAD-FA89A5C7B405}">
      <dgm:prSet/>
      <dgm:spPr/>
      <dgm:t>
        <a:bodyPr/>
        <a:lstStyle/>
        <a:p>
          <a:endParaRPr lang="en-US" sz="2400">
            <a:solidFill>
              <a:srgbClr val="002060"/>
            </a:solidFill>
          </a:endParaRPr>
        </a:p>
      </dgm:t>
    </dgm:pt>
    <dgm:pt modelId="{789496E0-C8D9-43D9-9E37-7EC0A3753158}">
      <dgm:prSet phldrT="[Text]" custT="1"/>
      <dgm:spPr/>
      <dgm:t>
        <a:bodyPr/>
        <a:lstStyle/>
        <a:p>
          <a:r>
            <a:rPr lang="en-US" sz="2400" b="0">
              <a:solidFill>
                <a:srgbClr val="002060"/>
              </a:solidFill>
              <a:latin typeface="Britannic Bold" panose="020B0903060703020204" pitchFamily="34" charset="0"/>
            </a:rPr>
            <a:t>3</a:t>
          </a:r>
          <a:endParaRPr lang="en-US" sz="2400" b="0" dirty="0">
            <a:solidFill>
              <a:srgbClr val="002060"/>
            </a:solidFill>
            <a:latin typeface="Britannic Bold" panose="020B0903060703020204" pitchFamily="34" charset="0"/>
          </a:endParaRPr>
        </a:p>
      </dgm:t>
    </dgm:pt>
    <dgm:pt modelId="{42D8517E-E74C-4C81-8915-2A57E79B4045}" type="parTrans" cxnId="{77080BAA-22ED-4E4F-AF8A-5B341D033442}">
      <dgm:prSet/>
      <dgm:spPr/>
      <dgm:t>
        <a:bodyPr/>
        <a:lstStyle/>
        <a:p>
          <a:endParaRPr lang="en-US" sz="2400">
            <a:solidFill>
              <a:srgbClr val="002060"/>
            </a:solidFill>
          </a:endParaRPr>
        </a:p>
      </dgm:t>
    </dgm:pt>
    <dgm:pt modelId="{CBE93EEB-EE75-403F-99A8-A486E1553379}" type="sibTrans" cxnId="{77080BAA-22ED-4E4F-AF8A-5B341D033442}">
      <dgm:prSet/>
      <dgm:spPr/>
      <dgm:t>
        <a:bodyPr/>
        <a:lstStyle/>
        <a:p>
          <a:endParaRPr lang="en-US" sz="2400">
            <a:solidFill>
              <a:srgbClr val="002060"/>
            </a:solidFill>
          </a:endParaRPr>
        </a:p>
      </dgm:t>
    </dgm:pt>
    <dgm:pt modelId="{ED792BE7-6E8B-41B7-B214-267FCA189916}">
      <dgm:prSet phldrT="[Text]" custT="1"/>
      <dgm:spPr/>
      <dgm:t>
        <a:bodyPr/>
        <a:lstStyle/>
        <a:p>
          <a:r>
            <a:rPr lang="en-US" sz="2400" b="1" dirty="0">
              <a:solidFill>
                <a:srgbClr val="002060"/>
              </a:solidFill>
              <a:latin typeface="Garamond" panose="02020404030301010803" pitchFamily="18" charset="0"/>
            </a:rPr>
            <a:t>Promoting Fair Competition, Inclusive Growth, Increased investment and Innovative Services</a:t>
          </a:r>
        </a:p>
      </dgm:t>
    </dgm:pt>
    <dgm:pt modelId="{1A94F0C4-6EC8-4F5A-8EB4-C0432F6159D2}" type="parTrans" cxnId="{9465DF41-FE07-4645-95C1-38A976B8EE54}">
      <dgm:prSet/>
      <dgm:spPr/>
      <dgm:t>
        <a:bodyPr/>
        <a:lstStyle/>
        <a:p>
          <a:endParaRPr lang="en-US" sz="2400">
            <a:solidFill>
              <a:srgbClr val="002060"/>
            </a:solidFill>
          </a:endParaRPr>
        </a:p>
      </dgm:t>
    </dgm:pt>
    <dgm:pt modelId="{811C44BA-DBBA-4C04-A4F6-DBCE44BD8E89}" type="sibTrans" cxnId="{9465DF41-FE07-4645-95C1-38A976B8EE54}">
      <dgm:prSet/>
      <dgm:spPr/>
      <dgm:t>
        <a:bodyPr/>
        <a:lstStyle/>
        <a:p>
          <a:endParaRPr lang="en-US" sz="2400">
            <a:solidFill>
              <a:srgbClr val="002060"/>
            </a:solidFill>
          </a:endParaRPr>
        </a:p>
      </dgm:t>
    </dgm:pt>
    <dgm:pt modelId="{00C5EA44-9378-4243-BD59-A41A51C1FDB9}">
      <dgm:prSet custT="1"/>
      <dgm:spPr/>
      <dgm:t>
        <a:bodyPr/>
        <a:lstStyle/>
        <a:p>
          <a:r>
            <a:rPr lang="en-US" sz="2400" b="0">
              <a:solidFill>
                <a:srgbClr val="002060"/>
              </a:solidFill>
              <a:latin typeface="Britannic Bold" panose="020B0903060703020204" pitchFamily="34" charset="0"/>
            </a:rPr>
            <a:t>5</a:t>
          </a:r>
          <a:endParaRPr lang="en-US" sz="2400" b="0" dirty="0">
            <a:solidFill>
              <a:srgbClr val="002060"/>
            </a:solidFill>
            <a:latin typeface="Britannic Bold" panose="020B0903060703020204" pitchFamily="34" charset="0"/>
          </a:endParaRPr>
        </a:p>
      </dgm:t>
    </dgm:pt>
    <dgm:pt modelId="{2A94E672-36A0-410C-9191-3A0C3F861193}" type="parTrans" cxnId="{697E2B4E-E3A9-4440-BFF1-BBEE994BF9F0}">
      <dgm:prSet/>
      <dgm:spPr/>
      <dgm:t>
        <a:bodyPr/>
        <a:lstStyle/>
        <a:p>
          <a:endParaRPr lang="en-US" sz="2400">
            <a:solidFill>
              <a:srgbClr val="002060"/>
            </a:solidFill>
          </a:endParaRPr>
        </a:p>
      </dgm:t>
    </dgm:pt>
    <dgm:pt modelId="{530BEFD3-D9C5-42AF-B891-58C538824864}" type="sibTrans" cxnId="{697E2B4E-E3A9-4440-BFF1-BBEE994BF9F0}">
      <dgm:prSet/>
      <dgm:spPr/>
      <dgm:t>
        <a:bodyPr/>
        <a:lstStyle/>
        <a:p>
          <a:endParaRPr lang="en-US" sz="2400">
            <a:solidFill>
              <a:srgbClr val="002060"/>
            </a:solidFill>
          </a:endParaRPr>
        </a:p>
      </dgm:t>
    </dgm:pt>
    <dgm:pt modelId="{276820F5-22BB-463D-B7B2-69E73E925C84}">
      <dgm:prSet custT="1"/>
      <dgm:spPr/>
      <dgm:t>
        <a:bodyPr/>
        <a:lstStyle/>
        <a:p>
          <a:r>
            <a:rPr lang="en-US" sz="2400" b="0">
              <a:solidFill>
                <a:srgbClr val="002060"/>
              </a:solidFill>
              <a:latin typeface="Britannic Bold" panose="020B0903060703020204" pitchFamily="34" charset="0"/>
            </a:rPr>
            <a:t>4</a:t>
          </a:r>
          <a:endParaRPr lang="en-US" sz="2400" b="0" dirty="0">
            <a:solidFill>
              <a:srgbClr val="002060"/>
            </a:solidFill>
            <a:latin typeface="Britannic Bold" panose="020B0903060703020204" pitchFamily="34" charset="0"/>
          </a:endParaRPr>
        </a:p>
      </dgm:t>
    </dgm:pt>
    <dgm:pt modelId="{4475BCA9-DB77-41C7-9895-24C56F1B577F}" type="parTrans" cxnId="{A8DE67D0-4874-43C7-A764-ABFC5F71975C}">
      <dgm:prSet/>
      <dgm:spPr/>
      <dgm:t>
        <a:bodyPr/>
        <a:lstStyle/>
        <a:p>
          <a:endParaRPr lang="en-US" sz="2400">
            <a:solidFill>
              <a:srgbClr val="002060"/>
            </a:solidFill>
          </a:endParaRPr>
        </a:p>
      </dgm:t>
    </dgm:pt>
    <dgm:pt modelId="{EB4E8139-E9F2-4B07-BA17-CA690E0C126C}" type="sibTrans" cxnId="{A8DE67D0-4874-43C7-A764-ABFC5F71975C}">
      <dgm:prSet/>
      <dgm:spPr/>
      <dgm:t>
        <a:bodyPr/>
        <a:lstStyle/>
        <a:p>
          <a:endParaRPr lang="en-US" sz="2400">
            <a:solidFill>
              <a:srgbClr val="002060"/>
            </a:solidFill>
          </a:endParaRPr>
        </a:p>
      </dgm:t>
    </dgm:pt>
    <dgm:pt modelId="{9700D234-4B75-4F88-B1B4-5B5C382FE9E2}">
      <dgm:prSet custT="1"/>
      <dgm:spPr/>
      <dgm:t>
        <a:bodyPr/>
        <a:lstStyle/>
        <a:p>
          <a:r>
            <a:rPr lang="en-US" sz="2400" b="1" dirty="0">
              <a:solidFill>
                <a:srgbClr val="002060"/>
              </a:solidFill>
              <a:latin typeface="Garamond" panose="02020404030301010803" pitchFamily="18" charset="0"/>
            </a:rPr>
            <a:t>Improving Quality of Service (</a:t>
          </a:r>
          <a:r>
            <a:rPr lang="en-US" sz="2400" b="1" dirty="0" err="1">
              <a:solidFill>
                <a:srgbClr val="002060"/>
              </a:solidFill>
              <a:latin typeface="Garamond" panose="02020404030301010803" pitchFamily="18" charset="0"/>
            </a:rPr>
            <a:t>QoS</a:t>
          </a:r>
          <a:r>
            <a:rPr lang="en-US" sz="2400" b="1" dirty="0">
              <a:solidFill>
                <a:srgbClr val="002060"/>
              </a:solidFill>
              <a:latin typeface="Garamond" panose="02020404030301010803" pitchFamily="18" charset="0"/>
            </a:rPr>
            <a:t>) for Enhanced Consumer Quality of Experience (</a:t>
          </a:r>
          <a:r>
            <a:rPr lang="en-US" sz="2400" b="1" dirty="0" err="1">
              <a:solidFill>
                <a:srgbClr val="002060"/>
              </a:solidFill>
              <a:latin typeface="Garamond" panose="02020404030301010803" pitchFamily="18" charset="0"/>
            </a:rPr>
            <a:t>QoE</a:t>
          </a:r>
          <a:r>
            <a:rPr lang="en-US" sz="2400" b="1" dirty="0">
              <a:solidFill>
                <a:srgbClr val="002060"/>
              </a:solidFill>
              <a:latin typeface="Garamond" panose="02020404030301010803" pitchFamily="18" charset="0"/>
            </a:rPr>
            <a:t>)</a:t>
          </a:r>
        </a:p>
      </dgm:t>
    </dgm:pt>
    <dgm:pt modelId="{F400DDEE-D21D-44FE-BA22-491AE69ABD4C}" type="parTrans" cxnId="{7CDC4A14-30D5-488E-BC8F-E5DA054C47FA}">
      <dgm:prSet/>
      <dgm:spPr/>
      <dgm:t>
        <a:bodyPr/>
        <a:lstStyle/>
        <a:p>
          <a:endParaRPr lang="en-US" sz="2400">
            <a:solidFill>
              <a:srgbClr val="002060"/>
            </a:solidFill>
          </a:endParaRPr>
        </a:p>
      </dgm:t>
    </dgm:pt>
    <dgm:pt modelId="{45B26F5A-E1A7-4091-B955-6CF740A75429}" type="sibTrans" cxnId="{7CDC4A14-30D5-488E-BC8F-E5DA054C47FA}">
      <dgm:prSet/>
      <dgm:spPr/>
      <dgm:t>
        <a:bodyPr/>
        <a:lstStyle/>
        <a:p>
          <a:endParaRPr lang="en-US" sz="2400">
            <a:solidFill>
              <a:srgbClr val="002060"/>
            </a:solidFill>
          </a:endParaRPr>
        </a:p>
      </dgm:t>
    </dgm:pt>
    <dgm:pt modelId="{F51AB495-7341-4BDA-B5EF-2E20B2AB9F5B}">
      <dgm:prSet custT="1"/>
      <dgm:spPr/>
      <dgm:t>
        <a:bodyPr/>
        <a:lstStyle/>
        <a:p>
          <a:r>
            <a:rPr lang="en-US" sz="2400" b="1" dirty="0">
              <a:solidFill>
                <a:srgbClr val="002060"/>
              </a:solidFill>
              <a:latin typeface="Garamond" panose="02020404030301010803" pitchFamily="18" charset="0"/>
            </a:rPr>
            <a:t>Facilitating Strategic Collaboration and Partnership</a:t>
          </a:r>
        </a:p>
      </dgm:t>
    </dgm:pt>
    <dgm:pt modelId="{9B056784-14ED-4884-BB87-7DCB191BE200}" type="parTrans" cxnId="{831DE8C1-1AEB-4520-9F2B-66CE61357FBD}">
      <dgm:prSet/>
      <dgm:spPr/>
      <dgm:t>
        <a:bodyPr/>
        <a:lstStyle/>
        <a:p>
          <a:endParaRPr lang="en-US" sz="2400">
            <a:solidFill>
              <a:srgbClr val="002060"/>
            </a:solidFill>
          </a:endParaRPr>
        </a:p>
      </dgm:t>
    </dgm:pt>
    <dgm:pt modelId="{5CC5EA6A-2CBD-4EEF-8879-B1154843FCED}" type="sibTrans" cxnId="{831DE8C1-1AEB-4520-9F2B-66CE61357FBD}">
      <dgm:prSet/>
      <dgm:spPr/>
      <dgm:t>
        <a:bodyPr/>
        <a:lstStyle/>
        <a:p>
          <a:endParaRPr lang="en-US" sz="2400">
            <a:solidFill>
              <a:srgbClr val="002060"/>
            </a:solidFill>
          </a:endParaRPr>
        </a:p>
      </dgm:t>
    </dgm:pt>
    <dgm:pt modelId="{579F46AF-0492-4EF5-A4BB-D2BB62C681F2}" type="pres">
      <dgm:prSet presAssocID="{CE6ACB3A-FCA6-4192-BA9A-FBA8C9B9C844}" presName="linearFlow" presStyleCnt="0">
        <dgm:presLayoutVars>
          <dgm:dir/>
          <dgm:animLvl val="lvl"/>
          <dgm:resizeHandles val="exact"/>
        </dgm:presLayoutVars>
      </dgm:prSet>
      <dgm:spPr/>
      <dgm:t>
        <a:bodyPr/>
        <a:lstStyle/>
        <a:p>
          <a:endParaRPr lang="en-GB"/>
        </a:p>
      </dgm:t>
    </dgm:pt>
    <dgm:pt modelId="{734B7F65-168C-44B3-BE29-E5AC7EF232DA}" type="pres">
      <dgm:prSet presAssocID="{34011AC5-FECC-4BF7-B059-D9CB6C5ADD58}" presName="composite" presStyleCnt="0"/>
      <dgm:spPr/>
    </dgm:pt>
    <dgm:pt modelId="{F4061E81-5CC9-4AA4-9E33-5C858BA9BCE2}" type="pres">
      <dgm:prSet presAssocID="{34011AC5-FECC-4BF7-B059-D9CB6C5ADD58}" presName="parentText" presStyleLbl="alignNode1" presStyleIdx="0" presStyleCnt="5" custLinFactNeighborX="6382">
        <dgm:presLayoutVars>
          <dgm:chMax val="1"/>
          <dgm:bulletEnabled val="1"/>
        </dgm:presLayoutVars>
      </dgm:prSet>
      <dgm:spPr/>
      <dgm:t>
        <a:bodyPr/>
        <a:lstStyle/>
        <a:p>
          <a:endParaRPr lang="en-GB"/>
        </a:p>
      </dgm:t>
    </dgm:pt>
    <dgm:pt modelId="{75848642-97EE-42B3-B70A-0A7F2065C263}" type="pres">
      <dgm:prSet presAssocID="{34011AC5-FECC-4BF7-B059-D9CB6C5ADD58}" presName="descendantText" presStyleLbl="alignAcc1" presStyleIdx="0" presStyleCnt="5" custLinFactNeighborX="0" custLinFactNeighborY="6922">
        <dgm:presLayoutVars>
          <dgm:bulletEnabled val="1"/>
        </dgm:presLayoutVars>
      </dgm:prSet>
      <dgm:spPr/>
      <dgm:t>
        <a:bodyPr/>
        <a:lstStyle/>
        <a:p>
          <a:endParaRPr lang="en-GB"/>
        </a:p>
      </dgm:t>
    </dgm:pt>
    <dgm:pt modelId="{D2CF11F6-8309-4985-9B70-F5681DF83989}" type="pres">
      <dgm:prSet presAssocID="{D2D5B0EC-51DA-43BF-9871-F55CD687F67D}" presName="sp" presStyleCnt="0"/>
      <dgm:spPr/>
    </dgm:pt>
    <dgm:pt modelId="{AC8AE78B-0F3A-426C-BF33-D6938ED09086}" type="pres">
      <dgm:prSet presAssocID="{14524D72-B0EE-49E9-A2A4-3C6B7C3D1A59}" presName="composite" presStyleCnt="0"/>
      <dgm:spPr/>
    </dgm:pt>
    <dgm:pt modelId="{80E0E323-A9EE-404E-84FD-9A79D4D8C9A1}" type="pres">
      <dgm:prSet presAssocID="{14524D72-B0EE-49E9-A2A4-3C6B7C3D1A59}" presName="parentText" presStyleLbl="alignNode1" presStyleIdx="1" presStyleCnt="5">
        <dgm:presLayoutVars>
          <dgm:chMax val="1"/>
          <dgm:bulletEnabled val="1"/>
        </dgm:presLayoutVars>
      </dgm:prSet>
      <dgm:spPr/>
      <dgm:t>
        <a:bodyPr/>
        <a:lstStyle/>
        <a:p>
          <a:endParaRPr lang="en-GB"/>
        </a:p>
      </dgm:t>
    </dgm:pt>
    <dgm:pt modelId="{E434255D-57A5-4BD3-B592-FE1716A4ED37}" type="pres">
      <dgm:prSet presAssocID="{14524D72-B0EE-49E9-A2A4-3C6B7C3D1A59}" presName="descendantText" presStyleLbl="alignAcc1" presStyleIdx="1" presStyleCnt="5">
        <dgm:presLayoutVars>
          <dgm:bulletEnabled val="1"/>
        </dgm:presLayoutVars>
      </dgm:prSet>
      <dgm:spPr/>
      <dgm:t>
        <a:bodyPr/>
        <a:lstStyle/>
        <a:p>
          <a:endParaRPr lang="en-GB"/>
        </a:p>
      </dgm:t>
    </dgm:pt>
    <dgm:pt modelId="{5B098BF9-286B-420F-8FB8-B0F23BA133FB}" type="pres">
      <dgm:prSet presAssocID="{8DEE45EB-BDD9-4C08-A991-883933A56948}" presName="sp" presStyleCnt="0"/>
      <dgm:spPr/>
    </dgm:pt>
    <dgm:pt modelId="{37791D6C-63D8-4DD5-8DE3-A50260D8B853}" type="pres">
      <dgm:prSet presAssocID="{789496E0-C8D9-43D9-9E37-7EC0A3753158}" presName="composite" presStyleCnt="0"/>
      <dgm:spPr/>
    </dgm:pt>
    <dgm:pt modelId="{9952075B-EAC8-4AD7-A194-387E79006253}" type="pres">
      <dgm:prSet presAssocID="{789496E0-C8D9-43D9-9E37-7EC0A3753158}" presName="parentText" presStyleLbl="alignNode1" presStyleIdx="2" presStyleCnt="5">
        <dgm:presLayoutVars>
          <dgm:chMax val="1"/>
          <dgm:bulletEnabled val="1"/>
        </dgm:presLayoutVars>
      </dgm:prSet>
      <dgm:spPr/>
      <dgm:t>
        <a:bodyPr/>
        <a:lstStyle/>
        <a:p>
          <a:endParaRPr lang="en-GB"/>
        </a:p>
      </dgm:t>
    </dgm:pt>
    <dgm:pt modelId="{EED93833-2FA0-4C0F-8731-D6D2C29584A7}" type="pres">
      <dgm:prSet presAssocID="{789496E0-C8D9-43D9-9E37-7EC0A3753158}" presName="descendantText" presStyleLbl="alignAcc1" presStyleIdx="2" presStyleCnt="5">
        <dgm:presLayoutVars>
          <dgm:bulletEnabled val="1"/>
        </dgm:presLayoutVars>
      </dgm:prSet>
      <dgm:spPr/>
      <dgm:t>
        <a:bodyPr/>
        <a:lstStyle/>
        <a:p>
          <a:endParaRPr lang="en-GB"/>
        </a:p>
      </dgm:t>
    </dgm:pt>
    <dgm:pt modelId="{5C759B3A-0209-4B64-829D-57A9A01D85E1}" type="pres">
      <dgm:prSet presAssocID="{CBE93EEB-EE75-403F-99A8-A486E1553379}" presName="sp" presStyleCnt="0"/>
      <dgm:spPr/>
    </dgm:pt>
    <dgm:pt modelId="{11AC83F0-BED1-443F-8019-8C4B2C911F50}" type="pres">
      <dgm:prSet presAssocID="{276820F5-22BB-463D-B7B2-69E73E925C84}" presName="composite" presStyleCnt="0"/>
      <dgm:spPr/>
    </dgm:pt>
    <dgm:pt modelId="{DE963D9D-D4C5-4798-92EF-33BE5754744D}" type="pres">
      <dgm:prSet presAssocID="{276820F5-22BB-463D-B7B2-69E73E925C84}" presName="parentText" presStyleLbl="alignNode1" presStyleIdx="3" presStyleCnt="5">
        <dgm:presLayoutVars>
          <dgm:chMax val="1"/>
          <dgm:bulletEnabled val="1"/>
        </dgm:presLayoutVars>
      </dgm:prSet>
      <dgm:spPr/>
      <dgm:t>
        <a:bodyPr/>
        <a:lstStyle/>
        <a:p>
          <a:endParaRPr lang="en-GB"/>
        </a:p>
      </dgm:t>
    </dgm:pt>
    <dgm:pt modelId="{11289C9E-722E-48AD-B843-5685F5584F35}" type="pres">
      <dgm:prSet presAssocID="{276820F5-22BB-463D-B7B2-69E73E925C84}" presName="descendantText" presStyleLbl="alignAcc1" presStyleIdx="3" presStyleCnt="5">
        <dgm:presLayoutVars>
          <dgm:bulletEnabled val="1"/>
        </dgm:presLayoutVars>
      </dgm:prSet>
      <dgm:spPr/>
      <dgm:t>
        <a:bodyPr/>
        <a:lstStyle/>
        <a:p>
          <a:endParaRPr lang="en-GB"/>
        </a:p>
      </dgm:t>
    </dgm:pt>
    <dgm:pt modelId="{85007A33-AA80-45A0-A969-6E7BEA009106}" type="pres">
      <dgm:prSet presAssocID="{EB4E8139-E9F2-4B07-BA17-CA690E0C126C}" presName="sp" presStyleCnt="0"/>
      <dgm:spPr/>
    </dgm:pt>
    <dgm:pt modelId="{F7471EBA-1044-4287-BB21-9EE32BE5E16D}" type="pres">
      <dgm:prSet presAssocID="{00C5EA44-9378-4243-BD59-A41A51C1FDB9}" presName="composite" presStyleCnt="0"/>
      <dgm:spPr/>
    </dgm:pt>
    <dgm:pt modelId="{4006EFD0-A53E-414B-921E-5F6868BB69C7}" type="pres">
      <dgm:prSet presAssocID="{00C5EA44-9378-4243-BD59-A41A51C1FDB9}" presName="parentText" presStyleLbl="alignNode1" presStyleIdx="4" presStyleCnt="5">
        <dgm:presLayoutVars>
          <dgm:chMax val="1"/>
          <dgm:bulletEnabled val="1"/>
        </dgm:presLayoutVars>
      </dgm:prSet>
      <dgm:spPr/>
      <dgm:t>
        <a:bodyPr/>
        <a:lstStyle/>
        <a:p>
          <a:endParaRPr lang="en-GB"/>
        </a:p>
      </dgm:t>
    </dgm:pt>
    <dgm:pt modelId="{D18D0BF2-ED66-4DE4-A77F-97D2D73CB2BF}" type="pres">
      <dgm:prSet presAssocID="{00C5EA44-9378-4243-BD59-A41A51C1FDB9}" presName="descendantText" presStyleLbl="alignAcc1" presStyleIdx="4" presStyleCnt="5">
        <dgm:presLayoutVars>
          <dgm:bulletEnabled val="1"/>
        </dgm:presLayoutVars>
      </dgm:prSet>
      <dgm:spPr/>
      <dgm:t>
        <a:bodyPr/>
        <a:lstStyle/>
        <a:p>
          <a:endParaRPr lang="en-GB"/>
        </a:p>
      </dgm:t>
    </dgm:pt>
  </dgm:ptLst>
  <dgm:cxnLst>
    <dgm:cxn modelId="{7AB50EE5-1536-4D3B-AF4B-D38465212964}" srcId="{CE6ACB3A-FCA6-4192-BA9A-FBA8C9B9C844}" destId="{14524D72-B0EE-49E9-A2A4-3C6B7C3D1A59}" srcOrd="1" destOrd="0" parTransId="{DE6E710F-D7EE-4EB7-B4ED-F0F1C63EDA2C}" sibTransId="{8DEE45EB-BDD9-4C08-A991-883933A56948}"/>
    <dgm:cxn modelId="{44F78908-C13C-494E-AF94-076834B0930B}" type="presOf" srcId="{23AE5FB5-F9BC-47FC-B6AA-BED4F3870862}" destId="{E434255D-57A5-4BD3-B592-FE1716A4ED37}" srcOrd="0" destOrd="0" presId="urn:microsoft.com/office/officeart/2005/8/layout/chevron2"/>
    <dgm:cxn modelId="{D77B6D5B-7DCE-42E8-874A-8A8C967FE349}" type="presOf" srcId="{00C5EA44-9378-4243-BD59-A41A51C1FDB9}" destId="{4006EFD0-A53E-414B-921E-5F6868BB69C7}" srcOrd="0" destOrd="0" presId="urn:microsoft.com/office/officeart/2005/8/layout/chevron2"/>
    <dgm:cxn modelId="{9465DF41-FE07-4645-95C1-38A976B8EE54}" srcId="{789496E0-C8D9-43D9-9E37-7EC0A3753158}" destId="{ED792BE7-6E8B-41B7-B214-267FCA189916}" srcOrd="0" destOrd="0" parTransId="{1A94F0C4-6EC8-4F5A-8EB4-C0432F6159D2}" sibTransId="{811C44BA-DBBA-4C04-A4F6-DBCE44BD8E89}"/>
    <dgm:cxn modelId="{31919CB3-6048-43A5-9EAD-FA89A5C7B405}" srcId="{14524D72-B0EE-49E9-A2A4-3C6B7C3D1A59}" destId="{23AE5FB5-F9BC-47FC-B6AA-BED4F3870862}" srcOrd="0" destOrd="0" parTransId="{E14EA380-0320-4381-93CE-C43F48B14FC7}" sibTransId="{8AFC62E0-1907-4265-8988-03A588A566DB}"/>
    <dgm:cxn modelId="{11A2589C-6B97-41F3-A76C-74D107AD47F7}" type="presOf" srcId="{F51AB495-7341-4BDA-B5EF-2E20B2AB9F5B}" destId="{D18D0BF2-ED66-4DE4-A77F-97D2D73CB2BF}" srcOrd="0" destOrd="0" presId="urn:microsoft.com/office/officeart/2005/8/layout/chevron2"/>
    <dgm:cxn modelId="{697E2B4E-E3A9-4440-BFF1-BBEE994BF9F0}" srcId="{CE6ACB3A-FCA6-4192-BA9A-FBA8C9B9C844}" destId="{00C5EA44-9378-4243-BD59-A41A51C1FDB9}" srcOrd="4" destOrd="0" parTransId="{2A94E672-36A0-410C-9191-3A0C3F861193}" sibTransId="{530BEFD3-D9C5-42AF-B891-58C538824864}"/>
    <dgm:cxn modelId="{A2025C53-7DC4-4EDE-BA82-23A1AD4D63C9}" type="presOf" srcId="{CE6ACB3A-FCA6-4192-BA9A-FBA8C9B9C844}" destId="{579F46AF-0492-4EF5-A4BB-D2BB62C681F2}" srcOrd="0" destOrd="0" presId="urn:microsoft.com/office/officeart/2005/8/layout/chevron2"/>
    <dgm:cxn modelId="{60C8943A-8C84-4E48-822F-F0AA68BB057A}" type="presOf" srcId="{232496FC-20EB-460E-ABE1-A4044EF4AAA2}" destId="{75848642-97EE-42B3-B70A-0A7F2065C263}" srcOrd="0" destOrd="0" presId="urn:microsoft.com/office/officeart/2005/8/layout/chevron2"/>
    <dgm:cxn modelId="{9DB3B544-5B1E-4B12-A13F-3EEEAB353CB0}" type="presOf" srcId="{34011AC5-FECC-4BF7-B059-D9CB6C5ADD58}" destId="{F4061E81-5CC9-4AA4-9E33-5C858BA9BCE2}" srcOrd="0" destOrd="0" presId="urn:microsoft.com/office/officeart/2005/8/layout/chevron2"/>
    <dgm:cxn modelId="{F4DD57D9-561C-41C6-9BCD-1F6724C57482}" srcId="{34011AC5-FECC-4BF7-B059-D9CB6C5ADD58}" destId="{232496FC-20EB-460E-ABE1-A4044EF4AAA2}" srcOrd="0" destOrd="0" parTransId="{59FDEBD8-FCAC-402F-A581-CE748A54CFBF}" sibTransId="{62434D46-027C-4682-AA2B-49334E3969CE}"/>
    <dgm:cxn modelId="{831DE8C1-1AEB-4520-9F2B-66CE61357FBD}" srcId="{00C5EA44-9378-4243-BD59-A41A51C1FDB9}" destId="{F51AB495-7341-4BDA-B5EF-2E20B2AB9F5B}" srcOrd="0" destOrd="0" parTransId="{9B056784-14ED-4884-BB87-7DCB191BE200}" sibTransId="{5CC5EA6A-2CBD-4EEF-8879-B1154843FCED}"/>
    <dgm:cxn modelId="{77080BAA-22ED-4E4F-AF8A-5B341D033442}" srcId="{CE6ACB3A-FCA6-4192-BA9A-FBA8C9B9C844}" destId="{789496E0-C8D9-43D9-9E37-7EC0A3753158}" srcOrd="2" destOrd="0" parTransId="{42D8517E-E74C-4C81-8915-2A57E79B4045}" sibTransId="{CBE93EEB-EE75-403F-99A8-A486E1553379}"/>
    <dgm:cxn modelId="{2D548A7A-544F-43AB-A0D0-7702F77967DF}" type="presOf" srcId="{14524D72-B0EE-49E9-A2A4-3C6B7C3D1A59}" destId="{80E0E323-A9EE-404E-84FD-9A79D4D8C9A1}" srcOrd="0" destOrd="0" presId="urn:microsoft.com/office/officeart/2005/8/layout/chevron2"/>
    <dgm:cxn modelId="{14433799-7188-4FA1-BFF3-4304FB83BFAD}" type="presOf" srcId="{789496E0-C8D9-43D9-9E37-7EC0A3753158}" destId="{9952075B-EAC8-4AD7-A194-387E79006253}" srcOrd="0" destOrd="0" presId="urn:microsoft.com/office/officeart/2005/8/layout/chevron2"/>
    <dgm:cxn modelId="{7CDC4A14-30D5-488E-BC8F-E5DA054C47FA}" srcId="{276820F5-22BB-463D-B7B2-69E73E925C84}" destId="{9700D234-4B75-4F88-B1B4-5B5C382FE9E2}" srcOrd="0" destOrd="0" parTransId="{F400DDEE-D21D-44FE-BA22-491AE69ABD4C}" sibTransId="{45B26F5A-E1A7-4091-B955-6CF740A75429}"/>
    <dgm:cxn modelId="{39FDA450-BCB4-4623-8CAD-0DE83DD2D5C6}" srcId="{CE6ACB3A-FCA6-4192-BA9A-FBA8C9B9C844}" destId="{34011AC5-FECC-4BF7-B059-D9CB6C5ADD58}" srcOrd="0" destOrd="0" parTransId="{A9DDEF21-5EE0-41E7-9101-352115AF8C6B}" sibTransId="{D2D5B0EC-51DA-43BF-9871-F55CD687F67D}"/>
    <dgm:cxn modelId="{F14F9489-8E30-4B24-93A5-A3C3BD2E1A75}" type="presOf" srcId="{276820F5-22BB-463D-B7B2-69E73E925C84}" destId="{DE963D9D-D4C5-4798-92EF-33BE5754744D}" srcOrd="0" destOrd="0" presId="urn:microsoft.com/office/officeart/2005/8/layout/chevron2"/>
    <dgm:cxn modelId="{32EA87A8-C22D-48AA-A857-324B91A6D58C}" type="presOf" srcId="{9700D234-4B75-4F88-B1B4-5B5C382FE9E2}" destId="{11289C9E-722E-48AD-B843-5685F5584F35}" srcOrd="0" destOrd="0" presId="urn:microsoft.com/office/officeart/2005/8/layout/chevron2"/>
    <dgm:cxn modelId="{A8DE67D0-4874-43C7-A764-ABFC5F71975C}" srcId="{CE6ACB3A-FCA6-4192-BA9A-FBA8C9B9C844}" destId="{276820F5-22BB-463D-B7B2-69E73E925C84}" srcOrd="3" destOrd="0" parTransId="{4475BCA9-DB77-41C7-9895-24C56F1B577F}" sibTransId="{EB4E8139-E9F2-4B07-BA17-CA690E0C126C}"/>
    <dgm:cxn modelId="{157D1A38-3604-468A-9A60-A861F6ED3089}" type="presOf" srcId="{ED792BE7-6E8B-41B7-B214-267FCA189916}" destId="{EED93833-2FA0-4C0F-8731-D6D2C29584A7}" srcOrd="0" destOrd="0" presId="urn:microsoft.com/office/officeart/2005/8/layout/chevron2"/>
    <dgm:cxn modelId="{B0B6EC9D-B6D1-4191-9E55-8E7B7CD633AB}" type="presParOf" srcId="{579F46AF-0492-4EF5-A4BB-D2BB62C681F2}" destId="{734B7F65-168C-44B3-BE29-E5AC7EF232DA}" srcOrd="0" destOrd="0" presId="urn:microsoft.com/office/officeart/2005/8/layout/chevron2"/>
    <dgm:cxn modelId="{6475C032-7A30-413A-90BE-B268B3CC9C5E}" type="presParOf" srcId="{734B7F65-168C-44B3-BE29-E5AC7EF232DA}" destId="{F4061E81-5CC9-4AA4-9E33-5C858BA9BCE2}" srcOrd="0" destOrd="0" presId="urn:microsoft.com/office/officeart/2005/8/layout/chevron2"/>
    <dgm:cxn modelId="{B9BB5A9D-9378-47A7-862B-DB50D533D132}" type="presParOf" srcId="{734B7F65-168C-44B3-BE29-E5AC7EF232DA}" destId="{75848642-97EE-42B3-B70A-0A7F2065C263}" srcOrd="1" destOrd="0" presId="urn:microsoft.com/office/officeart/2005/8/layout/chevron2"/>
    <dgm:cxn modelId="{94B0069A-DF4B-414A-97A5-DB321F68644F}" type="presParOf" srcId="{579F46AF-0492-4EF5-A4BB-D2BB62C681F2}" destId="{D2CF11F6-8309-4985-9B70-F5681DF83989}" srcOrd="1" destOrd="0" presId="urn:microsoft.com/office/officeart/2005/8/layout/chevron2"/>
    <dgm:cxn modelId="{045F6585-C7F3-48B5-913E-91B68B4113A9}" type="presParOf" srcId="{579F46AF-0492-4EF5-A4BB-D2BB62C681F2}" destId="{AC8AE78B-0F3A-426C-BF33-D6938ED09086}" srcOrd="2" destOrd="0" presId="urn:microsoft.com/office/officeart/2005/8/layout/chevron2"/>
    <dgm:cxn modelId="{955AE047-7ECC-4960-A6ED-D95A6932DFBF}" type="presParOf" srcId="{AC8AE78B-0F3A-426C-BF33-D6938ED09086}" destId="{80E0E323-A9EE-404E-84FD-9A79D4D8C9A1}" srcOrd="0" destOrd="0" presId="urn:microsoft.com/office/officeart/2005/8/layout/chevron2"/>
    <dgm:cxn modelId="{34BB5C9B-771A-411B-977B-41415399DB99}" type="presParOf" srcId="{AC8AE78B-0F3A-426C-BF33-D6938ED09086}" destId="{E434255D-57A5-4BD3-B592-FE1716A4ED37}" srcOrd="1" destOrd="0" presId="urn:microsoft.com/office/officeart/2005/8/layout/chevron2"/>
    <dgm:cxn modelId="{64981884-FAE4-4643-A106-092DCB1219C0}" type="presParOf" srcId="{579F46AF-0492-4EF5-A4BB-D2BB62C681F2}" destId="{5B098BF9-286B-420F-8FB8-B0F23BA133FB}" srcOrd="3" destOrd="0" presId="urn:microsoft.com/office/officeart/2005/8/layout/chevron2"/>
    <dgm:cxn modelId="{9643AED4-6BA9-4039-B792-28B71537A300}" type="presParOf" srcId="{579F46AF-0492-4EF5-A4BB-D2BB62C681F2}" destId="{37791D6C-63D8-4DD5-8DE3-A50260D8B853}" srcOrd="4" destOrd="0" presId="urn:microsoft.com/office/officeart/2005/8/layout/chevron2"/>
    <dgm:cxn modelId="{987F8D71-A63F-49DB-98C7-880567B71200}" type="presParOf" srcId="{37791D6C-63D8-4DD5-8DE3-A50260D8B853}" destId="{9952075B-EAC8-4AD7-A194-387E79006253}" srcOrd="0" destOrd="0" presId="urn:microsoft.com/office/officeart/2005/8/layout/chevron2"/>
    <dgm:cxn modelId="{97056782-DC0D-4752-A6A2-34C5830BC9EE}" type="presParOf" srcId="{37791D6C-63D8-4DD5-8DE3-A50260D8B853}" destId="{EED93833-2FA0-4C0F-8731-D6D2C29584A7}" srcOrd="1" destOrd="0" presId="urn:microsoft.com/office/officeart/2005/8/layout/chevron2"/>
    <dgm:cxn modelId="{90D83D37-3F47-4B9C-9B93-F4EA54CB0FF8}" type="presParOf" srcId="{579F46AF-0492-4EF5-A4BB-D2BB62C681F2}" destId="{5C759B3A-0209-4B64-829D-57A9A01D85E1}" srcOrd="5" destOrd="0" presId="urn:microsoft.com/office/officeart/2005/8/layout/chevron2"/>
    <dgm:cxn modelId="{0668C160-AB8D-4D06-BD63-5A2CC2834DEA}" type="presParOf" srcId="{579F46AF-0492-4EF5-A4BB-D2BB62C681F2}" destId="{11AC83F0-BED1-443F-8019-8C4B2C911F50}" srcOrd="6" destOrd="0" presId="urn:microsoft.com/office/officeart/2005/8/layout/chevron2"/>
    <dgm:cxn modelId="{D5F8F2DC-3EA6-4A5B-A7A5-F8A2A5435A95}" type="presParOf" srcId="{11AC83F0-BED1-443F-8019-8C4B2C911F50}" destId="{DE963D9D-D4C5-4798-92EF-33BE5754744D}" srcOrd="0" destOrd="0" presId="urn:microsoft.com/office/officeart/2005/8/layout/chevron2"/>
    <dgm:cxn modelId="{773CFF5A-DCF7-4F52-BBDB-D0C8A79B9DF6}" type="presParOf" srcId="{11AC83F0-BED1-443F-8019-8C4B2C911F50}" destId="{11289C9E-722E-48AD-B843-5685F5584F35}" srcOrd="1" destOrd="0" presId="urn:microsoft.com/office/officeart/2005/8/layout/chevron2"/>
    <dgm:cxn modelId="{9FC090FD-0111-43FE-8769-1FB1E16D5500}" type="presParOf" srcId="{579F46AF-0492-4EF5-A4BB-D2BB62C681F2}" destId="{85007A33-AA80-45A0-A969-6E7BEA009106}" srcOrd="7" destOrd="0" presId="urn:microsoft.com/office/officeart/2005/8/layout/chevron2"/>
    <dgm:cxn modelId="{A38E841F-CDF2-4973-BA05-69F21BD77069}" type="presParOf" srcId="{579F46AF-0492-4EF5-A4BB-D2BB62C681F2}" destId="{F7471EBA-1044-4287-BB21-9EE32BE5E16D}" srcOrd="8" destOrd="0" presId="urn:microsoft.com/office/officeart/2005/8/layout/chevron2"/>
    <dgm:cxn modelId="{5A87E558-5D32-42B4-B327-BF4F8A6A043D}" type="presParOf" srcId="{F7471EBA-1044-4287-BB21-9EE32BE5E16D}" destId="{4006EFD0-A53E-414B-921E-5F6868BB69C7}" srcOrd="0" destOrd="0" presId="urn:microsoft.com/office/officeart/2005/8/layout/chevron2"/>
    <dgm:cxn modelId="{E8D1E77D-292E-4DA7-8BAD-AC6DA6D37254}" type="presParOf" srcId="{F7471EBA-1044-4287-BB21-9EE32BE5E16D}" destId="{D18D0BF2-ED66-4DE4-A77F-97D2D73CB2B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61E81-5CC9-4AA4-9E33-5C858BA9BCE2}">
      <dsp:nvSpPr>
        <dsp:cNvPr id="0" name=""/>
        <dsp:cNvSpPr/>
      </dsp:nvSpPr>
      <dsp:spPr>
        <a:xfrm rot="5400000">
          <a:off x="-106719" y="155117"/>
          <a:ext cx="1013226" cy="709258"/>
        </a:xfrm>
        <a:prstGeom prst="chevron">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0" kern="1200">
              <a:solidFill>
                <a:srgbClr val="002060"/>
              </a:solidFill>
              <a:latin typeface="Britannic Bold" panose="020B0903060703020204" pitchFamily="34" charset="0"/>
            </a:rPr>
            <a:t>1</a:t>
          </a:r>
          <a:endParaRPr lang="en-US" sz="2400" b="0" kern="1200" dirty="0">
            <a:solidFill>
              <a:srgbClr val="002060"/>
            </a:solidFill>
            <a:latin typeface="Britannic Bold" panose="020B0903060703020204" pitchFamily="34" charset="0"/>
          </a:endParaRPr>
        </a:p>
      </dsp:txBody>
      <dsp:txXfrm rot="-5400000">
        <a:off x="45265" y="357762"/>
        <a:ext cx="709258" cy="303968"/>
      </dsp:txXfrm>
    </dsp:sp>
    <dsp:sp modelId="{75848642-97EE-42B3-B70A-0A7F2065C263}">
      <dsp:nvSpPr>
        <dsp:cNvPr id="0" name=""/>
        <dsp:cNvSpPr/>
      </dsp:nvSpPr>
      <dsp:spPr>
        <a:xfrm rot="5400000">
          <a:off x="5578464" y="-4820460"/>
          <a:ext cx="658943" cy="10397355"/>
        </a:xfrm>
        <a:prstGeom prst="round2Same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rgbClr val="002060"/>
              </a:solidFill>
              <a:latin typeface="Garamond" panose="02020404030301010803" pitchFamily="18" charset="0"/>
            </a:rPr>
            <a:t>Organizational Renewal for Operational Efficiency and Regulatory Excellence</a:t>
          </a:r>
        </a:p>
      </dsp:txBody>
      <dsp:txXfrm rot="-5400000">
        <a:off x="709259" y="80912"/>
        <a:ext cx="10365188" cy="594609"/>
      </dsp:txXfrm>
    </dsp:sp>
    <dsp:sp modelId="{80E0E323-A9EE-404E-84FD-9A79D4D8C9A1}">
      <dsp:nvSpPr>
        <dsp:cNvPr id="0" name=""/>
        <dsp:cNvSpPr/>
      </dsp:nvSpPr>
      <dsp:spPr>
        <a:xfrm rot="5400000">
          <a:off x="-151983" y="1050363"/>
          <a:ext cx="1013226" cy="709258"/>
        </a:xfrm>
        <a:prstGeom prst="chevron">
          <a:avLst/>
        </a:prstGeom>
        <a:solidFill>
          <a:schemeClr val="accent5">
            <a:hueOff val="-459284"/>
            <a:satOff val="68"/>
            <a:lumOff val="-1618"/>
            <a:alphaOff val="0"/>
          </a:schemeClr>
        </a:solidFill>
        <a:ln w="15875" cap="rnd" cmpd="sng" algn="ctr">
          <a:solidFill>
            <a:schemeClr val="accent5">
              <a:hueOff val="-459284"/>
              <a:satOff val="68"/>
              <a:lumOff val="-161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0" kern="1200">
              <a:solidFill>
                <a:srgbClr val="002060"/>
              </a:solidFill>
              <a:latin typeface="Britannic Bold" panose="020B0903060703020204" pitchFamily="34" charset="0"/>
            </a:rPr>
            <a:t>2</a:t>
          </a:r>
          <a:endParaRPr lang="en-US" sz="2400" b="0" kern="1200" dirty="0">
            <a:solidFill>
              <a:srgbClr val="002060"/>
            </a:solidFill>
            <a:latin typeface="Britannic Bold" panose="020B0903060703020204" pitchFamily="34" charset="0"/>
          </a:endParaRPr>
        </a:p>
      </dsp:txBody>
      <dsp:txXfrm rot="-5400000">
        <a:off x="1" y="1253008"/>
        <a:ext cx="709258" cy="303968"/>
      </dsp:txXfrm>
    </dsp:sp>
    <dsp:sp modelId="{E434255D-57A5-4BD3-B592-FE1716A4ED37}">
      <dsp:nvSpPr>
        <dsp:cNvPr id="0" name=""/>
        <dsp:cNvSpPr/>
      </dsp:nvSpPr>
      <dsp:spPr>
        <a:xfrm rot="5400000">
          <a:off x="5578637" y="-3970999"/>
          <a:ext cx="658597" cy="10397355"/>
        </a:xfrm>
        <a:prstGeom prst="round2SameRect">
          <a:avLst/>
        </a:prstGeom>
        <a:solidFill>
          <a:schemeClr val="lt1">
            <a:alpha val="90000"/>
            <a:hueOff val="0"/>
            <a:satOff val="0"/>
            <a:lumOff val="0"/>
            <a:alphaOff val="0"/>
          </a:schemeClr>
        </a:solidFill>
        <a:ln w="15875" cap="rnd" cmpd="sng" algn="ctr">
          <a:solidFill>
            <a:schemeClr val="accent5">
              <a:hueOff val="-459284"/>
              <a:satOff val="68"/>
              <a:lumOff val="-16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rgbClr val="002060"/>
              </a:solidFill>
              <a:latin typeface="Garamond" panose="02020404030301010803" pitchFamily="18" charset="0"/>
            </a:rPr>
            <a:t>Facilitating the Provision of Infrastructure for a Digital Economy which fosters National Development</a:t>
          </a:r>
        </a:p>
      </dsp:txBody>
      <dsp:txXfrm rot="-5400000">
        <a:off x="709258" y="930530"/>
        <a:ext cx="10365205" cy="594297"/>
      </dsp:txXfrm>
    </dsp:sp>
    <dsp:sp modelId="{9952075B-EAC8-4AD7-A194-387E79006253}">
      <dsp:nvSpPr>
        <dsp:cNvPr id="0" name=""/>
        <dsp:cNvSpPr/>
      </dsp:nvSpPr>
      <dsp:spPr>
        <a:xfrm rot="5400000">
          <a:off x="-151983" y="1945610"/>
          <a:ext cx="1013226" cy="709258"/>
        </a:xfrm>
        <a:prstGeom prst="chevron">
          <a:avLst/>
        </a:prstGeom>
        <a:solidFill>
          <a:schemeClr val="accent5">
            <a:hueOff val="-918568"/>
            <a:satOff val="135"/>
            <a:lumOff val="-3236"/>
            <a:alphaOff val="0"/>
          </a:schemeClr>
        </a:solidFill>
        <a:ln w="15875" cap="rnd" cmpd="sng" algn="ctr">
          <a:solidFill>
            <a:schemeClr val="accent5">
              <a:hueOff val="-918568"/>
              <a:satOff val="135"/>
              <a:lumOff val="-323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0" kern="1200">
              <a:solidFill>
                <a:srgbClr val="002060"/>
              </a:solidFill>
              <a:latin typeface="Britannic Bold" panose="020B0903060703020204" pitchFamily="34" charset="0"/>
            </a:rPr>
            <a:t>3</a:t>
          </a:r>
          <a:endParaRPr lang="en-US" sz="2400" b="0" kern="1200" dirty="0">
            <a:solidFill>
              <a:srgbClr val="002060"/>
            </a:solidFill>
            <a:latin typeface="Britannic Bold" panose="020B0903060703020204" pitchFamily="34" charset="0"/>
          </a:endParaRPr>
        </a:p>
      </dsp:txBody>
      <dsp:txXfrm rot="-5400000">
        <a:off x="1" y="2148255"/>
        <a:ext cx="709258" cy="303968"/>
      </dsp:txXfrm>
    </dsp:sp>
    <dsp:sp modelId="{EED93833-2FA0-4C0F-8731-D6D2C29584A7}">
      <dsp:nvSpPr>
        <dsp:cNvPr id="0" name=""/>
        <dsp:cNvSpPr/>
      </dsp:nvSpPr>
      <dsp:spPr>
        <a:xfrm rot="5400000">
          <a:off x="5578637" y="-3075752"/>
          <a:ext cx="658597" cy="10397355"/>
        </a:xfrm>
        <a:prstGeom prst="round2SameRect">
          <a:avLst/>
        </a:prstGeom>
        <a:solidFill>
          <a:schemeClr val="lt1">
            <a:alpha val="90000"/>
            <a:hueOff val="0"/>
            <a:satOff val="0"/>
            <a:lumOff val="0"/>
            <a:alphaOff val="0"/>
          </a:schemeClr>
        </a:solidFill>
        <a:ln w="15875" cap="rnd" cmpd="sng" algn="ctr">
          <a:solidFill>
            <a:schemeClr val="accent5">
              <a:hueOff val="-918568"/>
              <a:satOff val="135"/>
              <a:lumOff val="-32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rgbClr val="002060"/>
              </a:solidFill>
              <a:latin typeface="Garamond" panose="02020404030301010803" pitchFamily="18" charset="0"/>
            </a:rPr>
            <a:t>Promoting Fair Competition, Inclusive Growth, Increased investment and Innovative Services</a:t>
          </a:r>
        </a:p>
      </dsp:txBody>
      <dsp:txXfrm rot="-5400000">
        <a:off x="709258" y="1825777"/>
        <a:ext cx="10365205" cy="594297"/>
      </dsp:txXfrm>
    </dsp:sp>
    <dsp:sp modelId="{DE963D9D-D4C5-4798-92EF-33BE5754744D}">
      <dsp:nvSpPr>
        <dsp:cNvPr id="0" name=""/>
        <dsp:cNvSpPr/>
      </dsp:nvSpPr>
      <dsp:spPr>
        <a:xfrm rot="5400000">
          <a:off x="-151983" y="2840856"/>
          <a:ext cx="1013226" cy="709258"/>
        </a:xfrm>
        <a:prstGeom prst="chevron">
          <a:avLst/>
        </a:prstGeom>
        <a:solidFill>
          <a:schemeClr val="accent5">
            <a:hueOff val="-1377853"/>
            <a:satOff val="203"/>
            <a:lumOff val="-4853"/>
            <a:alphaOff val="0"/>
          </a:schemeClr>
        </a:solidFill>
        <a:ln w="15875" cap="rnd" cmpd="sng" algn="ctr">
          <a:solidFill>
            <a:schemeClr val="accent5">
              <a:hueOff val="-1377853"/>
              <a:satOff val="203"/>
              <a:lumOff val="-48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0" kern="1200">
              <a:solidFill>
                <a:srgbClr val="002060"/>
              </a:solidFill>
              <a:latin typeface="Britannic Bold" panose="020B0903060703020204" pitchFamily="34" charset="0"/>
            </a:rPr>
            <a:t>4</a:t>
          </a:r>
          <a:endParaRPr lang="en-US" sz="2400" b="0" kern="1200" dirty="0">
            <a:solidFill>
              <a:srgbClr val="002060"/>
            </a:solidFill>
            <a:latin typeface="Britannic Bold" panose="020B0903060703020204" pitchFamily="34" charset="0"/>
          </a:endParaRPr>
        </a:p>
      </dsp:txBody>
      <dsp:txXfrm rot="-5400000">
        <a:off x="1" y="3043501"/>
        <a:ext cx="709258" cy="303968"/>
      </dsp:txXfrm>
    </dsp:sp>
    <dsp:sp modelId="{11289C9E-722E-48AD-B843-5685F5584F35}">
      <dsp:nvSpPr>
        <dsp:cNvPr id="0" name=""/>
        <dsp:cNvSpPr/>
      </dsp:nvSpPr>
      <dsp:spPr>
        <a:xfrm rot="5400000">
          <a:off x="5578637" y="-2180506"/>
          <a:ext cx="658597" cy="10397355"/>
        </a:xfrm>
        <a:prstGeom prst="round2SameRect">
          <a:avLst/>
        </a:prstGeom>
        <a:solidFill>
          <a:schemeClr val="lt1">
            <a:alpha val="90000"/>
            <a:hueOff val="0"/>
            <a:satOff val="0"/>
            <a:lumOff val="0"/>
            <a:alphaOff val="0"/>
          </a:schemeClr>
        </a:solidFill>
        <a:ln w="15875" cap="rnd" cmpd="sng" algn="ctr">
          <a:solidFill>
            <a:schemeClr val="accent5">
              <a:hueOff val="-1377853"/>
              <a:satOff val="203"/>
              <a:lumOff val="-48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rgbClr val="002060"/>
              </a:solidFill>
              <a:latin typeface="Garamond" panose="02020404030301010803" pitchFamily="18" charset="0"/>
            </a:rPr>
            <a:t>Improving Quality of Service (</a:t>
          </a:r>
          <a:r>
            <a:rPr lang="en-US" sz="2400" b="1" kern="1200" dirty="0" err="1">
              <a:solidFill>
                <a:srgbClr val="002060"/>
              </a:solidFill>
              <a:latin typeface="Garamond" panose="02020404030301010803" pitchFamily="18" charset="0"/>
            </a:rPr>
            <a:t>QoS</a:t>
          </a:r>
          <a:r>
            <a:rPr lang="en-US" sz="2400" b="1" kern="1200" dirty="0">
              <a:solidFill>
                <a:srgbClr val="002060"/>
              </a:solidFill>
              <a:latin typeface="Garamond" panose="02020404030301010803" pitchFamily="18" charset="0"/>
            </a:rPr>
            <a:t>) for Enhanced Consumer Quality of Experience (</a:t>
          </a:r>
          <a:r>
            <a:rPr lang="en-US" sz="2400" b="1" kern="1200" dirty="0" err="1">
              <a:solidFill>
                <a:srgbClr val="002060"/>
              </a:solidFill>
              <a:latin typeface="Garamond" panose="02020404030301010803" pitchFamily="18" charset="0"/>
            </a:rPr>
            <a:t>QoE</a:t>
          </a:r>
          <a:r>
            <a:rPr lang="en-US" sz="2400" b="1" kern="1200" dirty="0">
              <a:solidFill>
                <a:srgbClr val="002060"/>
              </a:solidFill>
              <a:latin typeface="Garamond" panose="02020404030301010803" pitchFamily="18" charset="0"/>
            </a:rPr>
            <a:t>)</a:t>
          </a:r>
        </a:p>
      </dsp:txBody>
      <dsp:txXfrm rot="-5400000">
        <a:off x="709258" y="2721023"/>
        <a:ext cx="10365205" cy="594297"/>
      </dsp:txXfrm>
    </dsp:sp>
    <dsp:sp modelId="{4006EFD0-A53E-414B-921E-5F6868BB69C7}">
      <dsp:nvSpPr>
        <dsp:cNvPr id="0" name=""/>
        <dsp:cNvSpPr/>
      </dsp:nvSpPr>
      <dsp:spPr>
        <a:xfrm rot="5400000">
          <a:off x="-151983" y="3736102"/>
          <a:ext cx="1013226" cy="709258"/>
        </a:xfrm>
        <a:prstGeom prst="chevron">
          <a:avLst/>
        </a:prstGeom>
        <a:solidFill>
          <a:schemeClr val="accent5">
            <a:hueOff val="-1837137"/>
            <a:satOff val="270"/>
            <a:lumOff val="-6471"/>
            <a:alphaOff val="0"/>
          </a:schemeClr>
        </a:solidFill>
        <a:ln w="15875" cap="rnd" cmpd="sng" algn="ctr">
          <a:solidFill>
            <a:schemeClr val="accent5">
              <a:hueOff val="-1837137"/>
              <a:satOff val="270"/>
              <a:lumOff val="-6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0" kern="1200">
              <a:solidFill>
                <a:srgbClr val="002060"/>
              </a:solidFill>
              <a:latin typeface="Britannic Bold" panose="020B0903060703020204" pitchFamily="34" charset="0"/>
            </a:rPr>
            <a:t>5</a:t>
          </a:r>
          <a:endParaRPr lang="en-US" sz="2400" b="0" kern="1200" dirty="0">
            <a:solidFill>
              <a:srgbClr val="002060"/>
            </a:solidFill>
            <a:latin typeface="Britannic Bold" panose="020B0903060703020204" pitchFamily="34" charset="0"/>
          </a:endParaRPr>
        </a:p>
      </dsp:txBody>
      <dsp:txXfrm rot="-5400000">
        <a:off x="1" y="3938747"/>
        <a:ext cx="709258" cy="303968"/>
      </dsp:txXfrm>
    </dsp:sp>
    <dsp:sp modelId="{D18D0BF2-ED66-4DE4-A77F-97D2D73CB2BF}">
      <dsp:nvSpPr>
        <dsp:cNvPr id="0" name=""/>
        <dsp:cNvSpPr/>
      </dsp:nvSpPr>
      <dsp:spPr>
        <a:xfrm rot="5400000">
          <a:off x="5578637" y="-1285260"/>
          <a:ext cx="658597" cy="10397355"/>
        </a:xfrm>
        <a:prstGeom prst="round2SameRect">
          <a:avLst/>
        </a:prstGeom>
        <a:solidFill>
          <a:schemeClr val="lt1">
            <a:alpha val="90000"/>
            <a:hueOff val="0"/>
            <a:satOff val="0"/>
            <a:lumOff val="0"/>
            <a:alphaOff val="0"/>
          </a:schemeClr>
        </a:solidFill>
        <a:ln w="15875" cap="rnd" cmpd="sng" algn="ctr">
          <a:solidFill>
            <a:schemeClr val="accent5">
              <a:hueOff val="-1837137"/>
              <a:satOff val="270"/>
              <a:lumOff val="-6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rgbClr val="002060"/>
              </a:solidFill>
              <a:latin typeface="Garamond" panose="02020404030301010803" pitchFamily="18" charset="0"/>
            </a:rPr>
            <a:t>Facilitating Strategic Collaboration and Partnership</a:t>
          </a:r>
        </a:p>
      </dsp:txBody>
      <dsp:txXfrm rot="-5400000">
        <a:off x="709258" y="3616269"/>
        <a:ext cx="10365205" cy="59429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4AA2B6-5418-9744-81A7-CE19BB9A4212}" type="datetimeFigureOut">
              <a:rPr lang="en-US" smtClean="0"/>
              <a:pPr/>
              <a:t>7/5/2023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067DA7-5D2C-B94D-9D29-2680CB55AD0F}" type="slidenum">
              <a:rPr lang="en-US" smtClean="0"/>
              <a:pPr/>
              <a:t>‹#›</a:t>
            </a:fld>
            <a:endParaRPr lang="en-US"/>
          </a:p>
        </p:txBody>
      </p:sp>
    </p:spTree>
    <p:extLst>
      <p:ext uri="{BB962C8B-B14F-4D97-AF65-F5344CB8AC3E}">
        <p14:creationId xmlns:p14="http://schemas.microsoft.com/office/powerpoint/2010/main" val="27839245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E67C8B-A596-1D4C-BD5E-9ABAB4B04C7E}" type="datetimeFigureOut">
              <a:rPr lang="en-US" smtClean="0"/>
              <a:pPr/>
              <a:t>7/5/2023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A11B6F-9DDD-7A4F-B696-A2D387F5ACE8}" type="slidenum">
              <a:rPr lang="en-US" smtClean="0"/>
              <a:pPr/>
              <a:t>‹#›</a:t>
            </a:fld>
            <a:endParaRPr lang="en-US"/>
          </a:p>
        </p:txBody>
      </p:sp>
    </p:spTree>
    <p:extLst>
      <p:ext uri="{BB962C8B-B14F-4D97-AF65-F5344CB8AC3E}">
        <p14:creationId xmlns:p14="http://schemas.microsoft.com/office/powerpoint/2010/main" val="23121052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51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730" indent="-285665">
              <a:defRPr>
                <a:solidFill>
                  <a:schemeClr val="tx1"/>
                </a:solidFill>
                <a:latin typeface="Arial" panose="020B0604020202020204" pitchFamily="34" charset="0"/>
              </a:defRPr>
            </a:lvl2pPr>
            <a:lvl3pPr marL="1142663" indent="-228533">
              <a:defRPr>
                <a:solidFill>
                  <a:schemeClr val="tx1"/>
                </a:solidFill>
                <a:latin typeface="Arial" panose="020B0604020202020204" pitchFamily="34" charset="0"/>
              </a:defRPr>
            </a:lvl3pPr>
            <a:lvl4pPr marL="1599727" indent="-228533">
              <a:defRPr>
                <a:solidFill>
                  <a:schemeClr val="tx1"/>
                </a:solidFill>
                <a:latin typeface="Arial" panose="020B0604020202020204" pitchFamily="34" charset="0"/>
              </a:defRPr>
            </a:lvl4pPr>
            <a:lvl5pPr marL="2056793" indent="-228533">
              <a:defRPr>
                <a:solidFill>
                  <a:schemeClr val="tx1"/>
                </a:solidFill>
                <a:latin typeface="Arial" panose="020B0604020202020204" pitchFamily="34" charset="0"/>
              </a:defRPr>
            </a:lvl5pPr>
            <a:lvl6pPr marL="2513858" indent="-228533" eaLnBrk="0" fontAlgn="base" hangingPunct="0">
              <a:spcBef>
                <a:spcPct val="0"/>
              </a:spcBef>
              <a:spcAft>
                <a:spcPct val="0"/>
              </a:spcAft>
              <a:defRPr>
                <a:solidFill>
                  <a:schemeClr val="tx1"/>
                </a:solidFill>
                <a:latin typeface="Arial" panose="020B0604020202020204" pitchFamily="34" charset="0"/>
              </a:defRPr>
            </a:lvl6pPr>
            <a:lvl7pPr marL="2970922" indent="-228533" eaLnBrk="0" fontAlgn="base" hangingPunct="0">
              <a:spcBef>
                <a:spcPct val="0"/>
              </a:spcBef>
              <a:spcAft>
                <a:spcPct val="0"/>
              </a:spcAft>
              <a:defRPr>
                <a:solidFill>
                  <a:schemeClr val="tx1"/>
                </a:solidFill>
                <a:latin typeface="Arial" panose="020B0604020202020204" pitchFamily="34" charset="0"/>
              </a:defRPr>
            </a:lvl7pPr>
            <a:lvl8pPr marL="3427988" indent="-228533" eaLnBrk="0" fontAlgn="base" hangingPunct="0">
              <a:spcBef>
                <a:spcPct val="0"/>
              </a:spcBef>
              <a:spcAft>
                <a:spcPct val="0"/>
              </a:spcAft>
              <a:defRPr>
                <a:solidFill>
                  <a:schemeClr val="tx1"/>
                </a:solidFill>
                <a:latin typeface="Arial" panose="020B0604020202020204" pitchFamily="34" charset="0"/>
              </a:defRPr>
            </a:lvl8pPr>
            <a:lvl9pPr marL="3885052" indent="-228533" eaLnBrk="0" fontAlgn="base" hangingPunct="0">
              <a:spcBef>
                <a:spcPct val="0"/>
              </a:spcBef>
              <a:spcAft>
                <a:spcPct val="0"/>
              </a:spcAft>
              <a:defRPr>
                <a:solidFill>
                  <a:schemeClr val="tx1"/>
                </a:solidFill>
                <a:latin typeface="Arial" panose="020B0604020202020204" pitchFamily="34" charset="0"/>
              </a:defRPr>
            </a:lvl9pPr>
          </a:lstStyle>
          <a:p>
            <a:fld id="{ABE49B7A-6D42-4D14-A0C4-B8BC836EF700}" type="slidenum">
              <a:rPr lang="en-US"/>
              <a:pPr/>
              <a:t>2</a:t>
            </a:fld>
            <a:endParaRPr lang="en-US"/>
          </a:p>
        </p:txBody>
      </p:sp>
    </p:spTree>
    <p:extLst>
      <p:ext uri="{BB962C8B-B14F-4D97-AF65-F5344CB8AC3E}">
        <p14:creationId xmlns:p14="http://schemas.microsoft.com/office/powerpoint/2010/main" val="477454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51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730" indent="-285665">
              <a:defRPr>
                <a:solidFill>
                  <a:schemeClr val="tx1"/>
                </a:solidFill>
                <a:latin typeface="Arial" panose="020B0604020202020204" pitchFamily="34" charset="0"/>
              </a:defRPr>
            </a:lvl2pPr>
            <a:lvl3pPr marL="1142663" indent="-228533">
              <a:defRPr>
                <a:solidFill>
                  <a:schemeClr val="tx1"/>
                </a:solidFill>
                <a:latin typeface="Arial" panose="020B0604020202020204" pitchFamily="34" charset="0"/>
              </a:defRPr>
            </a:lvl3pPr>
            <a:lvl4pPr marL="1599727" indent="-228533">
              <a:defRPr>
                <a:solidFill>
                  <a:schemeClr val="tx1"/>
                </a:solidFill>
                <a:latin typeface="Arial" panose="020B0604020202020204" pitchFamily="34" charset="0"/>
              </a:defRPr>
            </a:lvl4pPr>
            <a:lvl5pPr marL="2056793" indent="-228533">
              <a:defRPr>
                <a:solidFill>
                  <a:schemeClr val="tx1"/>
                </a:solidFill>
                <a:latin typeface="Arial" panose="020B0604020202020204" pitchFamily="34" charset="0"/>
              </a:defRPr>
            </a:lvl5pPr>
            <a:lvl6pPr marL="2513858" indent="-228533" eaLnBrk="0" fontAlgn="base" hangingPunct="0">
              <a:spcBef>
                <a:spcPct val="0"/>
              </a:spcBef>
              <a:spcAft>
                <a:spcPct val="0"/>
              </a:spcAft>
              <a:defRPr>
                <a:solidFill>
                  <a:schemeClr val="tx1"/>
                </a:solidFill>
                <a:latin typeface="Arial" panose="020B0604020202020204" pitchFamily="34" charset="0"/>
              </a:defRPr>
            </a:lvl6pPr>
            <a:lvl7pPr marL="2970922" indent="-228533" eaLnBrk="0" fontAlgn="base" hangingPunct="0">
              <a:spcBef>
                <a:spcPct val="0"/>
              </a:spcBef>
              <a:spcAft>
                <a:spcPct val="0"/>
              </a:spcAft>
              <a:defRPr>
                <a:solidFill>
                  <a:schemeClr val="tx1"/>
                </a:solidFill>
                <a:latin typeface="Arial" panose="020B0604020202020204" pitchFamily="34" charset="0"/>
              </a:defRPr>
            </a:lvl7pPr>
            <a:lvl8pPr marL="3427988" indent="-228533" eaLnBrk="0" fontAlgn="base" hangingPunct="0">
              <a:spcBef>
                <a:spcPct val="0"/>
              </a:spcBef>
              <a:spcAft>
                <a:spcPct val="0"/>
              </a:spcAft>
              <a:defRPr>
                <a:solidFill>
                  <a:schemeClr val="tx1"/>
                </a:solidFill>
                <a:latin typeface="Arial" panose="020B0604020202020204" pitchFamily="34" charset="0"/>
              </a:defRPr>
            </a:lvl8pPr>
            <a:lvl9pPr marL="3885052" indent="-228533" eaLnBrk="0" fontAlgn="base" hangingPunct="0">
              <a:spcBef>
                <a:spcPct val="0"/>
              </a:spcBef>
              <a:spcAft>
                <a:spcPct val="0"/>
              </a:spcAft>
              <a:defRPr>
                <a:solidFill>
                  <a:schemeClr val="tx1"/>
                </a:solidFill>
                <a:latin typeface="Arial" panose="020B0604020202020204" pitchFamily="34" charset="0"/>
              </a:defRPr>
            </a:lvl9pPr>
          </a:lstStyle>
          <a:p>
            <a:fld id="{ABE49B7A-6D42-4D14-A0C4-B8BC836EF700}" type="slidenum">
              <a:rPr lang="en-US"/>
              <a:pPr/>
              <a:t>19</a:t>
            </a:fld>
            <a:endParaRPr lang="en-US"/>
          </a:p>
        </p:txBody>
      </p:sp>
    </p:spTree>
    <p:extLst>
      <p:ext uri="{BB962C8B-B14F-4D97-AF65-F5344CB8AC3E}">
        <p14:creationId xmlns:p14="http://schemas.microsoft.com/office/powerpoint/2010/main" val="3421895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A11B6F-9DDD-7A4F-B696-A2D387F5ACE8}" type="slidenum">
              <a:rPr lang="en-US" smtClean="0"/>
              <a:pPr/>
              <a:t>21</a:t>
            </a:fld>
            <a:endParaRPr lang="en-US"/>
          </a:p>
        </p:txBody>
      </p:sp>
    </p:spTree>
    <p:extLst>
      <p:ext uri="{BB962C8B-B14F-4D97-AF65-F5344CB8AC3E}">
        <p14:creationId xmlns:p14="http://schemas.microsoft.com/office/powerpoint/2010/main" val="3262643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9A11B6F-9DDD-7A4F-B696-A2D387F5ACE8}" type="slidenum">
              <a:rPr lang="en-US" smtClean="0"/>
              <a:pPr/>
              <a:t>23</a:t>
            </a:fld>
            <a:endParaRPr lang="en-US"/>
          </a:p>
        </p:txBody>
      </p:sp>
    </p:spTree>
    <p:extLst>
      <p:ext uri="{BB962C8B-B14F-4D97-AF65-F5344CB8AC3E}">
        <p14:creationId xmlns:p14="http://schemas.microsoft.com/office/powerpoint/2010/main" val="592229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11B6F-9DDD-7A4F-B696-A2D387F5ACE8}" type="slidenum">
              <a:rPr lang="en-US" smtClean="0"/>
              <a:pPr/>
              <a:t>24</a:t>
            </a:fld>
            <a:endParaRPr lang="en-US"/>
          </a:p>
        </p:txBody>
      </p:sp>
    </p:spTree>
    <p:extLst>
      <p:ext uri="{BB962C8B-B14F-4D97-AF65-F5344CB8AC3E}">
        <p14:creationId xmlns:p14="http://schemas.microsoft.com/office/powerpoint/2010/main" val="3957434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9A11B6F-9DDD-7A4F-B696-A2D387F5ACE8}" type="slidenum">
              <a:rPr lang="en-US" smtClean="0"/>
              <a:pPr/>
              <a:t>29</a:t>
            </a:fld>
            <a:endParaRPr lang="en-US"/>
          </a:p>
        </p:txBody>
      </p:sp>
    </p:spTree>
    <p:extLst>
      <p:ext uri="{BB962C8B-B14F-4D97-AF65-F5344CB8AC3E}">
        <p14:creationId xmlns:p14="http://schemas.microsoft.com/office/powerpoint/2010/main" val="1370358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9A11B6F-9DDD-7A4F-B696-A2D387F5ACE8}" type="slidenum">
              <a:rPr lang="en-US" smtClean="0"/>
              <a:pPr/>
              <a:t>30</a:t>
            </a:fld>
            <a:endParaRPr lang="en-US"/>
          </a:p>
        </p:txBody>
      </p:sp>
    </p:spTree>
    <p:extLst>
      <p:ext uri="{BB962C8B-B14F-4D97-AF65-F5344CB8AC3E}">
        <p14:creationId xmlns:p14="http://schemas.microsoft.com/office/powerpoint/2010/main" val="194176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p:nvPr>
        </p:nvSpPr>
        <p:spPr>
          <a:ln/>
        </p:spPr>
        <p:txBody>
          <a:bodyPr/>
          <a:lstStyle/>
          <a:p>
            <a:fld id="{77BD35B7-DAF1-5B4D-94FA-36B61FD74AC4}" type="slidenum">
              <a:rPr lang="en-US" altLang="x-none"/>
              <a:pPr/>
              <a:t>3</a:t>
            </a:fld>
            <a:endParaRPr lang="en-US" altLang="x-none"/>
          </a:p>
        </p:txBody>
      </p:sp>
      <p:sp>
        <p:nvSpPr>
          <p:cNvPr id="18433" name="Text Box 1"/>
          <p:cNvSpPr txBox="1">
            <a:spLocks noGrp="1" noRot="1" noChangeAspect="1" noChangeArrowheads="1"/>
          </p:cNvSpPr>
          <p:nvPr>
            <p:ph type="sldImg"/>
          </p:nvPr>
        </p:nvSpPr>
        <p:spPr bwMode="auto">
          <a:xfrm>
            <a:off x="688975" y="1143000"/>
            <a:ext cx="5475288" cy="3081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400550"/>
            <a:ext cx="5481638" cy="3595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2818481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51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730" indent="-285665">
              <a:defRPr>
                <a:solidFill>
                  <a:schemeClr val="tx1"/>
                </a:solidFill>
                <a:latin typeface="Arial" panose="020B0604020202020204" pitchFamily="34" charset="0"/>
              </a:defRPr>
            </a:lvl2pPr>
            <a:lvl3pPr marL="1142663" indent="-228533">
              <a:defRPr>
                <a:solidFill>
                  <a:schemeClr val="tx1"/>
                </a:solidFill>
                <a:latin typeface="Arial" panose="020B0604020202020204" pitchFamily="34" charset="0"/>
              </a:defRPr>
            </a:lvl3pPr>
            <a:lvl4pPr marL="1599727" indent="-228533">
              <a:defRPr>
                <a:solidFill>
                  <a:schemeClr val="tx1"/>
                </a:solidFill>
                <a:latin typeface="Arial" panose="020B0604020202020204" pitchFamily="34" charset="0"/>
              </a:defRPr>
            </a:lvl4pPr>
            <a:lvl5pPr marL="2056793" indent="-228533">
              <a:defRPr>
                <a:solidFill>
                  <a:schemeClr val="tx1"/>
                </a:solidFill>
                <a:latin typeface="Arial" panose="020B0604020202020204" pitchFamily="34" charset="0"/>
              </a:defRPr>
            </a:lvl5pPr>
            <a:lvl6pPr marL="2513858" indent="-228533" eaLnBrk="0" fontAlgn="base" hangingPunct="0">
              <a:spcBef>
                <a:spcPct val="0"/>
              </a:spcBef>
              <a:spcAft>
                <a:spcPct val="0"/>
              </a:spcAft>
              <a:defRPr>
                <a:solidFill>
                  <a:schemeClr val="tx1"/>
                </a:solidFill>
                <a:latin typeface="Arial" panose="020B0604020202020204" pitchFamily="34" charset="0"/>
              </a:defRPr>
            </a:lvl6pPr>
            <a:lvl7pPr marL="2970922" indent="-228533" eaLnBrk="0" fontAlgn="base" hangingPunct="0">
              <a:spcBef>
                <a:spcPct val="0"/>
              </a:spcBef>
              <a:spcAft>
                <a:spcPct val="0"/>
              </a:spcAft>
              <a:defRPr>
                <a:solidFill>
                  <a:schemeClr val="tx1"/>
                </a:solidFill>
                <a:latin typeface="Arial" panose="020B0604020202020204" pitchFamily="34" charset="0"/>
              </a:defRPr>
            </a:lvl7pPr>
            <a:lvl8pPr marL="3427988" indent="-228533" eaLnBrk="0" fontAlgn="base" hangingPunct="0">
              <a:spcBef>
                <a:spcPct val="0"/>
              </a:spcBef>
              <a:spcAft>
                <a:spcPct val="0"/>
              </a:spcAft>
              <a:defRPr>
                <a:solidFill>
                  <a:schemeClr val="tx1"/>
                </a:solidFill>
                <a:latin typeface="Arial" panose="020B0604020202020204" pitchFamily="34" charset="0"/>
              </a:defRPr>
            </a:lvl8pPr>
            <a:lvl9pPr marL="3885052" indent="-228533" eaLnBrk="0" fontAlgn="base" hangingPunct="0">
              <a:spcBef>
                <a:spcPct val="0"/>
              </a:spcBef>
              <a:spcAft>
                <a:spcPct val="0"/>
              </a:spcAft>
              <a:defRPr>
                <a:solidFill>
                  <a:schemeClr val="tx1"/>
                </a:solidFill>
                <a:latin typeface="Arial" panose="020B0604020202020204" pitchFamily="34" charset="0"/>
              </a:defRPr>
            </a:lvl9pPr>
          </a:lstStyle>
          <a:p>
            <a:fld id="{ABE49B7A-6D42-4D14-A0C4-B8BC836EF700}" type="slidenum">
              <a:rPr lang="en-US"/>
              <a:pPr/>
              <a:t>4</a:t>
            </a:fld>
            <a:endParaRPr lang="en-US"/>
          </a:p>
        </p:txBody>
      </p:sp>
    </p:spTree>
    <p:extLst>
      <p:ext uri="{BB962C8B-B14F-4D97-AF65-F5344CB8AC3E}">
        <p14:creationId xmlns:p14="http://schemas.microsoft.com/office/powerpoint/2010/main" val="108030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51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730" indent="-285665">
              <a:defRPr>
                <a:solidFill>
                  <a:schemeClr val="tx1"/>
                </a:solidFill>
                <a:latin typeface="Arial" panose="020B0604020202020204" pitchFamily="34" charset="0"/>
              </a:defRPr>
            </a:lvl2pPr>
            <a:lvl3pPr marL="1142663" indent="-228533">
              <a:defRPr>
                <a:solidFill>
                  <a:schemeClr val="tx1"/>
                </a:solidFill>
                <a:latin typeface="Arial" panose="020B0604020202020204" pitchFamily="34" charset="0"/>
              </a:defRPr>
            </a:lvl3pPr>
            <a:lvl4pPr marL="1599727" indent="-228533">
              <a:defRPr>
                <a:solidFill>
                  <a:schemeClr val="tx1"/>
                </a:solidFill>
                <a:latin typeface="Arial" panose="020B0604020202020204" pitchFamily="34" charset="0"/>
              </a:defRPr>
            </a:lvl4pPr>
            <a:lvl5pPr marL="2056793" indent="-228533">
              <a:defRPr>
                <a:solidFill>
                  <a:schemeClr val="tx1"/>
                </a:solidFill>
                <a:latin typeface="Arial" panose="020B0604020202020204" pitchFamily="34" charset="0"/>
              </a:defRPr>
            </a:lvl5pPr>
            <a:lvl6pPr marL="2513858" indent="-228533" eaLnBrk="0" fontAlgn="base" hangingPunct="0">
              <a:spcBef>
                <a:spcPct val="0"/>
              </a:spcBef>
              <a:spcAft>
                <a:spcPct val="0"/>
              </a:spcAft>
              <a:defRPr>
                <a:solidFill>
                  <a:schemeClr val="tx1"/>
                </a:solidFill>
                <a:latin typeface="Arial" panose="020B0604020202020204" pitchFamily="34" charset="0"/>
              </a:defRPr>
            </a:lvl6pPr>
            <a:lvl7pPr marL="2970922" indent="-228533" eaLnBrk="0" fontAlgn="base" hangingPunct="0">
              <a:spcBef>
                <a:spcPct val="0"/>
              </a:spcBef>
              <a:spcAft>
                <a:spcPct val="0"/>
              </a:spcAft>
              <a:defRPr>
                <a:solidFill>
                  <a:schemeClr val="tx1"/>
                </a:solidFill>
                <a:latin typeface="Arial" panose="020B0604020202020204" pitchFamily="34" charset="0"/>
              </a:defRPr>
            </a:lvl7pPr>
            <a:lvl8pPr marL="3427988" indent="-228533" eaLnBrk="0" fontAlgn="base" hangingPunct="0">
              <a:spcBef>
                <a:spcPct val="0"/>
              </a:spcBef>
              <a:spcAft>
                <a:spcPct val="0"/>
              </a:spcAft>
              <a:defRPr>
                <a:solidFill>
                  <a:schemeClr val="tx1"/>
                </a:solidFill>
                <a:latin typeface="Arial" panose="020B0604020202020204" pitchFamily="34" charset="0"/>
              </a:defRPr>
            </a:lvl8pPr>
            <a:lvl9pPr marL="3885052" indent="-228533" eaLnBrk="0" fontAlgn="base" hangingPunct="0">
              <a:spcBef>
                <a:spcPct val="0"/>
              </a:spcBef>
              <a:spcAft>
                <a:spcPct val="0"/>
              </a:spcAft>
              <a:defRPr>
                <a:solidFill>
                  <a:schemeClr val="tx1"/>
                </a:solidFill>
                <a:latin typeface="Arial" panose="020B0604020202020204" pitchFamily="34" charset="0"/>
              </a:defRPr>
            </a:lvl9pPr>
          </a:lstStyle>
          <a:p>
            <a:fld id="{ABE49B7A-6D42-4D14-A0C4-B8BC836EF700}" type="slidenum">
              <a:rPr lang="en-US"/>
              <a:pPr/>
              <a:t>5</a:t>
            </a:fld>
            <a:endParaRPr lang="en-US"/>
          </a:p>
        </p:txBody>
      </p:sp>
    </p:spTree>
    <p:extLst>
      <p:ext uri="{BB962C8B-B14F-4D97-AF65-F5344CB8AC3E}">
        <p14:creationId xmlns:p14="http://schemas.microsoft.com/office/powerpoint/2010/main" val="3802645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51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730" indent="-285665">
              <a:defRPr>
                <a:solidFill>
                  <a:schemeClr val="tx1"/>
                </a:solidFill>
                <a:latin typeface="Arial" panose="020B0604020202020204" pitchFamily="34" charset="0"/>
              </a:defRPr>
            </a:lvl2pPr>
            <a:lvl3pPr marL="1142663" indent="-228533">
              <a:defRPr>
                <a:solidFill>
                  <a:schemeClr val="tx1"/>
                </a:solidFill>
                <a:latin typeface="Arial" panose="020B0604020202020204" pitchFamily="34" charset="0"/>
              </a:defRPr>
            </a:lvl3pPr>
            <a:lvl4pPr marL="1599727" indent="-228533">
              <a:defRPr>
                <a:solidFill>
                  <a:schemeClr val="tx1"/>
                </a:solidFill>
                <a:latin typeface="Arial" panose="020B0604020202020204" pitchFamily="34" charset="0"/>
              </a:defRPr>
            </a:lvl4pPr>
            <a:lvl5pPr marL="2056793" indent="-228533">
              <a:defRPr>
                <a:solidFill>
                  <a:schemeClr val="tx1"/>
                </a:solidFill>
                <a:latin typeface="Arial" panose="020B0604020202020204" pitchFamily="34" charset="0"/>
              </a:defRPr>
            </a:lvl5pPr>
            <a:lvl6pPr marL="2513858" indent="-228533" eaLnBrk="0" fontAlgn="base" hangingPunct="0">
              <a:spcBef>
                <a:spcPct val="0"/>
              </a:spcBef>
              <a:spcAft>
                <a:spcPct val="0"/>
              </a:spcAft>
              <a:defRPr>
                <a:solidFill>
                  <a:schemeClr val="tx1"/>
                </a:solidFill>
                <a:latin typeface="Arial" panose="020B0604020202020204" pitchFamily="34" charset="0"/>
              </a:defRPr>
            </a:lvl6pPr>
            <a:lvl7pPr marL="2970922" indent="-228533" eaLnBrk="0" fontAlgn="base" hangingPunct="0">
              <a:spcBef>
                <a:spcPct val="0"/>
              </a:spcBef>
              <a:spcAft>
                <a:spcPct val="0"/>
              </a:spcAft>
              <a:defRPr>
                <a:solidFill>
                  <a:schemeClr val="tx1"/>
                </a:solidFill>
                <a:latin typeface="Arial" panose="020B0604020202020204" pitchFamily="34" charset="0"/>
              </a:defRPr>
            </a:lvl7pPr>
            <a:lvl8pPr marL="3427988" indent="-228533" eaLnBrk="0" fontAlgn="base" hangingPunct="0">
              <a:spcBef>
                <a:spcPct val="0"/>
              </a:spcBef>
              <a:spcAft>
                <a:spcPct val="0"/>
              </a:spcAft>
              <a:defRPr>
                <a:solidFill>
                  <a:schemeClr val="tx1"/>
                </a:solidFill>
                <a:latin typeface="Arial" panose="020B0604020202020204" pitchFamily="34" charset="0"/>
              </a:defRPr>
            </a:lvl8pPr>
            <a:lvl9pPr marL="3885052" indent="-228533" eaLnBrk="0" fontAlgn="base" hangingPunct="0">
              <a:spcBef>
                <a:spcPct val="0"/>
              </a:spcBef>
              <a:spcAft>
                <a:spcPct val="0"/>
              </a:spcAft>
              <a:defRPr>
                <a:solidFill>
                  <a:schemeClr val="tx1"/>
                </a:solidFill>
                <a:latin typeface="Arial" panose="020B0604020202020204" pitchFamily="34" charset="0"/>
              </a:defRPr>
            </a:lvl9pPr>
          </a:lstStyle>
          <a:p>
            <a:fld id="{ABE49B7A-6D42-4D14-A0C4-B8BC836EF700}" type="slidenum">
              <a:rPr lang="en-US"/>
              <a:pPr/>
              <a:t>6</a:t>
            </a:fld>
            <a:endParaRPr lang="en-US"/>
          </a:p>
        </p:txBody>
      </p:sp>
    </p:spTree>
    <p:extLst>
      <p:ext uri="{BB962C8B-B14F-4D97-AF65-F5344CB8AC3E}">
        <p14:creationId xmlns:p14="http://schemas.microsoft.com/office/powerpoint/2010/main" val="3383841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51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730" indent="-285665">
              <a:defRPr>
                <a:solidFill>
                  <a:schemeClr val="tx1"/>
                </a:solidFill>
                <a:latin typeface="Arial" panose="020B0604020202020204" pitchFamily="34" charset="0"/>
              </a:defRPr>
            </a:lvl2pPr>
            <a:lvl3pPr marL="1142663" indent="-228533">
              <a:defRPr>
                <a:solidFill>
                  <a:schemeClr val="tx1"/>
                </a:solidFill>
                <a:latin typeface="Arial" panose="020B0604020202020204" pitchFamily="34" charset="0"/>
              </a:defRPr>
            </a:lvl3pPr>
            <a:lvl4pPr marL="1599727" indent="-228533">
              <a:defRPr>
                <a:solidFill>
                  <a:schemeClr val="tx1"/>
                </a:solidFill>
                <a:latin typeface="Arial" panose="020B0604020202020204" pitchFamily="34" charset="0"/>
              </a:defRPr>
            </a:lvl4pPr>
            <a:lvl5pPr marL="2056793" indent="-228533">
              <a:defRPr>
                <a:solidFill>
                  <a:schemeClr val="tx1"/>
                </a:solidFill>
                <a:latin typeface="Arial" panose="020B0604020202020204" pitchFamily="34" charset="0"/>
              </a:defRPr>
            </a:lvl5pPr>
            <a:lvl6pPr marL="2513858" indent="-228533" eaLnBrk="0" fontAlgn="base" hangingPunct="0">
              <a:spcBef>
                <a:spcPct val="0"/>
              </a:spcBef>
              <a:spcAft>
                <a:spcPct val="0"/>
              </a:spcAft>
              <a:defRPr>
                <a:solidFill>
                  <a:schemeClr val="tx1"/>
                </a:solidFill>
                <a:latin typeface="Arial" panose="020B0604020202020204" pitchFamily="34" charset="0"/>
              </a:defRPr>
            </a:lvl6pPr>
            <a:lvl7pPr marL="2970922" indent="-228533" eaLnBrk="0" fontAlgn="base" hangingPunct="0">
              <a:spcBef>
                <a:spcPct val="0"/>
              </a:spcBef>
              <a:spcAft>
                <a:spcPct val="0"/>
              </a:spcAft>
              <a:defRPr>
                <a:solidFill>
                  <a:schemeClr val="tx1"/>
                </a:solidFill>
                <a:latin typeface="Arial" panose="020B0604020202020204" pitchFamily="34" charset="0"/>
              </a:defRPr>
            </a:lvl7pPr>
            <a:lvl8pPr marL="3427988" indent="-228533" eaLnBrk="0" fontAlgn="base" hangingPunct="0">
              <a:spcBef>
                <a:spcPct val="0"/>
              </a:spcBef>
              <a:spcAft>
                <a:spcPct val="0"/>
              </a:spcAft>
              <a:defRPr>
                <a:solidFill>
                  <a:schemeClr val="tx1"/>
                </a:solidFill>
                <a:latin typeface="Arial" panose="020B0604020202020204" pitchFamily="34" charset="0"/>
              </a:defRPr>
            </a:lvl8pPr>
            <a:lvl9pPr marL="3885052" indent="-228533" eaLnBrk="0" fontAlgn="base" hangingPunct="0">
              <a:spcBef>
                <a:spcPct val="0"/>
              </a:spcBef>
              <a:spcAft>
                <a:spcPct val="0"/>
              </a:spcAft>
              <a:defRPr>
                <a:solidFill>
                  <a:schemeClr val="tx1"/>
                </a:solidFill>
                <a:latin typeface="Arial" panose="020B0604020202020204" pitchFamily="34" charset="0"/>
              </a:defRPr>
            </a:lvl9pPr>
          </a:lstStyle>
          <a:p>
            <a:fld id="{ABE49B7A-6D42-4D14-A0C4-B8BC836EF700}" type="slidenum">
              <a:rPr lang="en-US"/>
              <a:pPr/>
              <a:t>7</a:t>
            </a:fld>
            <a:endParaRPr lang="en-US"/>
          </a:p>
        </p:txBody>
      </p:sp>
    </p:spTree>
    <p:extLst>
      <p:ext uri="{BB962C8B-B14F-4D97-AF65-F5344CB8AC3E}">
        <p14:creationId xmlns:p14="http://schemas.microsoft.com/office/powerpoint/2010/main" val="4284181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51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730" indent="-285665">
              <a:defRPr>
                <a:solidFill>
                  <a:schemeClr val="tx1"/>
                </a:solidFill>
                <a:latin typeface="Arial" panose="020B0604020202020204" pitchFamily="34" charset="0"/>
              </a:defRPr>
            </a:lvl2pPr>
            <a:lvl3pPr marL="1142663" indent="-228533">
              <a:defRPr>
                <a:solidFill>
                  <a:schemeClr val="tx1"/>
                </a:solidFill>
                <a:latin typeface="Arial" panose="020B0604020202020204" pitchFamily="34" charset="0"/>
              </a:defRPr>
            </a:lvl3pPr>
            <a:lvl4pPr marL="1599727" indent="-228533">
              <a:defRPr>
                <a:solidFill>
                  <a:schemeClr val="tx1"/>
                </a:solidFill>
                <a:latin typeface="Arial" panose="020B0604020202020204" pitchFamily="34" charset="0"/>
              </a:defRPr>
            </a:lvl4pPr>
            <a:lvl5pPr marL="2056793" indent="-228533">
              <a:defRPr>
                <a:solidFill>
                  <a:schemeClr val="tx1"/>
                </a:solidFill>
                <a:latin typeface="Arial" panose="020B0604020202020204" pitchFamily="34" charset="0"/>
              </a:defRPr>
            </a:lvl5pPr>
            <a:lvl6pPr marL="2513858" indent="-228533" eaLnBrk="0" fontAlgn="base" hangingPunct="0">
              <a:spcBef>
                <a:spcPct val="0"/>
              </a:spcBef>
              <a:spcAft>
                <a:spcPct val="0"/>
              </a:spcAft>
              <a:defRPr>
                <a:solidFill>
                  <a:schemeClr val="tx1"/>
                </a:solidFill>
                <a:latin typeface="Arial" panose="020B0604020202020204" pitchFamily="34" charset="0"/>
              </a:defRPr>
            </a:lvl6pPr>
            <a:lvl7pPr marL="2970922" indent="-228533" eaLnBrk="0" fontAlgn="base" hangingPunct="0">
              <a:spcBef>
                <a:spcPct val="0"/>
              </a:spcBef>
              <a:spcAft>
                <a:spcPct val="0"/>
              </a:spcAft>
              <a:defRPr>
                <a:solidFill>
                  <a:schemeClr val="tx1"/>
                </a:solidFill>
                <a:latin typeface="Arial" panose="020B0604020202020204" pitchFamily="34" charset="0"/>
              </a:defRPr>
            </a:lvl7pPr>
            <a:lvl8pPr marL="3427988" indent="-228533" eaLnBrk="0" fontAlgn="base" hangingPunct="0">
              <a:spcBef>
                <a:spcPct val="0"/>
              </a:spcBef>
              <a:spcAft>
                <a:spcPct val="0"/>
              </a:spcAft>
              <a:defRPr>
                <a:solidFill>
                  <a:schemeClr val="tx1"/>
                </a:solidFill>
                <a:latin typeface="Arial" panose="020B0604020202020204" pitchFamily="34" charset="0"/>
              </a:defRPr>
            </a:lvl8pPr>
            <a:lvl9pPr marL="3885052" indent="-228533" eaLnBrk="0" fontAlgn="base" hangingPunct="0">
              <a:spcBef>
                <a:spcPct val="0"/>
              </a:spcBef>
              <a:spcAft>
                <a:spcPct val="0"/>
              </a:spcAft>
              <a:defRPr>
                <a:solidFill>
                  <a:schemeClr val="tx1"/>
                </a:solidFill>
                <a:latin typeface="Arial" panose="020B0604020202020204" pitchFamily="34" charset="0"/>
              </a:defRPr>
            </a:lvl9pPr>
          </a:lstStyle>
          <a:p>
            <a:fld id="{ABE49B7A-6D42-4D14-A0C4-B8BC836EF700}" type="slidenum">
              <a:rPr lang="en-US"/>
              <a:pPr/>
              <a:t>8</a:t>
            </a:fld>
            <a:endParaRPr lang="en-US"/>
          </a:p>
        </p:txBody>
      </p:sp>
    </p:spTree>
    <p:extLst>
      <p:ext uri="{BB962C8B-B14F-4D97-AF65-F5344CB8AC3E}">
        <p14:creationId xmlns:p14="http://schemas.microsoft.com/office/powerpoint/2010/main" val="709369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51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730" indent="-285665">
              <a:defRPr>
                <a:solidFill>
                  <a:schemeClr val="tx1"/>
                </a:solidFill>
                <a:latin typeface="Arial" panose="020B0604020202020204" pitchFamily="34" charset="0"/>
              </a:defRPr>
            </a:lvl2pPr>
            <a:lvl3pPr marL="1142663" indent="-228533">
              <a:defRPr>
                <a:solidFill>
                  <a:schemeClr val="tx1"/>
                </a:solidFill>
                <a:latin typeface="Arial" panose="020B0604020202020204" pitchFamily="34" charset="0"/>
              </a:defRPr>
            </a:lvl3pPr>
            <a:lvl4pPr marL="1599727" indent="-228533">
              <a:defRPr>
                <a:solidFill>
                  <a:schemeClr val="tx1"/>
                </a:solidFill>
                <a:latin typeface="Arial" panose="020B0604020202020204" pitchFamily="34" charset="0"/>
              </a:defRPr>
            </a:lvl4pPr>
            <a:lvl5pPr marL="2056793" indent="-228533">
              <a:defRPr>
                <a:solidFill>
                  <a:schemeClr val="tx1"/>
                </a:solidFill>
                <a:latin typeface="Arial" panose="020B0604020202020204" pitchFamily="34" charset="0"/>
              </a:defRPr>
            </a:lvl5pPr>
            <a:lvl6pPr marL="2513858" indent="-228533" eaLnBrk="0" fontAlgn="base" hangingPunct="0">
              <a:spcBef>
                <a:spcPct val="0"/>
              </a:spcBef>
              <a:spcAft>
                <a:spcPct val="0"/>
              </a:spcAft>
              <a:defRPr>
                <a:solidFill>
                  <a:schemeClr val="tx1"/>
                </a:solidFill>
                <a:latin typeface="Arial" panose="020B0604020202020204" pitchFamily="34" charset="0"/>
              </a:defRPr>
            </a:lvl6pPr>
            <a:lvl7pPr marL="2970922" indent="-228533" eaLnBrk="0" fontAlgn="base" hangingPunct="0">
              <a:spcBef>
                <a:spcPct val="0"/>
              </a:spcBef>
              <a:spcAft>
                <a:spcPct val="0"/>
              </a:spcAft>
              <a:defRPr>
                <a:solidFill>
                  <a:schemeClr val="tx1"/>
                </a:solidFill>
                <a:latin typeface="Arial" panose="020B0604020202020204" pitchFamily="34" charset="0"/>
              </a:defRPr>
            </a:lvl7pPr>
            <a:lvl8pPr marL="3427988" indent="-228533" eaLnBrk="0" fontAlgn="base" hangingPunct="0">
              <a:spcBef>
                <a:spcPct val="0"/>
              </a:spcBef>
              <a:spcAft>
                <a:spcPct val="0"/>
              </a:spcAft>
              <a:defRPr>
                <a:solidFill>
                  <a:schemeClr val="tx1"/>
                </a:solidFill>
                <a:latin typeface="Arial" panose="020B0604020202020204" pitchFamily="34" charset="0"/>
              </a:defRPr>
            </a:lvl8pPr>
            <a:lvl9pPr marL="3885052" indent="-228533" eaLnBrk="0" fontAlgn="base" hangingPunct="0">
              <a:spcBef>
                <a:spcPct val="0"/>
              </a:spcBef>
              <a:spcAft>
                <a:spcPct val="0"/>
              </a:spcAft>
              <a:defRPr>
                <a:solidFill>
                  <a:schemeClr val="tx1"/>
                </a:solidFill>
                <a:latin typeface="Arial" panose="020B0604020202020204" pitchFamily="34" charset="0"/>
              </a:defRPr>
            </a:lvl9pPr>
          </a:lstStyle>
          <a:p>
            <a:fld id="{ABE49B7A-6D42-4D14-A0C4-B8BC836EF700}" type="slidenum">
              <a:rPr lang="en-US"/>
              <a:pPr/>
              <a:t>9</a:t>
            </a:fld>
            <a:endParaRPr lang="en-US"/>
          </a:p>
        </p:txBody>
      </p:sp>
    </p:spTree>
    <p:extLst>
      <p:ext uri="{BB962C8B-B14F-4D97-AF65-F5344CB8AC3E}">
        <p14:creationId xmlns:p14="http://schemas.microsoft.com/office/powerpoint/2010/main" val="68680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730" indent="-285665">
              <a:defRPr>
                <a:solidFill>
                  <a:schemeClr val="tx1"/>
                </a:solidFill>
                <a:latin typeface="Arial" panose="020B0604020202020204" pitchFamily="34" charset="0"/>
              </a:defRPr>
            </a:lvl2pPr>
            <a:lvl3pPr marL="1142663" indent="-228533">
              <a:defRPr>
                <a:solidFill>
                  <a:schemeClr val="tx1"/>
                </a:solidFill>
                <a:latin typeface="Arial" panose="020B0604020202020204" pitchFamily="34" charset="0"/>
              </a:defRPr>
            </a:lvl3pPr>
            <a:lvl4pPr marL="1599727" indent="-228533">
              <a:defRPr>
                <a:solidFill>
                  <a:schemeClr val="tx1"/>
                </a:solidFill>
                <a:latin typeface="Arial" panose="020B0604020202020204" pitchFamily="34" charset="0"/>
              </a:defRPr>
            </a:lvl4pPr>
            <a:lvl5pPr marL="2056793" indent="-228533">
              <a:defRPr>
                <a:solidFill>
                  <a:schemeClr val="tx1"/>
                </a:solidFill>
                <a:latin typeface="Arial" panose="020B0604020202020204" pitchFamily="34" charset="0"/>
              </a:defRPr>
            </a:lvl5pPr>
            <a:lvl6pPr marL="2513858" indent="-228533" eaLnBrk="0" fontAlgn="base" hangingPunct="0">
              <a:spcBef>
                <a:spcPct val="0"/>
              </a:spcBef>
              <a:spcAft>
                <a:spcPct val="0"/>
              </a:spcAft>
              <a:defRPr>
                <a:solidFill>
                  <a:schemeClr val="tx1"/>
                </a:solidFill>
                <a:latin typeface="Arial" panose="020B0604020202020204" pitchFamily="34" charset="0"/>
              </a:defRPr>
            </a:lvl6pPr>
            <a:lvl7pPr marL="2970922" indent="-228533" eaLnBrk="0" fontAlgn="base" hangingPunct="0">
              <a:spcBef>
                <a:spcPct val="0"/>
              </a:spcBef>
              <a:spcAft>
                <a:spcPct val="0"/>
              </a:spcAft>
              <a:defRPr>
                <a:solidFill>
                  <a:schemeClr val="tx1"/>
                </a:solidFill>
                <a:latin typeface="Arial" panose="020B0604020202020204" pitchFamily="34" charset="0"/>
              </a:defRPr>
            </a:lvl7pPr>
            <a:lvl8pPr marL="3427988" indent="-228533" eaLnBrk="0" fontAlgn="base" hangingPunct="0">
              <a:spcBef>
                <a:spcPct val="0"/>
              </a:spcBef>
              <a:spcAft>
                <a:spcPct val="0"/>
              </a:spcAft>
              <a:defRPr>
                <a:solidFill>
                  <a:schemeClr val="tx1"/>
                </a:solidFill>
                <a:latin typeface="Arial" panose="020B0604020202020204" pitchFamily="34" charset="0"/>
              </a:defRPr>
            </a:lvl8pPr>
            <a:lvl9pPr marL="3885052" indent="-228533" eaLnBrk="0" fontAlgn="base" hangingPunct="0">
              <a:spcBef>
                <a:spcPct val="0"/>
              </a:spcBef>
              <a:spcAft>
                <a:spcPct val="0"/>
              </a:spcAft>
              <a:defRPr>
                <a:solidFill>
                  <a:schemeClr val="tx1"/>
                </a:solidFill>
                <a:latin typeface="Arial" panose="020B0604020202020204" pitchFamily="34" charset="0"/>
              </a:defRPr>
            </a:lvl9pPr>
          </a:lstStyle>
          <a:p>
            <a:fld id="{ABE49B7A-6D42-4D14-A0C4-B8BC836EF700}" type="slidenum">
              <a:rPr lang="en-US"/>
              <a:pPr/>
              <a:t>10</a:t>
            </a:fld>
            <a:endParaRPr lang="en-US"/>
          </a:p>
        </p:txBody>
      </p:sp>
    </p:spTree>
    <p:extLst>
      <p:ext uri="{BB962C8B-B14F-4D97-AF65-F5344CB8AC3E}">
        <p14:creationId xmlns:p14="http://schemas.microsoft.com/office/powerpoint/2010/main" val="579502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221226" y="0"/>
            <a:ext cx="1602658" cy="11798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20427" y="2514600"/>
            <a:ext cx="10084185" cy="1308441"/>
          </a:xfrm>
        </p:spPr>
        <p:txBody>
          <a:bodyPr anchor="b">
            <a:normAutofit/>
          </a:bodyPr>
          <a:lstStyle>
            <a:lvl1pPr algn="ctr">
              <a:defRPr sz="5400"/>
            </a:lvl1pPr>
          </a:lstStyle>
          <a:p>
            <a:r>
              <a:rPr lang="en-US" dirty="0"/>
              <a:t>Click to edit Master title style</a:t>
            </a:r>
          </a:p>
        </p:txBody>
      </p:sp>
      <p:sp>
        <p:nvSpPr>
          <p:cNvPr id="8" name="Rectangle 7"/>
          <p:cNvSpPr/>
          <p:nvPr/>
        </p:nvSpPr>
        <p:spPr>
          <a:xfrm>
            <a:off x="10589342" y="5184058"/>
            <a:ext cx="1602658" cy="167394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2860887" y="6190858"/>
            <a:ext cx="7619999" cy="365125"/>
          </a:xfrm>
          <a:prstGeom prst="rect">
            <a:avLst/>
          </a:prstGeom>
        </p:spPr>
        <p:txBody>
          <a:bodyPr/>
          <a:lstStyle>
            <a:lvl1pPr algn="ctr">
              <a:defRPr/>
            </a:lvl1pPr>
          </a:lstStyle>
          <a:p>
            <a:r>
              <a:rPr lang="tr-TR"/>
              <a:t>Engr. Prof U.G. Danbatta</a:t>
            </a:r>
            <a:endParaRPr lang="en-US"/>
          </a:p>
        </p:txBody>
      </p:sp>
      <p:sp>
        <p:nvSpPr>
          <p:cNvPr id="3" name="Subtitle 2"/>
          <p:cNvSpPr>
            <a:spLocks noGrp="1"/>
          </p:cNvSpPr>
          <p:nvPr>
            <p:ph type="subTitle" idx="1"/>
          </p:nvPr>
        </p:nvSpPr>
        <p:spPr>
          <a:xfrm>
            <a:off x="2127574" y="3978609"/>
            <a:ext cx="8915399" cy="1126283"/>
          </a:xfrm>
        </p:spPr>
        <p:txBody>
          <a:bodyPr anchor="t"/>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ight Triangle 10"/>
          <p:cNvSpPr/>
          <p:nvPr/>
        </p:nvSpPr>
        <p:spPr>
          <a:xfrm rot="10800000">
            <a:off x="10697497" y="0"/>
            <a:ext cx="1494503" cy="1425666"/>
          </a:xfrm>
          <a:prstGeom prst="rtTriangle">
            <a:avLst/>
          </a:prstGeom>
          <a:solidFill>
            <a:srgbClr val="17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460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5949" y="68178"/>
            <a:ext cx="1142620" cy="1085919"/>
          </a:xfrm>
          <a:prstGeom prst="rect">
            <a:avLst/>
          </a:prstGeom>
        </p:spPr>
      </p:pic>
    </p:spTree>
    <p:extLst>
      <p:ext uri="{BB962C8B-B14F-4D97-AF65-F5344CB8AC3E}">
        <p14:creationId xmlns:p14="http://schemas.microsoft.com/office/powerpoint/2010/main" val="141091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837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220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2">
                <a:tint val="90000"/>
                <a:lumMod val="120000"/>
              </a:schemeClr>
            </a:gs>
            <a:gs pos="100000">
              <a:schemeClr val="bg2">
                <a:shade val="98000"/>
                <a:satMod val="120000"/>
                <a:lumMod val="98000"/>
              </a:schemeClr>
            </a:gs>
          </a:gsLst>
          <a:lin ang="5400000" scaled="0"/>
          <a:tileRect/>
        </a:gradFill>
        <a:effectLst/>
      </p:bgPr>
    </p:bg>
    <p:spTree>
      <p:nvGrpSpPr>
        <p:cNvPr id="1" name=""/>
        <p:cNvGrpSpPr/>
        <p:nvPr/>
      </p:nvGrpSpPr>
      <p:grpSpPr>
        <a:xfrm>
          <a:off x="0" y="0"/>
          <a:ext cx="0" cy="0"/>
          <a:chOff x="0" y="0"/>
          <a:chExt cx="0" cy="0"/>
        </a:xfrm>
      </p:grpSpPr>
      <p:sp>
        <p:nvSpPr>
          <p:cNvPr id="8" name="Right Triangle 7"/>
          <p:cNvSpPr/>
          <p:nvPr/>
        </p:nvSpPr>
        <p:spPr>
          <a:xfrm rot="16200000">
            <a:off x="10731916" y="5399768"/>
            <a:ext cx="1494503" cy="1425666"/>
          </a:xfrm>
          <a:prstGeom prst="rtTriangle">
            <a:avLst/>
          </a:prstGeom>
          <a:solidFill>
            <a:srgbClr val="17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0" y="228600"/>
            <a:ext cx="1416440" cy="6638628"/>
            <a:chOff x="2487613" y="285750"/>
            <a:chExt cx="1206501"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3" y="157"/>
            <a:ext cx="1410174" cy="6853096"/>
            <a:chOff x="6627813" y="195610"/>
            <a:chExt cx="1168401"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867384" y="132382"/>
            <a:ext cx="9637227" cy="93881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358805" y="2133600"/>
            <a:ext cx="10145807"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26" y="109521"/>
            <a:ext cx="1437012" cy="961676"/>
          </a:xfrm>
          <a:prstGeom prst="rect">
            <a:avLst/>
          </a:prstGeom>
        </p:spPr>
      </p:pic>
      <p:sp>
        <p:nvSpPr>
          <p:cNvPr id="18" name="TextBox 17"/>
          <p:cNvSpPr txBox="1"/>
          <p:nvPr/>
        </p:nvSpPr>
        <p:spPr>
          <a:xfrm>
            <a:off x="11327907" y="6322522"/>
            <a:ext cx="754602" cy="369332"/>
          </a:xfrm>
          <a:prstGeom prst="rect">
            <a:avLst/>
          </a:prstGeom>
          <a:noFill/>
        </p:spPr>
        <p:txBody>
          <a:bodyPr wrap="square" rtlCol="0">
            <a:spAutoFit/>
          </a:bodyPr>
          <a:lstStyle/>
          <a:p>
            <a:pPr algn="ctr"/>
            <a:fld id="{78276DE4-DD78-452E-82D3-0F8C2841FE59}" type="slidenum">
              <a:rPr lang="en-US" b="1" smtClean="0">
                <a:solidFill>
                  <a:srgbClr val="FFFFFF"/>
                </a:solidFill>
              </a:rPr>
              <a:pPr algn="ctr"/>
              <a:t>‹#›</a:t>
            </a:fld>
            <a:endParaRPr lang="en-US" b="1" dirty="0">
              <a:solidFill>
                <a:srgbClr val="FFFFFF"/>
              </a:solidFill>
            </a:endParaRPr>
          </a:p>
        </p:txBody>
      </p:sp>
      <p:sp>
        <p:nvSpPr>
          <p:cNvPr id="36" name="Footer Placeholder 5"/>
          <p:cNvSpPr>
            <a:spLocks noGrp="1"/>
          </p:cNvSpPr>
          <p:nvPr>
            <p:ph type="ftr" sz="quarter" idx="3"/>
          </p:nvPr>
        </p:nvSpPr>
        <p:spPr>
          <a:xfrm>
            <a:off x="1692861" y="6529891"/>
            <a:ext cx="3150896" cy="242374"/>
          </a:xfrm>
          <a:prstGeom prst="rect">
            <a:avLst/>
          </a:prstGeom>
        </p:spPr>
        <p:txBody>
          <a:bodyPr/>
          <a:lstStyle>
            <a:lvl1pPr>
              <a:defRPr sz="1100"/>
            </a:lvl1pPr>
          </a:lstStyle>
          <a:p>
            <a:r>
              <a:rPr lang="tr-TR" b="1">
                <a:solidFill>
                  <a:schemeClr val="tx2">
                    <a:lumMod val="75000"/>
                  </a:schemeClr>
                </a:solidFill>
              </a:rPr>
              <a:t>Engr. Prof U.G. Danbatta</a:t>
            </a:r>
            <a:endParaRPr lang="en-US" sz="1000" i="1" dirty="0">
              <a:solidFill>
                <a:schemeClr val="tx2">
                  <a:lumMod val="75000"/>
                </a:schemeClr>
              </a:solidFill>
            </a:endParaRPr>
          </a:p>
        </p:txBody>
      </p:sp>
    </p:spTree>
    <p:extLst>
      <p:ext uri="{BB962C8B-B14F-4D97-AF65-F5344CB8AC3E}">
        <p14:creationId xmlns:p14="http://schemas.microsoft.com/office/powerpoint/2010/main" val="158346844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1" r:id="rId3"/>
    <p:sldLayoutId id="2147483742" r:id="rId4"/>
  </p:sldLayoutIdLst>
  <p:hf sldNum="0" hdr="0" ftr="0" dt="0"/>
  <p:txStyles>
    <p:titleStyle>
      <a:lvl1pPr algn="ctr" defTabSz="457200" rtl="0" eaLnBrk="1" latinLnBrk="0" hangingPunct="1">
        <a:spcBef>
          <a:spcPct val="0"/>
        </a:spcBef>
        <a:buNone/>
        <a:defRPr sz="3200" kern="1200">
          <a:solidFill>
            <a:srgbClr val="17406D"/>
          </a:solidFill>
          <a:latin typeface="Segoe UI Black" panose="020B0A02040204020203" pitchFamily="34" charset="0"/>
          <a:ea typeface="Segoe UI Black" panose="020B0A02040204020203" pitchFamily="34" charset="0"/>
          <a:cs typeface="Segoe UI Black" panose="020B0A02040204020203"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17406D"/>
        </a:buClr>
        <a:buFont typeface="Wingdings" panose="05000000000000000000" pitchFamily="2" charset="2"/>
        <a:buChar char="v"/>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17406D"/>
        </a:buClr>
        <a:buFont typeface="Wingdings" panose="05000000000000000000" pitchFamily="2" charset="2"/>
        <a:buChar char="v"/>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17406D"/>
        </a:buClr>
        <a:buFont typeface="Wingdings" panose="05000000000000000000" pitchFamily="2" charset="2"/>
        <a:buChar char="v"/>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17406D"/>
        </a:buClr>
        <a:buFont typeface="Wingdings" panose="05000000000000000000" pitchFamily="2" charset="2"/>
        <a:buChar char="v"/>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17406D"/>
        </a:buClr>
        <a:buFont typeface="Wingdings" panose="05000000000000000000" pitchFamily="2" charset="2"/>
        <a:buChar char="v"/>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jpg"/><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jpg"/><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jpg"/><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jpg"/><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jpg"/><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hyperlink" Target="mailto:consumerportal@ncc.gov.ng" TargetMode="External"/><Relationship Id="rId2" Type="http://schemas.openxmlformats.org/officeDocument/2006/relationships/hyperlink" Target="http://consumer.ncc.gov.ng" TargetMode="Externa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5.jp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jpg"/><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jpg"/><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8.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7.jpg"/><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980990" y="0"/>
            <a:ext cx="5453291" cy="6858000"/>
          </a:xfrm>
          <a:prstGeom prst="rect">
            <a:avLst/>
          </a:prstGeom>
        </p:spPr>
      </p:pic>
      <p:sp>
        <p:nvSpPr>
          <p:cNvPr id="13" name="Rectangle 12"/>
          <p:cNvSpPr/>
          <p:nvPr/>
        </p:nvSpPr>
        <p:spPr>
          <a:xfrm>
            <a:off x="7548442" y="1654552"/>
            <a:ext cx="4454872" cy="1077218"/>
          </a:xfrm>
          <a:prstGeom prst="rect">
            <a:avLst/>
          </a:prstGeom>
        </p:spPr>
        <p:txBody>
          <a:bodyPr wrap="square">
            <a:spAutoFit/>
          </a:bodyPr>
          <a:lstStyle/>
          <a:p>
            <a:r>
              <a:rPr lang="en-US" b="1" dirty="0">
                <a:solidFill>
                  <a:srgbClr val="17406D"/>
                </a:solidFill>
                <a:latin typeface="Garamond" panose="02020404030301010803" pitchFamily="18" charset="0"/>
                <a:ea typeface="Segoe UI Black" panose="020B0A02040204020203" pitchFamily="34" charset="0"/>
                <a:cs typeface="Avenir Black Oblique"/>
              </a:rPr>
              <a:t>PROF. U.G. DANBATTA, FNSE, FRAES</a:t>
            </a:r>
            <a:r>
              <a:rPr lang="en-US" b="1" dirty="0">
                <a:solidFill>
                  <a:srgbClr val="17406D"/>
                </a:solidFill>
                <a:latin typeface="Garamond" panose="02020404030301010803" pitchFamily="18" charset="0"/>
                <a:cs typeface="Avenir Black Oblique"/>
              </a:rPr>
              <a:t/>
            </a:r>
            <a:br>
              <a:rPr lang="en-US" b="1" dirty="0">
                <a:solidFill>
                  <a:srgbClr val="17406D"/>
                </a:solidFill>
                <a:latin typeface="Garamond" panose="02020404030301010803" pitchFamily="18" charset="0"/>
                <a:cs typeface="Avenir Black Oblique"/>
              </a:rPr>
            </a:br>
            <a:r>
              <a:rPr lang="en-US" sz="1400" b="1" dirty="0">
                <a:solidFill>
                  <a:srgbClr val="17406D"/>
                </a:solidFill>
                <a:latin typeface="Garamond" panose="02020404030301010803" pitchFamily="18" charset="0"/>
                <a:cs typeface="Avenir Black Oblique"/>
              </a:rPr>
              <a:t>Executive Vice Chairman / CEO</a:t>
            </a:r>
            <a:br>
              <a:rPr lang="en-US" sz="1400" b="1" dirty="0">
                <a:solidFill>
                  <a:srgbClr val="17406D"/>
                </a:solidFill>
                <a:latin typeface="Garamond" panose="02020404030301010803" pitchFamily="18" charset="0"/>
                <a:cs typeface="Avenir Black Oblique"/>
              </a:rPr>
            </a:br>
            <a:r>
              <a:rPr lang="en-US" sz="1400" b="1" dirty="0">
                <a:solidFill>
                  <a:srgbClr val="17406D"/>
                </a:solidFill>
                <a:latin typeface="Garamond" panose="02020404030301010803" pitchFamily="18" charset="0"/>
                <a:cs typeface="Avenir Black Oblique"/>
              </a:rPr>
              <a:t>NIGERIAN COMMUNICATIONS COMMISSION</a:t>
            </a:r>
            <a:r>
              <a:rPr lang="en-US" sz="2000" b="1" dirty="0">
                <a:solidFill>
                  <a:srgbClr val="17406D"/>
                </a:solidFill>
                <a:latin typeface="Avenir Black Oblique"/>
                <a:cs typeface="Avenir Black Oblique"/>
              </a:rPr>
              <a:t/>
            </a:r>
            <a:br>
              <a:rPr lang="en-US" sz="2000" b="1" dirty="0">
                <a:solidFill>
                  <a:srgbClr val="17406D"/>
                </a:solidFill>
                <a:latin typeface="Avenir Black Oblique"/>
                <a:cs typeface="Avenir Black Oblique"/>
              </a:rPr>
            </a:br>
            <a:endParaRPr lang="en-US" dirty="0">
              <a:latin typeface="Avenir Black Oblique"/>
              <a:cs typeface="Avenir Black Oblique"/>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4281" y="2743493"/>
            <a:ext cx="4757719" cy="4126230"/>
          </a:xfrm>
          <a:prstGeom prst="rect">
            <a:avLst/>
          </a:prstGeom>
        </p:spPr>
      </p:pic>
      <p:pic>
        <p:nvPicPr>
          <p:cNvPr id="3" name="Google Shape;149;p1">
            <a:extLst>
              <a:ext uri="{FF2B5EF4-FFF2-40B4-BE49-F238E27FC236}">
                <a16:creationId xmlns="" xmlns:a16="http://schemas.microsoft.com/office/drawing/2014/main" id="{64260D7B-6AC5-3972-6D19-FDB5529192FF}"/>
              </a:ext>
            </a:extLst>
          </p:cNvPr>
          <p:cNvPicPr preferRelativeResize="0"/>
          <p:nvPr/>
        </p:nvPicPr>
        <p:blipFill rotWithShape="1">
          <a:blip r:embed="rId4">
            <a:alphaModFix/>
          </a:blip>
          <a:srcRect t="14966" r="3679" b="12057"/>
          <a:stretch/>
        </p:blipFill>
        <p:spPr>
          <a:xfrm>
            <a:off x="0" y="0"/>
            <a:ext cx="1685925" cy="942975"/>
          </a:xfrm>
          <a:prstGeom prst="rect">
            <a:avLst/>
          </a:prstGeom>
          <a:noFill/>
          <a:ln>
            <a:noFill/>
          </a:ln>
        </p:spPr>
      </p:pic>
    </p:spTree>
    <p:extLst>
      <p:ext uri="{BB962C8B-B14F-4D97-AF65-F5344CB8AC3E}">
        <p14:creationId xmlns:p14="http://schemas.microsoft.com/office/powerpoint/2010/main" val="2792918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bwMode="auto">
          <a:xfrm>
            <a:off x="1666009" y="1460319"/>
            <a:ext cx="9294091" cy="3987982"/>
          </a:xfrm>
          <a:noFill/>
          <a:ln>
            <a:no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algn="just"/>
            <a:r>
              <a:rPr lang="en-US" sz="3200" b="1" i="1" dirty="0">
                <a:solidFill>
                  <a:srgbClr val="002060"/>
                </a:solidFill>
                <a:latin typeface="Garamond" panose="02020404030301010803" pitchFamily="18" charset="0"/>
              </a:rPr>
              <a:t>Each of the items in the 8-Point has its focus and targets.  Therefore, permit me to present to you our scorecards based on the performance results of each Agenda item under the SVP 1, which we diligently implemented from 2015-2020.</a:t>
            </a:r>
            <a:endParaRPr lang="en-GB" sz="3200" b="1" i="1" dirty="0"/>
          </a:p>
        </p:txBody>
      </p:sp>
      <p:sp>
        <p:nvSpPr>
          <p:cNvPr id="11" name="Rectangle 2"/>
          <p:cNvSpPr txBox="1">
            <a:spLocks noChangeArrowheads="1"/>
          </p:cNvSpPr>
          <p:nvPr/>
        </p:nvSpPr>
        <p:spPr bwMode="auto">
          <a:xfrm>
            <a:off x="1553030" y="595604"/>
            <a:ext cx="9869713" cy="864715"/>
          </a:xfrm>
          <a:prstGeom prst="rect">
            <a:avLst/>
          </a:prstGeom>
          <a:noFill/>
          <a:ln w="15875" cap="rnd" cmpd="sng" algn="ctr">
            <a:noFill/>
            <a:prstDash val="solid"/>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lvl1pPr algn="ctr" defTabSz="457200" rtl="0" eaLnBrk="1" latinLnBrk="0" hangingPunct="1">
              <a:spcBef>
                <a:spcPct val="0"/>
              </a:spcBef>
              <a:buNone/>
              <a:defRPr sz="54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800" b="1" dirty="0">
                <a:solidFill>
                  <a:srgbClr val="002060"/>
                </a:solidFill>
                <a:latin typeface="Garamond" panose="02020404030301010803" pitchFamily="18" charset="0"/>
              </a:rPr>
              <a:t>The 8-Point Agenda </a:t>
            </a:r>
            <a:r>
              <a:rPr lang="en-US" sz="2800" b="1" i="1" dirty="0">
                <a:solidFill>
                  <a:srgbClr val="002060"/>
                </a:solidFill>
                <a:latin typeface="Garamond" panose="02020404030301010803" pitchFamily="18" charset="0"/>
              </a:rPr>
              <a:t>Cont’d</a:t>
            </a:r>
            <a:endParaRPr lang="en-US" sz="3600" b="1" i="1" cap="all" dirty="0">
              <a:solidFill>
                <a:srgbClr val="17406D"/>
              </a:solidFill>
              <a:latin typeface="Garamond" panose="02020404030301010803" pitchFamily="18" charset="0"/>
              <a:cs typeface="Garamond"/>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7055"/>
          <a:stretch/>
        </p:blipFill>
        <p:spPr>
          <a:xfrm>
            <a:off x="1600199" y="4035425"/>
            <a:ext cx="9161145" cy="2519680"/>
          </a:xfrm>
          <a:prstGeom prst="rect">
            <a:avLst/>
          </a:prstGeom>
        </p:spPr>
      </p:pic>
      <p:sp>
        <p:nvSpPr>
          <p:cNvPr id="8"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002060"/>
                </a:solidFill>
                <a:latin typeface="Garamond" panose="02020404030301010803" pitchFamily="18" charset="0"/>
              </a:rPr>
              <a:t>10</a:t>
            </a:r>
            <a:endParaRPr lang="en-US" b="1" dirty="0">
              <a:solidFill>
                <a:srgbClr val="002060"/>
              </a:solidFill>
              <a:latin typeface="Garamond" panose="02020404030301010803" pitchFamily="18" charset="0"/>
            </a:endParaRPr>
          </a:p>
        </p:txBody>
      </p:sp>
      <p:pic>
        <p:nvPicPr>
          <p:cNvPr id="6" name="Google Shape;149;p1">
            <a:extLst>
              <a:ext uri="{FF2B5EF4-FFF2-40B4-BE49-F238E27FC236}">
                <a16:creationId xmlns="" xmlns:a16="http://schemas.microsoft.com/office/drawing/2014/main" id="{D23A0B05-5DE3-8727-C12F-7280E8349EB4}"/>
              </a:ext>
            </a:extLst>
          </p:cNvPr>
          <p:cNvPicPr preferRelativeResize="0"/>
          <p:nvPr/>
        </p:nvPicPr>
        <p:blipFill rotWithShape="1">
          <a:blip r:embed="rId4">
            <a:alphaModFix/>
          </a:blip>
          <a:srcRect t="14966" r="3679" b="12057"/>
          <a:stretch/>
        </p:blipFill>
        <p:spPr>
          <a:xfrm>
            <a:off x="10665311" y="0"/>
            <a:ext cx="1526689" cy="1000125"/>
          </a:xfrm>
          <a:prstGeom prst="rect">
            <a:avLst/>
          </a:prstGeom>
          <a:noFill/>
          <a:ln>
            <a:noFill/>
          </a:ln>
        </p:spPr>
      </p:pic>
      <p:pic>
        <p:nvPicPr>
          <p:cNvPr id="9" name="Google Shape;150;p1" descr="Text&#10;&#10;Description automatically generated">
            <a:extLst>
              <a:ext uri="{FF2B5EF4-FFF2-40B4-BE49-F238E27FC236}">
                <a16:creationId xmlns="" xmlns:a16="http://schemas.microsoft.com/office/drawing/2014/main" id="{AA7F9C88-F0C5-F220-99F6-20288255A51F}"/>
              </a:ext>
            </a:extLst>
          </p:cNvPr>
          <p:cNvPicPr preferRelativeResize="0"/>
          <p:nvPr/>
        </p:nvPicPr>
        <p:blipFill rotWithShape="1">
          <a:blip r:embed="rId5">
            <a:alphaModFix/>
          </a:blip>
          <a:srcRect/>
          <a:stretch/>
        </p:blipFill>
        <p:spPr>
          <a:xfrm>
            <a:off x="49258" y="0"/>
            <a:ext cx="1931732" cy="1120140"/>
          </a:xfrm>
          <a:prstGeom prst="rect">
            <a:avLst/>
          </a:prstGeom>
          <a:noFill/>
          <a:ln>
            <a:noFill/>
          </a:ln>
        </p:spPr>
      </p:pic>
    </p:spTree>
    <p:extLst>
      <p:ext uri="{BB962C8B-B14F-4D97-AF65-F5344CB8AC3E}">
        <p14:creationId xmlns:p14="http://schemas.microsoft.com/office/powerpoint/2010/main" val="3297919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 xmlns:a16="http://schemas.microsoft.com/office/drawing/2014/main" id="{7C8C972B-356D-D845-9058-447F2D575622}"/>
              </a:ext>
            </a:extLst>
          </p:cNvPr>
          <p:cNvSpPr txBox="1"/>
          <p:nvPr/>
        </p:nvSpPr>
        <p:spPr>
          <a:xfrm>
            <a:off x="1094035" y="161654"/>
            <a:ext cx="10200895" cy="553998"/>
          </a:xfrm>
          <a:prstGeom prst="rect">
            <a:avLst/>
          </a:prstGeom>
          <a:noFill/>
        </p:spPr>
        <p:txBody>
          <a:bodyPr wrap="square" rtlCol="0">
            <a:spAutoFit/>
          </a:bodyPr>
          <a:lstStyle/>
          <a:p>
            <a:pPr algn="ctr"/>
            <a:r>
              <a:rPr lang="en-US" sz="3000" b="1" dirty="0">
                <a:solidFill>
                  <a:srgbClr val="002060"/>
                </a:solidFill>
                <a:latin typeface="Garamond" panose="02020404030301010803" pitchFamily="18" charset="0"/>
                <a:cs typeface="Poppins" pitchFamily="2" charset="77"/>
              </a:rPr>
              <a:t>  Scorecards of 8-Point Agenda </a:t>
            </a:r>
            <a:r>
              <a:rPr lang="en-US" sz="3000" b="1" i="1" dirty="0">
                <a:solidFill>
                  <a:srgbClr val="002060"/>
                </a:solidFill>
                <a:latin typeface="Garamond" panose="02020404030301010803" pitchFamily="18" charset="0"/>
                <a:cs typeface="Poppins" pitchFamily="2" charset="77"/>
              </a:rPr>
              <a:t>(As December, 2020)</a:t>
            </a:r>
          </a:p>
        </p:txBody>
      </p:sp>
      <p:sp>
        <p:nvSpPr>
          <p:cNvPr id="24" name="TextBox 23">
            <a:extLst>
              <a:ext uri="{FF2B5EF4-FFF2-40B4-BE49-F238E27FC236}">
                <a16:creationId xmlns="" xmlns:a16="http://schemas.microsoft.com/office/drawing/2014/main" id="{BB4087CE-3004-7444-B718-18ACBB776E45}"/>
              </a:ext>
            </a:extLst>
          </p:cNvPr>
          <p:cNvSpPr txBox="1"/>
          <p:nvPr/>
        </p:nvSpPr>
        <p:spPr>
          <a:xfrm>
            <a:off x="3176873" y="714216"/>
            <a:ext cx="5367367"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400" spc="150" dirty="0">
                <a:solidFill>
                  <a:srgbClr val="002060"/>
                </a:solidFill>
                <a:latin typeface="Garamond" panose="02020404030301010803" pitchFamily="18" charset="0"/>
                <a:cs typeface="Poppins Light" pitchFamily="2" charset="77"/>
              </a:rPr>
              <a:t>1.</a:t>
            </a:r>
            <a:r>
              <a:rPr lang="en-US" sz="2400" b="1" spc="150" dirty="0">
                <a:solidFill>
                  <a:srgbClr val="002060"/>
                </a:solidFill>
                <a:latin typeface="Garamond" panose="02020404030301010803" pitchFamily="18" charset="0"/>
                <a:cs typeface="Poppins Light" pitchFamily="2" charset="77"/>
              </a:rPr>
              <a:t>	Facilitate Broadband Penetration</a:t>
            </a:r>
          </a:p>
        </p:txBody>
      </p:sp>
      <p:sp>
        <p:nvSpPr>
          <p:cNvPr id="35" name="Freeform 34">
            <a:extLst>
              <a:ext uri="{FF2B5EF4-FFF2-40B4-BE49-F238E27FC236}">
                <a16:creationId xmlns="" xmlns:a16="http://schemas.microsoft.com/office/drawing/2014/main" id="{265CF3A1-D2B6-2C41-856F-4EA93F56CEC8}"/>
              </a:ext>
            </a:extLst>
          </p:cNvPr>
          <p:cNvSpPr>
            <a:spLocks noChangeArrowheads="1"/>
          </p:cNvSpPr>
          <p:nvPr/>
        </p:nvSpPr>
        <p:spPr bwMode="auto">
          <a:xfrm>
            <a:off x="3543299" y="1175882"/>
            <a:ext cx="4624719" cy="3865016"/>
          </a:xfrm>
          <a:custGeom>
            <a:avLst/>
            <a:gdLst>
              <a:gd name="connsiteX0" fmla="*/ 6038483 w 14674910"/>
              <a:gd name="connsiteY0" fmla="*/ 0 h 9201245"/>
              <a:gd name="connsiteX1" fmla="*/ 6901941 w 14674910"/>
              <a:gd name="connsiteY1" fmla="*/ 0 h 9201245"/>
              <a:gd name="connsiteX2" fmla="*/ 6910225 w 14674910"/>
              <a:gd name="connsiteY2" fmla="*/ 28721 h 9201245"/>
              <a:gd name="connsiteX3" fmla="*/ 7582305 w 14674910"/>
              <a:gd name="connsiteY3" fmla="*/ 1683608 h 9201245"/>
              <a:gd name="connsiteX4" fmla="*/ 8934872 w 14674910"/>
              <a:gd name="connsiteY4" fmla="*/ 2648266 h 9201245"/>
              <a:gd name="connsiteX5" fmla="*/ 9565903 w 14674910"/>
              <a:gd name="connsiteY5" fmla="*/ 2945847 h 9201245"/>
              <a:gd name="connsiteX6" fmla="*/ 9629131 w 14674910"/>
              <a:gd name="connsiteY6" fmla="*/ 2978085 h 9201245"/>
              <a:gd name="connsiteX7" fmla="*/ 9846087 w 14674910"/>
              <a:gd name="connsiteY7" fmla="*/ 3094638 h 9201245"/>
              <a:gd name="connsiteX8" fmla="*/ 9937828 w 14674910"/>
              <a:gd name="connsiteY8" fmla="*/ 3129355 h 9201245"/>
              <a:gd name="connsiteX9" fmla="*/ 9917992 w 14674910"/>
              <a:gd name="connsiteY9" fmla="*/ 3126875 h 9201245"/>
              <a:gd name="connsiteX10" fmla="*/ 11100713 w 14674910"/>
              <a:gd name="connsiteY10" fmla="*/ 3273186 h 9201245"/>
              <a:gd name="connsiteX11" fmla="*/ 11292875 w 14674910"/>
              <a:gd name="connsiteY11" fmla="*/ 3110756 h 9201245"/>
              <a:gd name="connsiteX12" fmla="*/ 11294114 w 14674910"/>
              <a:gd name="connsiteY12" fmla="*/ 3109517 h 9201245"/>
              <a:gd name="connsiteX13" fmla="*/ 11389575 w 14674910"/>
              <a:gd name="connsiteY13" fmla="*/ 2996684 h 9201245"/>
              <a:gd name="connsiteX14" fmla="*/ 11449083 w 14674910"/>
              <a:gd name="connsiteY14" fmla="*/ 2912369 h 9201245"/>
              <a:gd name="connsiteX15" fmla="*/ 11465200 w 14674910"/>
              <a:gd name="connsiteY15" fmla="*/ 2887571 h 9201245"/>
              <a:gd name="connsiteX16" fmla="*/ 11470158 w 14674910"/>
              <a:gd name="connsiteY16" fmla="*/ 2881371 h 9201245"/>
              <a:gd name="connsiteX17" fmla="*/ 11475118 w 14674910"/>
              <a:gd name="connsiteY17" fmla="*/ 2875172 h 9201245"/>
              <a:gd name="connsiteX18" fmla="*/ 11488755 w 14674910"/>
              <a:gd name="connsiteY18" fmla="*/ 2859053 h 9201245"/>
              <a:gd name="connsiteX19" fmla="*/ 11524707 w 14674910"/>
              <a:gd name="connsiteY19" fmla="*/ 2820615 h 9201245"/>
              <a:gd name="connsiteX20" fmla="*/ 11682156 w 14674910"/>
              <a:gd name="connsiteY20" fmla="*/ 2680504 h 9201245"/>
              <a:gd name="connsiteX21" fmla="*/ 11745383 w 14674910"/>
              <a:gd name="connsiteY21" fmla="*/ 2627187 h 9201245"/>
              <a:gd name="connsiteX22" fmla="*/ 11834645 w 14674910"/>
              <a:gd name="connsiteY22" fmla="*/ 2592470 h 9201245"/>
              <a:gd name="connsiteX23" fmla="*/ 11891673 w 14674910"/>
              <a:gd name="connsiteY23" fmla="*/ 2547832 h 9201245"/>
              <a:gd name="connsiteX24" fmla="*/ 11904071 w 14674910"/>
              <a:gd name="connsiteY24" fmla="*/ 2539153 h 9201245"/>
              <a:gd name="connsiteX25" fmla="*/ 11917708 w 14674910"/>
              <a:gd name="connsiteY25" fmla="*/ 2530475 h 9201245"/>
              <a:gd name="connsiteX26" fmla="*/ 11942502 w 14674910"/>
              <a:gd name="connsiteY26" fmla="*/ 2514354 h 9201245"/>
              <a:gd name="connsiteX27" fmla="*/ 11956140 w 14674910"/>
              <a:gd name="connsiteY27" fmla="*/ 2505675 h 9201245"/>
              <a:gd name="connsiteX28" fmla="*/ 11962338 w 14674910"/>
              <a:gd name="connsiteY28" fmla="*/ 2501956 h 9201245"/>
              <a:gd name="connsiteX29" fmla="*/ 11964818 w 14674910"/>
              <a:gd name="connsiteY29" fmla="*/ 2500716 h 9201245"/>
              <a:gd name="connsiteX30" fmla="*/ 11967298 w 14674910"/>
              <a:gd name="connsiteY30" fmla="*/ 2499476 h 9201245"/>
              <a:gd name="connsiteX31" fmla="*/ 11969776 w 14674910"/>
              <a:gd name="connsiteY31" fmla="*/ 2498236 h 9201245"/>
              <a:gd name="connsiteX32" fmla="*/ 11995814 w 14674910"/>
              <a:gd name="connsiteY32" fmla="*/ 2483356 h 9201245"/>
              <a:gd name="connsiteX33" fmla="*/ 12023086 w 14674910"/>
              <a:gd name="connsiteY33" fmla="*/ 2469718 h 9201245"/>
              <a:gd name="connsiteX34" fmla="*/ 12051602 w 14674910"/>
              <a:gd name="connsiteY34" fmla="*/ 2456079 h 9201245"/>
              <a:gd name="connsiteX35" fmla="*/ 12080114 w 14674910"/>
              <a:gd name="connsiteY35" fmla="*/ 2443679 h 9201245"/>
              <a:gd name="connsiteX36" fmla="*/ 12107390 w 14674910"/>
              <a:gd name="connsiteY36" fmla="*/ 2432520 h 9201245"/>
              <a:gd name="connsiteX37" fmla="*/ 12222686 w 14674910"/>
              <a:gd name="connsiteY37" fmla="*/ 2395323 h 9201245"/>
              <a:gd name="connsiteX38" fmla="*/ 12335502 w 14674910"/>
              <a:gd name="connsiteY38" fmla="*/ 2366804 h 9201245"/>
              <a:gd name="connsiteX39" fmla="*/ 12447082 w 14674910"/>
              <a:gd name="connsiteY39" fmla="*/ 2343246 h 9201245"/>
              <a:gd name="connsiteX40" fmla="*/ 12657838 w 14674910"/>
              <a:gd name="connsiteY40" fmla="*/ 2303568 h 9201245"/>
              <a:gd name="connsiteX41" fmla="*/ 12757018 w 14674910"/>
              <a:gd name="connsiteY41" fmla="*/ 2289930 h 9201245"/>
              <a:gd name="connsiteX42" fmla="*/ 12805370 w 14674910"/>
              <a:gd name="connsiteY42" fmla="*/ 2284970 h 9201245"/>
              <a:gd name="connsiteX43" fmla="*/ 12850000 w 14674910"/>
              <a:gd name="connsiteY43" fmla="*/ 2281250 h 9201245"/>
              <a:gd name="connsiteX44" fmla="*/ 12894630 w 14674910"/>
              <a:gd name="connsiteY44" fmla="*/ 2278770 h 9201245"/>
              <a:gd name="connsiteX45" fmla="*/ 12936782 w 14674910"/>
              <a:gd name="connsiteY45" fmla="*/ 2277530 h 9201245"/>
              <a:gd name="connsiteX46" fmla="*/ 12976454 w 14674910"/>
              <a:gd name="connsiteY46" fmla="*/ 2278770 h 9201245"/>
              <a:gd name="connsiteX47" fmla="*/ 13014886 w 14674910"/>
              <a:gd name="connsiteY47" fmla="*/ 2280010 h 9201245"/>
              <a:gd name="connsiteX48" fmla="*/ 13049598 w 14674910"/>
              <a:gd name="connsiteY48" fmla="*/ 2282490 h 9201245"/>
              <a:gd name="connsiteX49" fmla="*/ 13083072 w 14674910"/>
              <a:gd name="connsiteY49" fmla="*/ 2286210 h 9201245"/>
              <a:gd name="connsiteX50" fmla="*/ 13140102 w 14674910"/>
              <a:gd name="connsiteY50" fmla="*/ 2294888 h 9201245"/>
              <a:gd name="connsiteX51" fmla="*/ 13185972 w 14674910"/>
              <a:gd name="connsiteY51" fmla="*/ 2303568 h 9201245"/>
              <a:gd name="connsiteX52" fmla="*/ 13218206 w 14674910"/>
              <a:gd name="connsiteY52" fmla="*/ 2313488 h 9201245"/>
              <a:gd name="connsiteX53" fmla="*/ 13246718 w 14674910"/>
              <a:gd name="connsiteY53" fmla="*/ 2320928 h 9201245"/>
              <a:gd name="connsiteX54" fmla="*/ 13218206 w 14674910"/>
              <a:gd name="connsiteY54" fmla="*/ 2315968 h 9201245"/>
              <a:gd name="connsiteX55" fmla="*/ 13137622 w 14674910"/>
              <a:gd name="connsiteY55" fmla="*/ 2307288 h 9201245"/>
              <a:gd name="connsiteX56" fmla="*/ 13081834 w 14674910"/>
              <a:gd name="connsiteY56" fmla="*/ 2306048 h 9201245"/>
              <a:gd name="connsiteX57" fmla="*/ 13048358 w 14674910"/>
              <a:gd name="connsiteY57" fmla="*/ 2304808 h 9201245"/>
              <a:gd name="connsiteX58" fmla="*/ 13014886 w 14674910"/>
              <a:gd name="connsiteY58" fmla="*/ 2306048 h 9201245"/>
              <a:gd name="connsiteX59" fmla="*/ 12853718 w 14674910"/>
              <a:gd name="connsiteY59" fmla="*/ 2319687 h 9201245"/>
              <a:gd name="connsiteX60" fmla="*/ 12810328 w 14674910"/>
              <a:gd name="connsiteY60" fmla="*/ 2327127 h 9201245"/>
              <a:gd name="connsiteX61" fmla="*/ 12764456 w 14674910"/>
              <a:gd name="connsiteY61" fmla="*/ 2334566 h 9201245"/>
              <a:gd name="connsiteX62" fmla="*/ 12716106 w 14674910"/>
              <a:gd name="connsiteY62" fmla="*/ 2343246 h 9201245"/>
              <a:gd name="connsiteX63" fmla="*/ 12667756 w 14674910"/>
              <a:gd name="connsiteY63" fmla="*/ 2353165 h 9201245"/>
              <a:gd name="connsiteX64" fmla="*/ 12460718 w 14674910"/>
              <a:gd name="connsiteY64" fmla="*/ 2401522 h 9201245"/>
              <a:gd name="connsiteX65" fmla="*/ 12351622 w 14674910"/>
              <a:gd name="connsiteY65" fmla="*/ 2427561 h 9201245"/>
              <a:gd name="connsiteX66" fmla="*/ 12240042 w 14674910"/>
              <a:gd name="connsiteY66" fmla="*/ 2457318 h 9201245"/>
              <a:gd name="connsiteX67" fmla="*/ 12132186 w 14674910"/>
              <a:gd name="connsiteY67" fmla="*/ 2494516 h 9201245"/>
              <a:gd name="connsiteX68" fmla="*/ 12104910 w 14674910"/>
              <a:gd name="connsiteY68" fmla="*/ 2505675 h 9201245"/>
              <a:gd name="connsiteX69" fmla="*/ 12078874 w 14674910"/>
              <a:gd name="connsiteY69" fmla="*/ 2518075 h 9201245"/>
              <a:gd name="connsiteX70" fmla="*/ 12054082 w 14674910"/>
              <a:gd name="connsiteY70" fmla="*/ 2530475 h 9201245"/>
              <a:gd name="connsiteX71" fmla="*/ 12028046 w 14674910"/>
              <a:gd name="connsiteY71" fmla="*/ 2541633 h 9201245"/>
              <a:gd name="connsiteX72" fmla="*/ 12002012 w 14674910"/>
              <a:gd name="connsiteY72" fmla="*/ 2556512 h 9201245"/>
              <a:gd name="connsiteX73" fmla="*/ 11999530 w 14674910"/>
              <a:gd name="connsiteY73" fmla="*/ 2557752 h 9201245"/>
              <a:gd name="connsiteX74" fmla="*/ 11998290 w 14674910"/>
              <a:gd name="connsiteY74" fmla="*/ 2558992 h 9201245"/>
              <a:gd name="connsiteX75" fmla="*/ 11995814 w 14674910"/>
              <a:gd name="connsiteY75" fmla="*/ 2560232 h 9201245"/>
              <a:gd name="connsiteX76" fmla="*/ 11990854 w 14674910"/>
              <a:gd name="connsiteY76" fmla="*/ 2563952 h 9201245"/>
              <a:gd name="connsiteX77" fmla="*/ 11978454 w 14674910"/>
              <a:gd name="connsiteY77" fmla="*/ 2570151 h 9201245"/>
              <a:gd name="connsiteX78" fmla="*/ 11954898 w 14674910"/>
              <a:gd name="connsiteY78" fmla="*/ 2586270 h 9201245"/>
              <a:gd name="connsiteX79" fmla="*/ 11942502 w 14674910"/>
              <a:gd name="connsiteY79" fmla="*/ 2593710 h 9201245"/>
              <a:gd name="connsiteX80" fmla="*/ 11931346 w 14674910"/>
              <a:gd name="connsiteY80" fmla="*/ 2602389 h 9201245"/>
              <a:gd name="connsiteX81" fmla="*/ 11895393 w 14674910"/>
              <a:gd name="connsiteY81" fmla="*/ 2628427 h 9201245"/>
              <a:gd name="connsiteX82" fmla="*/ 11656121 w 14674910"/>
              <a:gd name="connsiteY82" fmla="*/ 2918569 h 9201245"/>
              <a:gd name="connsiteX83" fmla="*/ 11653642 w 14674910"/>
              <a:gd name="connsiteY83" fmla="*/ 2919809 h 9201245"/>
              <a:gd name="connsiteX84" fmla="*/ 11581736 w 14674910"/>
              <a:gd name="connsiteY84" fmla="*/ 3095877 h 9201245"/>
              <a:gd name="connsiteX85" fmla="*/ 12490474 w 14674910"/>
              <a:gd name="connsiteY85" fmla="*/ 3073559 h 9201245"/>
              <a:gd name="connsiteX86" fmla="*/ 12501630 w 14674910"/>
              <a:gd name="connsiteY86" fmla="*/ 3069839 h 9201245"/>
              <a:gd name="connsiteX87" fmla="*/ 12667756 w 14674910"/>
              <a:gd name="connsiteY87" fmla="*/ 3072319 h 9201245"/>
              <a:gd name="connsiteX88" fmla="*/ 12639242 w 14674910"/>
              <a:gd name="connsiteY88" fmla="*/ 3080999 h 9201245"/>
              <a:gd name="connsiteX89" fmla="*/ 13369454 w 14674910"/>
              <a:gd name="connsiteY89" fmla="*/ 3192592 h 9201245"/>
              <a:gd name="connsiteX90" fmla="*/ 13379374 w 14674910"/>
              <a:gd name="connsiteY90" fmla="*/ 3192592 h 9201245"/>
              <a:gd name="connsiteX91" fmla="*/ 13385570 w 14674910"/>
              <a:gd name="connsiteY91" fmla="*/ 3192592 h 9201245"/>
              <a:gd name="connsiteX92" fmla="*/ 13399208 w 14674910"/>
              <a:gd name="connsiteY92" fmla="*/ 3193831 h 9201245"/>
              <a:gd name="connsiteX93" fmla="*/ 13422764 w 14674910"/>
              <a:gd name="connsiteY93" fmla="*/ 3192592 h 9201245"/>
              <a:gd name="connsiteX94" fmla="*/ 13503348 w 14674910"/>
              <a:gd name="connsiteY94" fmla="*/ 3219869 h 9201245"/>
              <a:gd name="connsiteX95" fmla="*/ 13552938 w 14674910"/>
              <a:gd name="connsiteY95" fmla="*/ 3252108 h 9201245"/>
              <a:gd name="connsiteX96" fmla="*/ 13556656 w 14674910"/>
              <a:gd name="connsiteY96" fmla="*/ 3253347 h 9201245"/>
              <a:gd name="connsiteX97" fmla="*/ 13552938 w 14674910"/>
              <a:gd name="connsiteY97" fmla="*/ 3253347 h 9201245"/>
              <a:gd name="connsiteX98" fmla="*/ 13561616 w 14674910"/>
              <a:gd name="connsiteY98" fmla="*/ 3257068 h 9201245"/>
              <a:gd name="connsiteX99" fmla="*/ 13613686 w 14674910"/>
              <a:gd name="connsiteY99" fmla="*/ 3279385 h 9201245"/>
              <a:gd name="connsiteX100" fmla="*/ 14002966 w 14674910"/>
              <a:gd name="connsiteY100" fmla="*/ 3606725 h 9201245"/>
              <a:gd name="connsiteX101" fmla="*/ 13182254 w 14674910"/>
              <a:gd name="connsiteY101" fmla="*/ 3229789 h 9201245"/>
              <a:gd name="connsiteX102" fmla="*/ 12759498 w 14674910"/>
              <a:gd name="connsiteY102" fmla="*/ 3202511 h 9201245"/>
              <a:gd name="connsiteX103" fmla="*/ 12687594 w 14674910"/>
              <a:gd name="connsiteY103" fmla="*/ 3193831 h 9201245"/>
              <a:gd name="connsiteX104" fmla="*/ 12618166 w 14674910"/>
              <a:gd name="connsiteY104" fmla="*/ 3202511 h 9201245"/>
              <a:gd name="connsiteX105" fmla="*/ 12241282 w 14674910"/>
              <a:gd name="connsiteY105" fmla="*/ 3231029 h 9201245"/>
              <a:gd name="connsiteX106" fmla="*/ 11807370 w 14674910"/>
              <a:gd name="connsiteY106" fmla="*/ 3286825 h 9201245"/>
              <a:gd name="connsiteX107" fmla="*/ 11719349 w 14674910"/>
              <a:gd name="connsiteY107" fmla="*/ 3302944 h 9201245"/>
              <a:gd name="connsiteX108" fmla="*/ 11430487 w 14674910"/>
              <a:gd name="connsiteY108" fmla="*/ 3393458 h 9201245"/>
              <a:gd name="connsiteX109" fmla="*/ 11439165 w 14674910"/>
              <a:gd name="connsiteY109" fmla="*/ 3392219 h 9201245"/>
              <a:gd name="connsiteX110" fmla="*/ 11451563 w 14674910"/>
              <a:gd name="connsiteY110" fmla="*/ 3392219 h 9201245"/>
              <a:gd name="connsiteX111" fmla="*/ 11387096 w 14674910"/>
              <a:gd name="connsiteY111" fmla="*/ 3414537 h 9201245"/>
              <a:gd name="connsiteX112" fmla="*/ 11359821 w 14674910"/>
              <a:gd name="connsiteY112" fmla="*/ 3428176 h 9201245"/>
              <a:gd name="connsiteX113" fmla="*/ 11168900 w 14674910"/>
              <a:gd name="connsiteY113" fmla="*/ 3553408 h 9201245"/>
              <a:gd name="connsiteX114" fmla="*/ 13466154 w 14674910"/>
              <a:gd name="connsiteY114" fmla="*/ 4081615 h 9201245"/>
              <a:gd name="connsiteX115" fmla="*/ 13504590 w 14674910"/>
              <a:gd name="connsiteY115" fmla="*/ 4075415 h 9201245"/>
              <a:gd name="connsiteX116" fmla="*/ 13552938 w 14674910"/>
              <a:gd name="connsiteY116" fmla="*/ 4089054 h 9201245"/>
              <a:gd name="connsiteX117" fmla="*/ 13633522 w 14674910"/>
              <a:gd name="connsiteY117" fmla="*/ 4115093 h 9201245"/>
              <a:gd name="connsiteX118" fmla="*/ 13621126 w 14674910"/>
              <a:gd name="connsiteY118" fmla="*/ 4116332 h 9201245"/>
              <a:gd name="connsiteX119" fmla="*/ 13666994 w 14674910"/>
              <a:gd name="connsiteY119" fmla="*/ 4131211 h 9201245"/>
              <a:gd name="connsiteX120" fmla="*/ 14124462 w 14674910"/>
              <a:gd name="connsiteY120" fmla="*/ 4395314 h 9201245"/>
              <a:gd name="connsiteX121" fmla="*/ 14150496 w 14674910"/>
              <a:gd name="connsiteY121" fmla="*/ 4422593 h 9201245"/>
              <a:gd name="connsiteX122" fmla="*/ 14394726 w 14674910"/>
              <a:gd name="connsiteY122" fmla="*/ 4638338 h 9201245"/>
              <a:gd name="connsiteX123" fmla="*/ 14674910 w 14674910"/>
              <a:gd name="connsiteY123" fmla="*/ 4976837 h 9201245"/>
              <a:gd name="connsiteX124" fmla="*/ 14202566 w 14674910"/>
              <a:gd name="connsiteY124" fmla="*/ 4575103 h 9201245"/>
              <a:gd name="connsiteX125" fmla="*/ 14191408 w 14674910"/>
              <a:gd name="connsiteY125" fmla="*/ 4562704 h 9201245"/>
              <a:gd name="connsiteX126" fmla="*/ 14073632 w 14674910"/>
              <a:gd name="connsiteY126" fmla="*/ 4482109 h 9201245"/>
              <a:gd name="connsiteX127" fmla="*/ 14024042 w 14674910"/>
              <a:gd name="connsiteY127" fmla="*/ 4458551 h 9201245"/>
              <a:gd name="connsiteX128" fmla="*/ 13666994 w 14674910"/>
              <a:gd name="connsiteY128" fmla="*/ 4277522 h 9201245"/>
              <a:gd name="connsiteX129" fmla="*/ 12254918 w 14674910"/>
              <a:gd name="connsiteY129" fmla="*/ 4160969 h 9201245"/>
              <a:gd name="connsiteX130" fmla="*/ 12221448 w 14674910"/>
              <a:gd name="connsiteY130" fmla="*/ 4159729 h 9201245"/>
              <a:gd name="connsiteX131" fmla="*/ 12226406 w 14674910"/>
              <a:gd name="connsiteY131" fmla="*/ 4162209 h 9201245"/>
              <a:gd name="connsiteX132" fmla="*/ 11969776 w 14674910"/>
              <a:gd name="connsiteY132" fmla="*/ 4127491 h 9201245"/>
              <a:gd name="connsiteX133" fmla="*/ 11968538 w 14674910"/>
              <a:gd name="connsiteY133" fmla="*/ 4126251 h 9201245"/>
              <a:gd name="connsiteX134" fmla="*/ 10685397 w 14674910"/>
              <a:gd name="connsiteY134" fmla="*/ 3710878 h 9201245"/>
              <a:gd name="connsiteX135" fmla="*/ 10942025 w 14674910"/>
              <a:gd name="connsiteY135" fmla="*/ 3997300 h 9201245"/>
              <a:gd name="connsiteX136" fmla="*/ 11088316 w 14674910"/>
              <a:gd name="connsiteY136" fmla="*/ 4132451 h 9201245"/>
              <a:gd name="connsiteX137" fmla="*/ 11089555 w 14674910"/>
              <a:gd name="connsiteY137" fmla="*/ 4133691 h 9201245"/>
              <a:gd name="connsiteX138" fmla="*/ 11069720 w 14674910"/>
              <a:gd name="connsiteY138" fmla="*/ 4122532 h 9201245"/>
              <a:gd name="connsiteX139" fmla="*/ 11651162 w 14674910"/>
              <a:gd name="connsiteY139" fmla="*/ 4570143 h 9201245"/>
              <a:gd name="connsiteX140" fmla="*/ 11208572 w 14674910"/>
              <a:gd name="connsiteY140" fmla="*/ 4317199 h 9201245"/>
              <a:gd name="connsiteX141" fmla="*/ 10622170 w 14674910"/>
              <a:gd name="connsiteY141" fmla="*/ 3926625 h 9201245"/>
              <a:gd name="connsiteX142" fmla="*/ 10594896 w 14674910"/>
              <a:gd name="connsiteY142" fmla="*/ 3911745 h 9201245"/>
              <a:gd name="connsiteX143" fmla="*/ 9852286 w 14674910"/>
              <a:gd name="connsiteY143" fmla="*/ 3477773 h 9201245"/>
              <a:gd name="connsiteX144" fmla="*/ 9370023 w 14674910"/>
              <a:gd name="connsiteY144" fmla="*/ 3269467 h 9201245"/>
              <a:gd name="connsiteX145" fmla="*/ 9305556 w 14674910"/>
              <a:gd name="connsiteY145" fmla="*/ 3217389 h 9201245"/>
              <a:gd name="connsiteX146" fmla="*/ 9008017 w 14674910"/>
              <a:gd name="connsiteY146" fmla="*/ 3124395 h 9201245"/>
              <a:gd name="connsiteX147" fmla="*/ 9006777 w 14674910"/>
              <a:gd name="connsiteY147" fmla="*/ 3124395 h 9201245"/>
              <a:gd name="connsiteX148" fmla="*/ 8999338 w 14674910"/>
              <a:gd name="connsiteY148" fmla="*/ 3118197 h 9201245"/>
              <a:gd name="connsiteX149" fmla="*/ 8991899 w 14674910"/>
              <a:gd name="connsiteY149" fmla="*/ 3111997 h 9201245"/>
              <a:gd name="connsiteX150" fmla="*/ 7907120 w 14674910"/>
              <a:gd name="connsiteY150" fmla="*/ 2674304 h 9201245"/>
              <a:gd name="connsiteX151" fmla="*/ 7928194 w 14674910"/>
              <a:gd name="connsiteY151" fmla="*/ 2995443 h 9201245"/>
              <a:gd name="connsiteX152" fmla="*/ 7929435 w 14674910"/>
              <a:gd name="connsiteY152" fmla="*/ 2996684 h 9201245"/>
              <a:gd name="connsiteX153" fmla="*/ 7936872 w 14674910"/>
              <a:gd name="connsiteY153" fmla="*/ 3006603 h 9201245"/>
              <a:gd name="connsiteX154" fmla="*/ 7960429 w 14674910"/>
              <a:gd name="connsiteY154" fmla="*/ 3082238 h 9201245"/>
              <a:gd name="connsiteX155" fmla="*/ 7943072 w 14674910"/>
              <a:gd name="connsiteY155" fmla="*/ 3054961 h 9201245"/>
              <a:gd name="connsiteX156" fmla="*/ 7935634 w 14674910"/>
              <a:gd name="connsiteY156" fmla="*/ 3040081 h 9201245"/>
              <a:gd name="connsiteX157" fmla="*/ 8183583 w 14674910"/>
              <a:gd name="connsiteY157" fmla="*/ 3648882 h 9201245"/>
              <a:gd name="connsiteX158" fmla="*/ 8198460 w 14674910"/>
              <a:gd name="connsiteY158" fmla="*/ 3657562 h 9201245"/>
              <a:gd name="connsiteX159" fmla="*/ 8235654 w 14674910"/>
              <a:gd name="connsiteY159" fmla="*/ 3714598 h 9201245"/>
              <a:gd name="connsiteX160" fmla="*/ 8286483 w 14674910"/>
              <a:gd name="connsiteY160" fmla="*/ 3770394 h 9201245"/>
              <a:gd name="connsiteX161" fmla="*/ 9459285 w 14674910"/>
              <a:gd name="connsiteY161" fmla="*/ 4123772 h 9201245"/>
              <a:gd name="connsiteX162" fmla="*/ 9397298 w 14674910"/>
              <a:gd name="connsiteY162" fmla="*/ 4153530 h 9201245"/>
              <a:gd name="connsiteX163" fmla="*/ 9376223 w 14674910"/>
              <a:gd name="connsiteY163" fmla="*/ 4158489 h 9201245"/>
              <a:gd name="connsiteX164" fmla="*/ 9238610 w 14674910"/>
              <a:gd name="connsiteY164" fmla="*/ 4213046 h 9201245"/>
              <a:gd name="connsiteX165" fmla="*/ 9229932 w 14674910"/>
              <a:gd name="connsiteY165" fmla="*/ 4211806 h 9201245"/>
              <a:gd name="connsiteX166" fmla="*/ 9224973 w 14674910"/>
              <a:gd name="connsiteY166" fmla="*/ 4211806 h 9201245"/>
              <a:gd name="connsiteX167" fmla="*/ 8862966 w 14674910"/>
              <a:gd name="connsiteY167" fmla="*/ 4267603 h 9201245"/>
              <a:gd name="connsiteX168" fmla="*/ 9423333 w 14674910"/>
              <a:gd name="connsiteY168" fmla="*/ 4697855 h 9201245"/>
              <a:gd name="connsiteX169" fmla="*/ 9424572 w 14674910"/>
              <a:gd name="connsiteY169" fmla="*/ 4699095 h 9201245"/>
              <a:gd name="connsiteX170" fmla="*/ 9636570 w 14674910"/>
              <a:gd name="connsiteY170" fmla="*/ 4834246 h 9201245"/>
              <a:gd name="connsiteX171" fmla="*/ 10669281 w 14674910"/>
              <a:gd name="connsiteY171" fmla="*/ 5208702 h 9201245"/>
              <a:gd name="connsiteX172" fmla="*/ 11414370 w 14674910"/>
              <a:gd name="connsiteY172" fmla="*/ 5193823 h 9201245"/>
              <a:gd name="connsiteX173" fmla="*/ 11440405 w 14674910"/>
              <a:gd name="connsiteY173" fmla="*/ 5195063 h 9201245"/>
              <a:gd name="connsiteX174" fmla="*/ 11667279 w 14674910"/>
              <a:gd name="connsiteY174" fmla="*/ 5186383 h 9201245"/>
              <a:gd name="connsiteX175" fmla="*/ 12310710 w 14674910"/>
              <a:gd name="connsiteY175" fmla="*/ 5341373 h 9201245"/>
              <a:gd name="connsiteX176" fmla="*/ 12315668 w 14674910"/>
              <a:gd name="connsiteY176" fmla="*/ 5341373 h 9201245"/>
              <a:gd name="connsiteX177" fmla="*/ 12318146 w 14674910"/>
              <a:gd name="connsiteY177" fmla="*/ 5343853 h 9201245"/>
              <a:gd name="connsiteX178" fmla="*/ 12313186 w 14674910"/>
              <a:gd name="connsiteY178" fmla="*/ 5343853 h 9201245"/>
              <a:gd name="connsiteX179" fmla="*/ 12323106 w 14674910"/>
              <a:gd name="connsiteY179" fmla="*/ 5352532 h 9201245"/>
              <a:gd name="connsiteX180" fmla="*/ 12382616 w 14674910"/>
              <a:gd name="connsiteY180" fmla="*/ 5404610 h 9201245"/>
              <a:gd name="connsiteX181" fmla="*/ 12507830 w 14674910"/>
              <a:gd name="connsiteY181" fmla="*/ 5595557 h 9201245"/>
              <a:gd name="connsiteX182" fmla="*/ 12536342 w 14674910"/>
              <a:gd name="connsiteY182" fmla="*/ 5674912 h 9201245"/>
              <a:gd name="connsiteX183" fmla="*/ 12547502 w 14674910"/>
              <a:gd name="connsiteY183" fmla="*/ 5697231 h 9201245"/>
              <a:gd name="connsiteX184" fmla="*/ 12548742 w 14674910"/>
              <a:gd name="connsiteY184" fmla="*/ 5700950 h 9201245"/>
              <a:gd name="connsiteX185" fmla="*/ 12552458 w 14674910"/>
              <a:gd name="connsiteY185" fmla="*/ 5714590 h 9201245"/>
              <a:gd name="connsiteX186" fmla="*/ 12531382 w 14674910"/>
              <a:gd name="connsiteY186" fmla="*/ 5705910 h 9201245"/>
              <a:gd name="connsiteX187" fmla="*/ 12390052 w 14674910"/>
              <a:gd name="connsiteY187" fmla="*/ 5537281 h 9201245"/>
              <a:gd name="connsiteX188" fmla="*/ 11460241 w 14674910"/>
              <a:gd name="connsiteY188" fmla="*/ 5403369 h 9201245"/>
              <a:gd name="connsiteX189" fmla="*/ 11788774 w 14674910"/>
              <a:gd name="connsiteY189" fmla="*/ 5838582 h 9201245"/>
              <a:gd name="connsiteX190" fmla="*/ 11806131 w 14674910"/>
              <a:gd name="connsiteY190" fmla="*/ 5857181 h 9201245"/>
              <a:gd name="connsiteX191" fmla="*/ 11842083 w 14674910"/>
              <a:gd name="connsiteY191" fmla="*/ 5955134 h 9201245"/>
              <a:gd name="connsiteX192" fmla="*/ 11832166 w 14674910"/>
              <a:gd name="connsiteY192" fmla="*/ 5943974 h 9201245"/>
              <a:gd name="connsiteX193" fmla="*/ 11951182 w 14674910"/>
              <a:gd name="connsiteY193" fmla="*/ 6405225 h 9201245"/>
              <a:gd name="connsiteX194" fmla="*/ 11972258 w 14674910"/>
              <a:gd name="connsiteY194" fmla="*/ 6756122 h 9201245"/>
              <a:gd name="connsiteX195" fmla="*/ 11977214 w 14674910"/>
              <a:gd name="connsiteY195" fmla="*/ 6883834 h 9201245"/>
              <a:gd name="connsiteX196" fmla="*/ 11982174 w 14674910"/>
              <a:gd name="connsiteY196" fmla="*/ 7054944 h 9201245"/>
              <a:gd name="connsiteX197" fmla="*/ 11978454 w 14674910"/>
              <a:gd name="connsiteY197" fmla="*/ 7099580 h 9201245"/>
              <a:gd name="connsiteX198" fmla="*/ 11993334 w 14674910"/>
              <a:gd name="connsiteY198" fmla="*/ 7369882 h 9201245"/>
              <a:gd name="connsiteX199" fmla="*/ 11994574 w 14674910"/>
              <a:gd name="connsiteY199" fmla="*/ 7376082 h 9201245"/>
              <a:gd name="connsiteX200" fmla="*/ 12004490 w 14674910"/>
              <a:gd name="connsiteY200" fmla="*/ 7487676 h 9201245"/>
              <a:gd name="connsiteX201" fmla="*/ 12046642 w 14674910"/>
              <a:gd name="connsiteY201" fmla="*/ 7759219 h 9201245"/>
              <a:gd name="connsiteX202" fmla="*/ 12077636 w 14674910"/>
              <a:gd name="connsiteY202" fmla="*/ 7883211 h 9201245"/>
              <a:gd name="connsiteX203" fmla="*/ 12090034 w 14674910"/>
              <a:gd name="connsiteY203" fmla="*/ 7922887 h 9201245"/>
              <a:gd name="connsiteX204" fmla="*/ 12070198 w 14674910"/>
              <a:gd name="connsiteY204" fmla="*/ 7927846 h 9201245"/>
              <a:gd name="connsiteX205" fmla="*/ 12056562 w 14674910"/>
              <a:gd name="connsiteY205" fmla="*/ 7895609 h 9201245"/>
              <a:gd name="connsiteX206" fmla="*/ 12029286 w 14674910"/>
              <a:gd name="connsiteY206" fmla="*/ 7812535 h 9201245"/>
              <a:gd name="connsiteX207" fmla="*/ 11985894 w 14674910"/>
              <a:gd name="connsiteY207" fmla="*/ 7635226 h 9201245"/>
              <a:gd name="connsiteX208" fmla="*/ 11969776 w 14674910"/>
              <a:gd name="connsiteY208" fmla="*/ 7550913 h 9201245"/>
              <a:gd name="connsiteX209" fmla="*/ 11966058 w 14674910"/>
              <a:gd name="connsiteY209" fmla="*/ 7536033 h 9201245"/>
              <a:gd name="connsiteX210" fmla="*/ 11943742 w 14674910"/>
              <a:gd name="connsiteY210" fmla="*/ 7315327 h 9201245"/>
              <a:gd name="connsiteX211" fmla="*/ 11922667 w 14674910"/>
              <a:gd name="connsiteY211" fmla="*/ 6799520 h 9201245"/>
              <a:gd name="connsiteX212" fmla="*/ 11869358 w 14674910"/>
              <a:gd name="connsiteY212" fmla="*/ 6296112 h 9201245"/>
              <a:gd name="connsiteX213" fmla="*/ 11736705 w 14674910"/>
              <a:gd name="connsiteY213" fmla="*/ 6023330 h 9201245"/>
              <a:gd name="connsiteX214" fmla="*/ 10959382 w 14674910"/>
              <a:gd name="connsiteY214" fmla="*/ 5460406 h 9201245"/>
              <a:gd name="connsiteX215" fmla="*/ 10903593 w 14674910"/>
              <a:gd name="connsiteY215" fmla="*/ 5449247 h 9201245"/>
              <a:gd name="connsiteX216" fmla="*/ 10775899 w 14674910"/>
              <a:gd name="connsiteY216" fmla="*/ 5445526 h 9201245"/>
              <a:gd name="connsiteX217" fmla="*/ 10525470 w 14674910"/>
              <a:gd name="connsiteY217" fmla="*/ 5462886 h 9201245"/>
              <a:gd name="connsiteX218" fmla="*/ 10539107 w 14674910"/>
              <a:gd name="connsiteY218" fmla="*/ 5694751 h 9201245"/>
              <a:gd name="connsiteX219" fmla="*/ 10546545 w 14674910"/>
              <a:gd name="connsiteY219" fmla="*/ 5703430 h 9201245"/>
              <a:gd name="connsiteX220" fmla="*/ 10550264 w 14674910"/>
              <a:gd name="connsiteY220" fmla="*/ 5760466 h 9201245"/>
              <a:gd name="connsiteX221" fmla="*/ 10542826 w 14674910"/>
              <a:gd name="connsiteY221" fmla="*/ 5748067 h 9201245"/>
              <a:gd name="connsiteX222" fmla="*/ 10618451 w 14674910"/>
              <a:gd name="connsiteY222" fmla="*/ 6061767 h 9201245"/>
              <a:gd name="connsiteX223" fmla="*/ 10728788 w 14674910"/>
              <a:gd name="connsiteY223" fmla="*/ 6358108 h 9201245"/>
              <a:gd name="connsiteX224" fmla="*/ 10734988 w 14674910"/>
              <a:gd name="connsiteY224" fmla="*/ 6370507 h 9201245"/>
              <a:gd name="connsiteX225" fmla="*/ 10799454 w 14674910"/>
              <a:gd name="connsiteY225" fmla="*/ 6524258 h 9201245"/>
              <a:gd name="connsiteX226" fmla="*/ 10991615 w 14674910"/>
              <a:gd name="connsiteY226" fmla="*/ 6904913 h 9201245"/>
              <a:gd name="connsiteX227" fmla="*/ 11090796 w 14674910"/>
              <a:gd name="connsiteY227" fmla="*/ 7089660 h 9201245"/>
              <a:gd name="connsiteX228" fmla="*/ 11230887 w 14674910"/>
              <a:gd name="connsiteY228" fmla="*/ 7676143 h 9201245"/>
              <a:gd name="connsiteX229" fmla="*/ 11214770 w 14674910"/>
              <a:gd name="connsiteY229" fmla="*/ 7730700 h 9201245"/>
              <a:gd name="connsiteX230" fmla="*/ 11194934 w 14674910"/>
              <a:gd name="connsiteY230" fmla="*/ 7881970 h 9201245"/>
              <a:gd name="connsiteX231" fmla="*/ 11144104 w 14674910"/>
              <a:gd name="connsiteY231" fmla="*/ 7681103 h 9201245"/>
              <a:gd name="connsiteX232" fmla="*/ 11061042 w 14674910"/>
              <a:gd name="connsiteY232" fmla="*/ 7333925 h 9201245"/>
              <a:gd name="connsiteX233" fmla="*/ 10970540 w 14674910"/>
              <a:gd name="connsiteY233" fmla="*/ 7076022 h 9201245"/>
              <a:gd name="connsiteX234" fmla="*/ 10922189 w 14674910"/>
              <a:gd name="connsiteY234" fmla="*/ 6997908 h 9201245"/>
              <a:gd name="connsiteX235" fmla="*/ 10680439 w 14674910"/>
              <a:gd name="connsiteY235" fmla="*/ 6562695 h 9201245"/>
              <a:gd name="connsiteX236" fmla="*/ 10606054 w 14674910"/>
              <a:gd name="connsiteY236" fmla="*/ 6416384 h 9201245"/>
              <a:gd name="connsiteX237" fmla="*/ 10556464 w 14674910"/>
              <a:gd name="connsiteY237" fmla="*/ 6340750 h 9201245"/>
              <a:gd name="connsiteX238" fmla="*/ 10475880 w 14674910"/>
              <a:gd name="connsiteY238" fmla="*/ 6189478 h 9201245"/>
              <a:gd name="connsiteX239" fmla="*/ 10447366 w 14674910"/>
              <a:gd name="connsiteY239" fmla="*/ 6165920 h 9201245"/>
              <a:gd name="connsiteX240" fmla="*/ 10438687 w 14674910"/>
              <a:gd name="connsiteY240" fmla="*/ 6147322 h 9201245"/>
              <a:gd name="connsiteX241" fmla="*/ 10434968 w 14674910"/>
              <a:gd name="connsiteY241" fmla="*/ 6136162 h 9201245"/>
              <a:gd name="connsiteX242" fmla="*/ 10431249 w 14674910"/>
              <a:gd name="connsiteY242" fmla="*/ 6120043 h 9201245"/>
              <a:gd name="connsiteX243" fmla="*/ 10366782 w 14674910"/>
              <a:gd name="connsiteY243" fmla="*/ 5953894 h 9201245"/>
              <a:gd name="connsiteX244" fmla="*/ 10283718 w 14674910"/>
              <a:gd name="connsiteY244" fmla="*/ 5636474 h 9201245"/>
              <a:gd name="connsiteX245" fmla="*/ 10226690 w 14674910"/>
              <a:gd name="connsiteY245" fmla="*/ 5517442 h 9201245"/>
              <a:gd name="connsiteX246" fmla="*/ 9604336 w 14674910"/>
              <a:gd name="connsiteY246" fmla="*/ 5053712 h 9201245"/>
              <a:gd name="connsiteX247" fmla="*/ 9832450 w 14674910"/>
              <a:gd name="connsiteY247" fmla="*/ 5982412 h 9201245"/>
              <a:gd name="connsiteX248" fmla="*/ 9816333 w 14674910"/>
              <a:gd name="connsiteY248" fmla="*/ 5973733 h 9201245"/>
              <a:gd name="connsiteX249" fmla="*/ 9531190 w 14674910"/>
              <a:gd name="connsiteY249" fmla="*/ 5555880 h 9201245"/>
              <a:gd name="connsiteX250" fmla="*/ 9384901 w 14674910"/>
              <a:gd name="connsiteY250" fmla="*/ 5109508 h 9201245"/>
              <a:gd name="connsiteX251" fmla="*/ 9381181 w 14674910"/>
              <a:gd name="connsiteY251" fmla="*/ 5076030 h 9201245"/>
              <a:gd name="connsiteX252" fmla="*/ 9308036 w 14674910"/>
              <a:gd name="connsiteY252" fmla="*/ 4949559 h 9201245"/>
              <a:gd name="connsiteX253" fmla="*/ 9205136 w 14674910"/>
              <a:gd name="connsiteY253" fmla="*/ 4846646 h 9201245"/>
              <a:gd name="connsiteX254" fmla="*/ 9192739 w 14674910"/>
              <a:gd name="connsiteY254" fmla="*/ 4835486 h 9201245"/>
              <a:gd name="connsiteX255" fmla="*/ 8955947 w 14674910"/>
              <a:gd name="connsiteY255" fmla="*/ 4628419 h 9201245"/>
              <a:gd name="connsiteX256" fmla="*/ 8846849 w 14674910"/>
              <a:gd name="connsiteY256" fmla="*/ 4518067 h 9201245"/>
              <a:gd name="connsiteX257" fmla="*/ 8416656 w 14674910"/>
              <a:gd name="connsiteY257" fmla="*/ 4313479 h 9201245"/>
              <a:gd name="connsiteX258" fmla="*/ 8179864 w 14674910"/>
              <a:gd name="connsiteY258" fmla="*/ 4159729 h 9201245"/>
              <a:gd name="connsiteX259" fmla="*/ 8171186 w 14674910"/>
              <a:gd name="connsiteY259" fmla="*/ 4148570 h 9201245"/>
              <a:gd name="connsiteX260" fmla="*/ 7971586 w 14674910"/>
              <a:gd name="connsiteY260" fmla="*/ 3966302 h 9201245"/>
              <a:gd name="connsiteX261" fmla="*/ 7970346 w 14674910"/>
              <a:gd name="connsiteY261" fmla="*/ 3966302 h 9201245"/>
              <a:gd name="connsiteX262" fmla="*/ 7325677 w 14674910"/>
              <a:gd name="connsiteY262" fmla="*/ 3265747 h 9201245"/>
              <a:gd name="connsiteX263" fmla="*/ 6642575 w 14674910"/>
              <a:gd name="connsiteY263" fmla="*/ 3363700 h 9201245"/>
              <a:gd name="connsiteX264" fmla="*/ 6164032 w 14674910"/>
              <a:gd name="connsiteY264" fmla="*/ 3958862 h 9201245"/>
              <a:gd name="connsiteX265" fmla="*/ 6364871 w 14674910"/>
              <a:gd name="connsiteY265" fmla="*/ 4172129 h 9201245"/>
              <a:gd name="connsiteX266" fmla="*/ 6471489 w 14674910"/>
              <a:gd name="connsiteY266" fmla="*/ 4211806 h 9201245"/>
              <a:gd name="connsiteX267" fmla="*/ 6511162 w 14674910"/>
              <a:gd name="connsiteY267" fmla="*/ 4225445 h 9201245"/>
              <a:gd name="connsiteX268" fmla="*/ 6524800 w 14674910"/>
              <a:gd name="connsiteY268" fmla="*/ 4234125 h 9201245"/>
              <a:gd name="connsiteX269" fmla="*/ 6720679 w 14674910"/>
              <a:gd name="connsiteY269" fmla="*/ 4333319 h 9201245"/>
              <a:gd name="connsiteX270" fmla="*/ 7057891 w 14674910"/>
              <a:gd name="connsiteY270" fmla="*/ 4561463 h 9201245"/>
              <a:gd name="connsiteX271" fmla="*/ 7366588 w 14674910"/>
              <a:gd name="connsiteY271" fmla="*/ 4725133 h 9201245"/>
              <a:gd name="connsiteX272" fmla="*/ 7835214 w 14674910"/>
              <a:gd name="connsiteY272" fmla="*/ 4891282 h 9201245"/>
              <a:gd name="connsiteX273" fmla="*/ 8467486 w 14674910"/>
              <a:gd name="connsiteY273" fmla="*/ 4968158 h 9201245"/>
              <a:gd name="connsiteX274" fmla="*/ 8477404 w 14674910"/>
              <a:gd name="connsiteY274" fmla="*/ 4971877 h 9201245"/>
              <a:gd name="connsiteX275" fmla="*/ 8054650 w 14674910"/>
              <a:gd name="connsiteY275" fmla="*/ 4985516 h 9201245"/>
              <a:gd name="connsiteX276" fmla="*/ 7985224 w 14674910"/>
              <a:gd name="connsiteY276" fmla="*/ 4976837 h 9201245"/>
              <a:gd name="connsiteX277" fmla="*/ 7972826 w 14674910"/>
              <a:gd name="connsiteY277" fmla="*/ 4976837 h 9201245"/>
              <a:gd name="connsiteX278" fmla="*/ 7952990 w 14674910"/>
              <a:gd name="connsiteY278" fmla="*/ 4974357 h 9201245"/>
              <a:gd name="connsiteX279" fmla="*/ 7949271 w 14674910"/>
              <a:gd name="connsiteY279" fmla="*/ 4974357 h 9201245"/>
              <a:gd name="connsiteX280" fmla="*/ 7930674 w 14674910"/>
              <a:gd name="connsiteY280" fmla="*/ 4976837 h 9201245"/>
              <a:gd name="connsiteX281" fmla="*/ 7915798 w 14674910"/>
              <a:gd name="connsiteY281" fmla="*/ 4976837 h 9201245"/>
              <a:gd name="connsiteX282" fmla="*/ 7858768 w 14674910"/>
              <a:gd name="connsiteY282" fmla="*/ 4970638 h 9201245"/>
              <a:gd name="connsiteX283" fmla="*/ 7841412 w 14674910"/>
              <a:gd name="connsiteY283" fmla="*/ 4971877 h 9201245"/>
              <a:gd name="connsiteX284" fmla="*/ 7314519 w 14674910"/>
              <a:gd name="connsiteY284" fmla="*/ 4903682 h 9201245"/>
              <a:gd name="connsiteX285" fmla="*/ 7462049 w 14674910"/>
              <a:gd name="connsiteY285" fmla="*/ 5078510 h 9201245"/>
              <a:gd name="connsiteX286" fmla="*/ 7498002 w 14674910"/>
              <a:gd name="connsiteY286" fmla="*/ 5146706 h 9201245"/>
              <a:gd name="connsiteX287" fmla="*/ 7571147 w 14674910"/>
              <a:gd name="connsiteY287" fmla="*/ 5324014 h 9201245"/>
              <a:gd name="connsiteX288" fmla="*/ 8013738 w 14674910"/>
              <a:gd name="connsiteY288" fmla="*/ 6400266 h 9201245"/>
              <a:gd name="connsiteX289" fmla="*/ 8695600 w 14674910"/>
              <a:gd name="connsiteY289" fmla="*/ 6276274 h 9201245"/>
              <a:gd name="connsiteX290" fmla="*/ 8819575 w 14674910"/>
              <a:gd name="connsiteY290" fmla="*/ 6293632 h 9201245"/>
              <a:gd name="connsiteX291" fmla="*/ 8862966 w 14674910"/>
              <a:gd name="connsiteY291" fmla="*/ 6294872 h 9201245"/>
              <a:gd name="connsiteX292" fmla="*/ 9820052 w 14674910"/>
              <a:gd name="connsiteY292" fmla="*/ 6345709 h 9201245"/>
              <a:gd name="connsiteX293" fmla="*/ 9397298 w 14674910"/>
              <a:gd name="connsiteY293" fmla="*/ 6485820 h 9201245"/>
              <a:gd name="connsiteX294" fmla="*/ 9379941 w 14674910"/>
              <a:gd name="connsiteY294" fmla="*/ 6483339 h 9201245"/>
              <a:gd name="connsiteX295" fmla="*/ 9165465 w 14674910"/>
              <a:gd name="connsiteY295" fmla="*/ 6485820 h 9201245"/>
              <a:gd name="connsiteX296" fmla="*/ 9158026 w 14674910"/>
              <a:gd name="connsiteY296" fmla="*/ 6488298 h 9201245"/>
              <a:gd name="connsiteX297" fmla="*/ 9141909 w 14674910"/>
              <a:gd name="connsiteY297" fmla="*/ 6479620 h 9201245"/>
              <a:gd name="connsiteX298" fmla="*/ 8730313 w 14674910"/>
              <a:gd name="connsiteY298" fmla="*/ 6458541 h 9201245"/>
              <a:gd name="connsiteX299" fmla="*/ 8736512 w 14674910"/>
              <a:gd name="connsiteY299" fmla="*/ 6461021 h 9201245"/>
              <a:gd name="connsiteX300" fmla="*/ 8647250 w 14674910"/>
              <a:gd name="connsiteY300" fmla="*/ 6469701 h 9201245"/>
              <a:gd name="connsiteX301" fmla="*/ 8639811 w 14674910"/>
              <a:gd name="connsiteY301" fmla="*/ 6465981 h 9201245"/>
              <a:gd name="connsiteX302" fmla="*/ 8339792 w 14674910"/>
              <a:gd name="connsiteY302" fmla="*/ 6573853 h 9201245"/>
              <a:gd name="connsiteX303" fmla="*/ 8834452 w 14674910"/>
              <a:gd name="connsiteY303" fmla="*/ 6773482 h 9201245"/>
              <a:gd name="connsiteX304" fmla="*/ 8917515 w 14674910"/>
              <a:gd name="connsiteY304" fmla="*/ 6832998 h 9201245"/>
              <a:gd name="connsiteX305" fmla="*/ 8964625 w 14674910"/>
              <a:gd name="connsiteY305" fmla="*/ 6877635 h 9201245"/>
              <a:gd name="connsiteX306" fmla="*/ 9158026 w 14674910"/>
              <a:gd name="connsiteY306" fmla="*/ 7221093 h 9201245"/>
              <a:gd name="connsiteX307" fmla="*/ 9166705 w 14674910"/>
              <a:gd name="connsiteY307" fmla="*/ 7425680 h 9201245"/>
              <a:gd name="connsiteX308" fmla="*/ 9166705 w 14674910"/>
              <a:gd name="connsiteY308" fmla="*/ 7472797 h 9201245"/>
              <a:gd name="connsiteX309" fmla="*/ 9166705 w 14674910"/>
              <a:gd name="connsiteY309" fmla="*/ 7477756 h 9201245"/>
              <a:gd name="connsiteX310" fmla="*/ 9161745 w 14674910"/>
              <a:gd name="connsiteY310" fmla="*/ 7513713 h 9201245"/>
              <a:gd name="connsiteX311" fmla="*/ 9153067 w 14674910"/>
              <a:gd name="connsiteY311" fmla="*/ 7539752 h 9201245"/>
              <a:gd name="connsiteX312" fmla="*/ 9124553 w 14674910"/>
              <a:gd name="connsiteY312" fmla="*/ 7707142 h 9201245"/>
              <a:gd name="connsiteX313" fmla="*/ 9133231 w 14674910"/>
              <a:gd name="connsiteY313" fmla="*/ 8210549 h 9201245"/>
              <a:gd name="connsiteX314" fmla="*/ 9133231 w 14674910"/>
              <a:gd name="connsiteY314" fmla="*/ 8216749 h 9201245"/>
              <a:gd name="connsiteX315" fmla="*/ 9141909 w 14674910"/>
              <a:gd name="connsiteY315" fmla="*/ 8304782 h 9201245"/>
              <a:gd name="connsiteX316" fmla="*/ 9156787 w 14674910"/>
              <a:gd name="connsiteY316" fmla="*/ 8483332 h 9201245"/>
              <a:gd name="connsiteX317" fmla="*/ 9160506 w 14674910"/>
              <a:gd name="connsiteY317" fmla="*/ 8664360 h 9201245"/>
              <a:gd name="connsiteX318" fmla="*/ 9155547 w 14674910"/>
              <a:gd name="connsiteY318" fmla="*/ 8839188 h 9201245"/>
              <a:gd name="connsiteX319" fmla="*/ 9146868 w 14674910"/>
              <a:gd name="connsiteY319" fmla="*/ 8922264 h 9201245"/>
              <a:gd name="connsiteX320" fmla="*/ 9135711 w 14674910"/>
              <a:gd name="connsiteY320" fmla="*/ 9000378 h 9201245"/>
              <a:gd name="connsiteX321" fmla="*/ 9122074 w 14674910"/>
              <a:gd name="connsiteY321" fmla="*/ 9076015 h 9201245"/>
              <a:gd name="connsiteX322" fmla="*/ 9115874 w 14674910"/>
              <a:gd name="connsiteY322" fmla="*/ 9111971 h 9201245"/>
              <a:gd name="connsiteX323" fmla="*/ 9107196 w 14674910"/>
              <a:gd name="connsiteY323" fmla="*/ 9145449 h 9201245"/>
              <a:gd name="connsiteX324" fmla="*/ 9091080 w 14674910"/>
              <a:gd name="connsiteY324" fmla="*/ 9201245 h 9201245"/>
              <a:gd name="connsiteX325" fmla="*/ 9084881 w 14674910"/>
              <a:gd name="connsiteY325" fmla="*/ 9007818 h 9201245"/>
              <a:gd name="connsiteX326" fmla="*/ 9086121 w 14674910"/>
              <a:gd name="connsiteY326" fmla="*/ 8995418 h 9201245"/>
              <a:gd name="connsiteX327" fmla="*/ 9092319 w 14674910"/>
              <a:gd name="connsiteY327" fmla="*/ 8917304 h 9201245"/>
              <a:gd name="connsiteX328" fmla="*/ 9096038 w 14674910"/>
              <a:gd name="connsiteY328" fmla="*/ 8835469 h 9201245"/>
              <a:gd name="connsiteX329" fmla="*/ 9097279 w 14674910"/>
              <a:gd name="connsiteY329" fmla="*/ 8751155 h 9201245"/>
              <a:gd name="connsiteX330" fmla="*/ 9096038 w 14674910"/>
              <a:gd name="connsiteY330" fmla="*/ 8664360 h 9201245"/>
              <a:gd name="connsiteX331" fmla="*/ 9092319 w 14674910"/>
              <a:gd name="connsiteY331" fmla="*/ 8554007 h 9201245"/>
              <a:gd name="connsiteX332" fmla="*/ 9088600 w 14674910"/>
              <a:gd name="connsiteY332" fmla="*/ 8485811 h 9201245"/>
              <a:gd name="connsiteX333" fmla="*/ 9077443 w 14674910"/>
              <a:gd name="connsiteY333" fmla="*/ 8309742 h 9201245"/>
              <a:gd name="connsiteX334" fmla="*/ 9073724 w 14674910"/>
              <a:gd name="connsiteY334" fmla="*/ 8258906 h 9201245"/>
              <a:gd name="connsiteX335" fmla="*/ 9030332 w 14674910"/>
              <a:gd name="connsiteY335" fmla="*/ 8102677 h 9201245"/>
              <a:gd name="connsiteX336" fmla="*/ 9029092 w 14674910"/>
              <a:gd name="connsiteY336" fmla="*/ 8107636 h 9201245"/>
              <a:gd name="connsiteX337" fmla="*/ 9010496 w 14674910"/>
              <a:gd name="connsiteY337" fmla="*/ 8035721 h 9201245"/>
              <a:gd name="connsiteX338" fmla="*/ 8955947 w 14674910"/>
              <a:gd name="connsiteY338" fmla="*/ 7875770 h 9201245"/>
              <a:gd name="connsiteX339" fmla="*/ 8937350 w 14674910"/>
              <a:gd name="connsiteY339" fmla="*/ 7822455 h 9201245"/>
              <a:gd name="connsiteX340" fmla="*/ 8923714 w 14674910"/>
              <a:gd name="connsiteY340" fmla="*/ 7837332 h 9201245"/>
              <a:gd name="connsiteX341" fmla="*/ 8900159 w 14674910"/>
              <a:gd name="connsiteY341" fmla="*/ 7815014 h 9201245"/>
              <a:gd name="connsiteX342" fmla="*/ 8924953 w 14674910"/>
              <a:gd name="connsiteY342" fmla="*/ 7790215 h 9201245"/>
              <a:gd name="connsiteX343" fmla="*/ 8917515 w 14674910"/>
              <a:gd name="connsiteY343" fmla="*/ 7770376 h 9201245"/>
              <a:gd name="connsiteX344" fmla="*/ 8756348 w 14674910"/>
              <a:gd name="connsiteY344" fmla="*/ 7756738 h 9201245"/>
              <a:gd name="connsiteX345" fmla="*/ 8725354 w 14674910"/>
              <a:gd name="connsiteY345" fmla="*/ 7755499 h 9201245"/>
              <a:gd name="connsiteX346" fmla="*/ 8670805 w 14674910"/>
              <a:gd name="connsiteY346" fmla="*/ 7760459 h 9201245"/>
              <a:gd name="connsiteX347" fmla="*/ 8152590 w 14674910"/>
              <a:gd name="connsiteY347" fmla="*/ 8050600 h 9201245"/>
              <a:gd name="connsiteX348" fmla="*/ 8131514 w 14674910"/>
              <a:gd name="connsiteY348" fmla="*/ 8082838 h 9201245"/>
              <a:gd name="connsiteX349" fmla="*/ 8107959 w 14674910"/>
              <a:gd name="connsiteY349" fmla="*/ 8122516 h 9201245"/>
              <a:gd name="connsiteX350" fmla="*/ 8085644 w 14674910"/>
              <a:gd name="connsiteY350" fmla="*/ 8165911 h 9201245"/>
              <a:gd name="connsiteX351" fmla="*/ 8081924 w 14674910"/>
              <a:gd name="connsiteY351" fmla="*/ 8169632 h 9201245"/>
              <a:gd name="connsiteX352" fmla="*/ 8024895 w 14674910"/>
              <a:gd name="connsiteY352" fmla="*/ 8242786 h 9201245"/>
              <a:gd name="connsiteX353" fmla="*/ 7891003 w 14674910"/>
              <a:gd name="connsiteY353" fmla="*/ 8488292 h 9201245"/>
              <a:gd name="connsiteX354" fmla="*/ 7895962 w 14674910"/>
              <a:gd name="connsiteY354" fmla="*/ 8472172 h 9201245"/>
              <a:gd name="connsiteX355" fmla="*/ 7904640 w 14674910"/>
              <a:gd name="connsiteY355" fmla="*/ 8443654 h 9201245"/>
              <a:gd name="connsiteX356" fmla="*/ 7914558 w 14674910"/>
              <a:gd name="connsiteY356" fmla="*/ 8416376 h 9201245"/>
              <a:gd name="connsiteX357" fmla="*/ 7924476 w 14674910"/>
              <a:gd name="connsiteY357" fmla="*/ 8389098 h 9201245"/>
              <a:gd name="connsiteX358" fmla="*/ 7946791 w 14674910"/>
              <a:gd name="connsiteY358" fmla="*/ 8335781 h 9201245"/>
              <a:gd name="connsiteX359" fmla="*/ 7948030 w 14674910"/>
              <a:gd name="connsiteY359" fmla="*/ 8333300 h 9201245"/>
              <a:gd name="connsiteX360" fmla="*/ 7848852 w 14674910"/>
              <a:gd name="connsiteY360" fmla="*/ 8510610 h 9201245"/>
              <a:gd name="connsiteX361" fmla="*/ 8007540 w 14674910"/>
              <a:gd name="connsiteY361" fmla="*/ 8074158 h 9201245"/>
              <a:gd name="connsiteX362" fmla="*/ 7998860 w 14674910"/>
              <a:gd name="connsiteY362" fmla="*/ 8081597 h 9201245"/>
              <a:gd name="connsiteX363" fmla="*/ 8042252 w 14674910"/>
              <a:gd name="connsiteY363" fmla="*/ 8013401 h 9201245"/>
              <a:gd name="connsiteX364" fmla="*/ 8045972 w 14674910"/>
              <a:gd name="connsiteY364" fmla="*/ 8013401 h 9201245"/>
              <a:gd name="connsiteX365" fmla="*/ 8191022 w 14674910"/>
              <a:gd name="connsiteY365" fmla="*/ 7842292 h 9201245"/>
              <a:gd name="connsiteX366" fmla="*/ 8202180 w 14674910"/>
              <a:gd name="connsiteY366" fmla="*/ 7837332 h 9201245"/>
              <a:gd name="connsiteX367" fmla="*/ 8326154 w 14674910"/>
              <a:gd name="connsiteY367" fmla="*/ 7753018 h 9201245"/>
              <a:gd name="connsiteX368" fmla="*/ 8378224 w 14674910"/>
              <a:gd name="connsiteY368" fmla="*/ 7710861 h 9201245"/>
              <a:gd name="connsiteX369" fmla="*/ 8576583 w 14674910"/>
              <a:gd name="connsiteY369" fmla="*/ 7637705 h 9201245"/>
              <a:gd name="connsiteX370" fmla="*/ 8836932 w 14674910"/>
              <a:gd name="connsiteY370" fmla="*/ 7585629 h 9201245"/>
              <a:gd name="connsiteX371" fmla="*/ 8917515 w 14674910"/>
              <a:gd name="connsiteY371" fmla="*/ 7178936 h 9201245"/>
              <a:gd name="connsiteX372" fmla="*/ 8556748 w 14674910"/>
              <a:gd name="connsiteY372" fmla="*/ 6880114 h 9201245"/>
              <a:gd name="connsiteX373" fmla="*/ 8481123 w 14674910"/>
              <a:gd name="connsiteY373" fmla="*/ 6855315 h 9201245"/>
              <a:gd name="connsiteX374" fmla="*/ 8295161 w 14674910"/>
              <a:gd name="connsiteY374" fmla="*/ 6820599 h 9201245"/>
              <a:gd name="connsiteX375" fmla="*/ 7961668 w 14674910"/>
              <a:gd name="connsiteY375" fmla="*/ 6717684 h 9201245"/>
              <a:gd name="connsiteX376" fmla="*/ 7951750 w 14674910"/>
              <a:gd name="connsiteY376" fmla="*/ 6705286 h 9201245"/>
              <a:gd name="connsiteX377" fmla="*/ 7776946 w 14674910"/>
              <a:gd name="connsiteY377" fmla="*/ 6552776 h 9201245"/>
              <a:gd name="connsiteX378" fmla="*/ 7734794 w 14674910"/>
              <a:gd name="connsiteY378" fmla="*/ 6488298 h 9201245"/>
              <a:gd name="connsiteX379" fmla="*/ 7525276 w 14674910"/>
              <a:gd name="connsiteY379" fmla="*/ 5946454 h 9201245"/>
              <a:gd name="connsiteX380" fmla="*/ 7511640 w 14674910"/>
              <a:gd name="connsiteY380" fmla="*/ 5922896 h 9201245"/>
              <a:gd name="connsiteX381" fmla="*/ 7211620 w 14674910"/>
              <a:gd name="connsiteY381" fmla="*/ 5136787 h 9201245"/>
              <a:gd name="connsiteX382" fmla="*/ 6471489 w 14674910"/>
              <a:gd name="connsiteY382" fmla="*/ 4480868 h 9201245"/>
              <a:gd name="connsiteX383" fmla="*/ 6333877 w 14674910"/>
              <a:gd name="connsiteY383" fmla="*/ 4421352 h 9201245"/>
              <a:gd name="connsiteX384" fmla="*/ 6327679 w 14674910"/>
              <a:gd name="connsiteY384" fmla="*/ 4420113 h 9201245"/>
              <a:gd name="connsiteX385" fmla="*/ 6302884 w 14674910"/>
              <a:gd name="connsiteY385" fmla="*/ 4411433 h 9201245"/>
              <a:gd name="connsiteX386" fmla="*/ 6275609 w 14674910"/>
              <a:gd name="connsiteY386" fmla="*/ 4411433 h 9201245"/>
              <a:gd name="connsiteX387" fmla="*/ 6011542 w 14674910"/>
              <a:gd name="connsiteY387" fmla="*/ 4365557 h 9201245"/>
              <a:gd name="connsiteX388" fmla="*/ 6177669 w 14674910"/>
              <a:gd name="connsiteY388" fmla="*/ 4959478 h 9201245"/>
              <a:gd name="connsiteX389" fmla="*/ 6178910 w 14674910"/>
              <a:gd name="connsiteY389" fmla="*/ 4960718 h 9201245"/>
              <a:gd name="connsiteX390" fmla="*/ 6260732 w 14674910"/>
              <a:gd name="connsiteY390" fmla="*/ 5198783 h 9201245"/>
              <a:gd name="connsiteX391" fmla="*/ 6385947 w 14674910"/>
              <a:gd name="connsiteY391" fmla="*/ 5418249 h 9201245"/>
              <a:gd name="connsiteX392" fmla="*/ 6392146 w 14674910"/>
              <a:gd name="connsiteY392" fmla="*/ 5429408 h 9201245"/>
              <a:gd name="connsiteX393" fmla="*/ 6383468 w 14674910"/>
              <a:gd name="connsiteY393" fmla="*/ 5418249 h 9201245"/>
              <a:gd name="connsiteX394" fmla="*/ 6627698 w 14674910"/>
              <a:gd name="connsiteY394" fmla="*/ 5827422 h 9201245"/>
              <a:gd name="connsiteX395" fmla="*/ 6791344 w 14674910"/>
              <a:gd name="connsiteY395" fmla="*/ 6098964 h 9201245"/>
              <a:gd name="connsiteX396" fmla="*/ 6806222 w 14674910"/>
              <a:gd name="connsiteY396" fmla="*/ 6134922 h 9201245"/>
              <a:gd name="connsiteX397" fmla="*/ 6831016 w 14674910"/>
              <a:gd name="connsiteY397" fmla="*/ 6186998 h 9201245"/>
              <a:gd name="connsiteX398" fmla="*/ 6847134 w 14674910"/>
              <a:gd name="connsiteY398" fmla="*/ 6214278 h 9201245"/>
              <a:gd name="connsiteX399" fmla="*/ 6852093 w 14674910"/>
              <a:gd name="connsiteY399" fmla="*/ 6227916 h 9201245"/>
              <a:gd name="connsiteX400" fmla="*/ 6860771 w 14674910"/>
              <a:gd name="connsiteY400" fmla="*/ 6245276 h 9201245"/>
              <a:gd name="connsiteX401" fmla="*/ 6862010 w 14674910"/>
              <a:gd name="connsiteY401" fmla="*/ 6246515 h 9201245"/>
              <a:gd name="connsiteX402" fmla="*/ 6906642 w 14674910"/>
              <a:gd name="connsiteY402" fmla="*/ 6351908 h 9201245"/>
              <a:gd name="connsiteX403" fmla="*/ 6900442 w 14674910"/>
              <a:gd name="connsiteY403" fmla="*/ 6346948 h 9201245"/>
              <a:gd name="connsiteX404" fmla="*/ 6897964 w 14674910"/>
              <a:gd name="connsiteY404" fmla="*/ 6344468 h 9201245"/>
              <a:gd name="connsiteX405" fmla="*/ 6954992 w 14674910"/>
              <a:gd name="connsiteY405" fmla="*/ 6557736 h 9201245"/>
              <a:gd name="connsiteX406" fmla="*/ 6958710 w 14674910"/>
              <a:gd name="connsiteY406" fmla="*/ 6562695 h 9201245"/>
              <a:gd name="connsiteX407" fmla="*/ 6958710 w 14674910"/>
              <a:gd name="connsiteY407" fmla="*/ 6563936 h 9201245"/>
              <a:gd name="connsiteX408" fmla="*/ 6976068 w 14674910"/>
              <a:gd name="connsiteY408" fmla="*/ 6715206 h 9201245"/>
              <a:gd name="connsiteX409" fmla="*/ 6953752 w 14674910"/>
              <a:gd name="connsiteY409" fmla="*/ 7407081 h 9201245"/>
              <a:gd name="connsiteX410" fmla="*/ 6957472 w 14674910"/>
              <a:gd name="connsiteY410" fmla="*/ 7415760 h 9201245"/>
              <a:gd name="connsiteX411" fmla="*/ 6948794 w 14674910"/>
              <a:gd name="connsiteY411" fmla="*/ 7464118 h 9201245"/>
              <a:gd name="connsiteX412" fmla="*/ 6910361 w 14674910"/>
              <a:gd name="connsiteY412" fmla="*/ 7421961 h 9201245"/>
              <a:gd name="connsiteX413" fmla="*/ 6885566 w 14674910"/>
              <a:gd name="connsiteY413" fmla="*/ 7259531 h 9201245"/>
              <a:gd name="connsiteX414" fmla="*/ 6881847 w 14674910"/>
              <a:gd name="connsiteY414" fmla="*/ 7010306 h 9201245"/>
              <a:gd name="connsiteX415" fmla="*/ 6878128 w 14674910"/>
              <a:gd name="connsiteY415" fmla="*/ 6992948 h 9201245"/>
              <a:gd name="connsiteX416" fmla="*/ 6612821 w 14674910"/>
              <a:gd name="connsiteY416" fmla="*/ 6182039 h 9201245"/>
              <a:gd name="connsiteX417" fmla="*/ 6579348 w 14674910"/>
              <a:gd name="connsiteY417" fmla="*/ 7270689 h 9201245"/>
              <a:gd name="connsiteX418" fmla="*/ 6573149 w 14674910"/>
              <a:gd name="connsiteY418" fmla="*/ 7288049 h 9201245"/>
              <a:gd name="connsiteX419" fmla="*/ 6570669 w 14674910"/>
              <a:gd name="connsiteY419" fmla="*/ 7293009 h 9201245"/>
              <a:gd name="connsiteX420" fmla="*/ 6565710 w 14674910"/>
              <a:gd name="connsiteY420" fmla="*/ 7306648 h 9201245"/>
              <a:gd name="connsiteX421" fmla="*/ 6566950 w 14674910"/>
              <a:gd name="connsiteY421" fmla="*/ 7310367 h 9201245"/>
              <a:gd name="connsiteX422" fmla="*/ 6554552 w 14674910"/>
              <a:gd name="connsiteY422" fmla="*/ 7352524 h 9201245"/>
              <a:gd name="connsiteX423" fmla="*/ 6534717 w 14674910"/>
              <a:gd name="connsiteY423" fmla="*/ 7389721 h 9201245"/>
              <a:gd name="connsiteX424" fmla="*/ 6533476 w 14674910"/>
              <a:gd name="connsiteY424" fmla="*/ 7383523 h 9201245"/>
              <a:gd name="connsiteX425" fmla="*/ 6447934 w 14674910"/>
              <a:gd name="connsiteY425" fmla="*/ 7559592 h 9201245"/>
              <a:gd name="connsiteX426" fmla="*/ 6446694 w 14674910"/>
              <a:gd name="connsiteY426" fmla="*/ 7562070 h 9201245"/>
              <a:gd name="connsiteX427" fmla="*/ 6407022 w 14674910"/>
              <a:gd name="connsiteY427" fmla="*/ 7637705 h 9201245"/>
              <a:gd name="connsiteX428" fmla="*/ 6408263 w 14674910"/>
              <a:gd name="connsiteY428" fmla="*/ 7631507 h 9201245"/>
              <a:gd name="connsiteX429" fmla="*/ 6239656 w 14674910"/>
              <a:gd name="connsiteY429" fmla="*/ 7908009 h 9201245"/>
              <a:gd name="connsiteX430" fmla="*/ 6230978 w 14674910"/>
              <a:gd name="connsiteY430" fmla="*/ 7921648 h 9201245"/>
              <a:gd name="connsiteX431" fmla="*/ 6199985 w 14674910"/>
              <a:gd name="connsiteY431" fmla="*/ 7948926 h 9201245"/>
              <a:gd name="connsiteX432" fmla="*/ 6028900 w 14674910"/>
              <a:gd name="connsiteY432" fmla="*/ 8235348 h 9201245"/>
              <a:gd name="connsiteX433" fmla="*/ 5799546 w 14674910"/>
              <a:gd name="connsiteY433" fmla="*/ 8689159 h 9201245"/>
              <a:gd name="connsiteX434" fmla="*/ 5730120 w 14674910"/>
              <a:gd name="connsiteY434" fmla="*/ 8739995 h 9201245"/>
              <a:gd name="connsiteX435" fmla="*/ 5712763 w 14674910"/>
              <a:gd name="connsiteY435" fmla="*/ 8756115 h 9201245"/>
              <a:gd name="connsiteX436" fmla="*/ 5756155 w 14674910"/>
              <a:gd name="connsiteY436" fmla="*/ 8492011 h 9201245"/>
              <a:gd name="connsiteX437" fmla="*/ 5826820 w 14674910"/>
              <a:gd name="connsiteY437" fmla="*/ 8329581 h 9201245"/>
              <a:gd name="connsiteX438" fmla="*/ 5878890 w 14674910"/>
              <a:gd name="connsiteY438" fmla="*/ 8241548 h 9201245"/>
              <a:gd name="connsiteX439" fmla="*/ 6113202 w 14674910"/>
              <a:gd name="connsiteY439" fmla="*/ 7833613 h 9201245"/>
              <a:gd name="connsiteX440" fmla="*/ 6115682 w 14674910"/>
              <a:gd name="connsiteY440" fmla="*/ 7832372 h 9201245"/>
              <a:gd name="connsiteX441" fmla="*/ 6450414 w 14674910"/>
              <a:gd name="connsiteY441" fmla="*/ 7192575 h 9201245"/>
              <a:gd name="connsiteX442" fmla="*/ 6488846 w 14674910"/>
              <a:gd name="connsiteY442" fmla="*/ 7111980 h 9201245"/>
              <a:gd name="connsiteX443" fmla="*/ 6503723 w 14674910"/>
              <a:gd name="connsiteY443" fmla="*/ 6989227 h 9201245"/>
              <a:gd name="connsiteX444" fmla="*/ 6535958 w 14674910"/>
              <a:gd name="connsiteY444" fmla="*/ 6738764 h 9201245"/>
              <a:gd name="connsiteX445" fmla="*/ 6530998 w 14674910"/>
              <a:gd name="connsiteY445" fmla="*/ 6692888 h 9201245"/>
              <a:gd name="connsiteX446" fmla="*/ 6177669 w 14674910"/>
              <a:gd name="connsiteY446" fmla="*/ 5607956 h 9201245"/>
              <a:gd name="connsiteX447" fmla="*/ 6082208 w 14674910"/>
              <a:gd name="connsiteY447" fmla="*/ 5413289 h 9201245"/>
              <a:gd name="connsiteX448" fmla="*/ 5613584 w 14674910"/>
              <a:gd name="connsiteY448" fmla="*/ 4025818 h 9201245"/>
              <a:gd name="connsiteX449" fmla="*/ 5616062 w 14674910"/>
              <a:gd name="connsiteY449" fmla="*/ 4013418 h 9201245"/>
              <a:gd name="connsiteX450" fmla="*/ 5624742 w 14674910"/>
              <a:gd name="connsiteY450" fmla="*/ 3870828 h 9201245"/>
              <a:gd name="connsiteX451" fmla="*/ 5782189 w 14674910"/>
              <a:gd name="connsiteY451" fmla="*/ 3477773 h 9201245"/>
              <a:gd name="connsiteX452" fmla="*/ 4978832 w 14674910"/>
              <a:gd name="connsiteY452" fmla="*/ 3917944 h 9201245"/>
              <a:gd name="connsiteX453" fmla="*/ 4916844 w 14674910"/>
              <a:gd name="connsiteY453" fmla="*/ 4060536 h 9201245"/>
              <a:gd name="connsiteX454" fmla="*/ 4827582 w 14674910"/>
              <a:gd name="connsiteY454" fmla="*/ 4469710 h 9201245"/>
              <a:gd name="connsiteX455" fmla="*/ 4874692 w 14674910"/>
              <a:gd name="connsiteY455" fmla="*/ 4961957 h 9201245"/>
              <a:gd name="connsiteX456" fmla="*/ 5023463 w 14674910"/>
              <a:gd name="connsiteY456" fmla="*/ 5283098 h 9201245"/>
              <a:gd name="connsiteX457" fmla="*/ 5438779 w 14674910"/>
              <a:gd name="connsiteY457" fmla="*/ 6097725 h 9201245"/>
              <a:gd name="connsiteX458" fmla="*/ 5505725 w 14674910"/>
              <a:gd name="connsiteY458" fmla="*/ 6298592 h 9201245"/>
              <a:gd name="connsiteX459" fmla="*/ 5524320 w 14674910"/>
              <a:gd name="connsiteY459" fmla="*/ 6354388 h 9201245"/>
              <a:gd name="connsiteX460" fmla="*/ 5542917 w 14674910"/>
              <a:gd name="connsiteY460" fmla="*/ 6743724 h 9201245"/>
              <a:gd name="connsiteX461" fmla="*/ 5551596 w 14674910"/>
              <a:gd name="connsiteY461" fmla="*/ 6782161 h 9201245"/>
              <a:gd name="connsiteX462" fmla="*/ 5547877 w 14674910"/>
              <a:gd name="connsiteY462" fmla="*/ 6787121 h 9201245"/>
              <a:gd name="connsiteX463" fmla="*/ 5519363 w 14674910"/>
              <a:gd name="connsiteY463" fmla="*/ 6837957 h 9201245"/>
              <a:gd name="connsiteX464" fmla="*/ 5463574 w 14674910"/>
              <a:gd name="connsiteY464" fmla="*/ 6969390 h 9201245"/>
              <a:gd name="connsiteX465" fmla="*/ 5369353 w 14674910"/>
              <a:gd name="connsiteY465" fmla="*/ 7113219 h 9201245"/>
              <a:gd name="connsiteX466" fmla="*/ 5369353 w 14674910"/>
              <a:gd name="connsiteY466" fmla="*/ 7095861 h 9201245"/>
              <a:gd name="connsiteX467" fmla="*/ 5448696 w 14674910"/>
              <a:gd name="connsiteY467" fmla="*/ 6493258 h 9201245"/>
              <a:gd name="connsiteX468" fmla="*/ 5161074 w 14674910"/>
              <a:gd name="connsiteY468" fmla="*/ 5838582 h 9201245"/>
              <a:gd name="connsiteX469" fmla="*/ 5056936 w 14674910"/>
              <a:gd name="connsiteY469" fmla="*/ 5671193 h 9201245"/>
              <a:gd name="connsiteX470" fmla="*/ 5020983 w 14674910"/>
              <a:gd name="connsiteY470" fmla="*/ 5621596 h 9201245"/>
              <a:gd name="connsiteX471" fmla="*/ 4592030 w 14674910"/>
              <a:gd name="connsiteY471" fmla="*/ 4627180 h 9201245"/>
              <a:gd name="connsiteX472" fmla="*/ 4592030 w 14674910"/>
              <a:gd name="connsiteY472" fmla="*/ 4609820 h 9201245"/>
              <a:gd name="connsiteX473" fmla="*/ 4585832 w 14674910"/>
              <a:gd name="connsiteY473" fmla="*/ 4498228 h 9201245"/>
              <a:gd name="connsiteX474" fmla="*/ 4629222 w 14674910"/>
              <a:gd name="connsiteY474" fmla="*/ 4133691 h 9201245"/>
              <a:gd name="connsiteX475" fmla="*/ 4213906 w 14674910"/>
              <a:gd name="connsiteY475" fmla="*/ 4534185 h 9201245"/>
              <a:gd name="connsiteX476" fmla="*/ 4158117 w 14674910"/>
              <a:gd name="connsiteY476" fmla="*/ 4562704 h 9201245"/>
              <a:gd name="connsiteX477" fmla="*/ 3776275 w 14674910"/>
              <a:gd name="connsiteY477" fmla="*/ 4836726 h 9201245"/>
              <a:gd name="connsiteX478" fmla="*/ 3603949 w 14674910"/>
              <a:gd name="connsiteY478" fmla="*/ 4966917 h 9201245"/>
              <a:gd name="connsiteX479" fmla="*/ 3601470 w 14674910"/>
              <a:gd name="connsiteY479" fmla="*/ 4968158 h 9201245"/>
              <a:gd name="connsiteX480" fmla="*/ 3456421 w 14674910"/>
              <a:gd name="connsiteY480" fmla="*/ 5095869 h 9201245"/>
              <a:gd name="connsiteX481" fmla="*/ 3239464 w 14674910"/>
              <a:gd name="connsiteY481" fmla="*/ 5788984 h 9201245"/>
              <a:gd name="connsiteX482" fmla="*/ 3239464 w 14674910"/>
              <a:gd name="connsiteY482" fmla="*/ 5782785 h 9201245"/>
              <a:gd name="connsiteX483" fmla="*/ 3243183 w 14674910"/>
              <a:gd name="connsiteY483" fmla="*/ 5795185 h 9201245"/>
              <a:gd name="connsiteX484" fmla="*/ 3384515 w 14674910"/>
              <a:gd name="connsiteY484" fmla="*/ 5986132 h 9201245"/>
              <a:gd name="connsiteX485" fmla="*/ 3435344 w 14674910"/>
              <a:gd name="connsiteY485" fmla="*/ 6020850 h 9201245"/>
              <a:gd name="connsiteX486" fmla="*/ 3513449 w 14674910"/>
              <a:gd name="connsiteY486" fmla="*/ 6060526 h 9201245"/>
              <a:gd name="connsiteX487" fmla="*/ 3600230 w 14674910"/>
              <a:gd name="connsiteY487" fmla="*/ 6148561 h 9201245"/>
              <a:gd name="connsiteX488" fmla="*/ 3594032 w 14674910"/>
              <a:gd name="connsiteY488" fmla="*/ 6147322 h 9201245"/>
              <a:gd name="connsiteX489" fmla="*/ 3608909 w 14674910"/>
              <a:gd name="connsiteY489" fmla="*/ 6156000 h 9201245"/>
              <a:gd name="connsiteX490" fmla="*/ 3768836 w 14674910"/>
              <a:gd name="connsiteY490" fmla="*/ 6245276 h 9201245"/>
              <a:gd name="connsiteX491" fmla="*/ 4440780 w 14674910"/>
              <a:gd name="connsiteY491" fmla="*/ 6839198 h 9201245"/>
              <a:gd name="connsiteX492" fmla="*/ 4445738 w 14674910"/>
              <a:gd name="connsiteY492" fmla="*/ 6932190 h 9201245"/>
              <a:gd name="connsiteX493" fmla="*/ 4429623 w 14674910"/>
              <a:gd name="connsiteY493" fmla="*/ 6927230 h 9201245"/>
              <a:gd name="connsiteX494" fmla="*/ 3860578 w 14674910"/>
              <a:gd name="connsiteY494" fmla="*/ 6546576 h 9201245"/>
              <a:gd name="connsiteX495" fmla="*/ 3839502 w 14674910"/>
              <a:gd name="connsiteY495" fmla="*/ 6709005 h 9201245"/>
              <a:gd name="connsiteX496" fmla="*/ 3843221 w 14674910"/>
              <a:gd name="connsiteY496" fmla="*/ 6738764 h 9201245"/>
              <a:gd name="connsiteX497" fmla="*/ 3871736 w 14674910"/>
              <a:gd name="connsiteY497" fmla="*/ 6842917 h 9201245"/>
              <a:gd name="connsiteX498" fmla="*/ 3844460 w 14674910"/>
              <a:gd name="connsiteY498" fmla="*/ 6888793 h 9201245"/>
              <a:gd name="connsiteX499" fmla="*/ 3837022 w 14674910"/>
              <a:gd name="connsiteY499" fmla="*/ 6861516 h 9201245"/>
              <a:gd name="connsiteX500" fmla="*/ 3828345 w 14674910"/>
              <a:gd name="connsiteY500" fmla="*/ 6825558 h 9201245"/>
              <a:gd name="connsiteX501" fmla="*/ 3818426 w 14674910"/>
              <a:gd name="connsiteY501" fmla="*/ 6984267 h 9201245"/>
              <a:gd name="connsiteX502" fmla="*/ 3815946 w 14674910"/>
              <a:gd name="connsiteY502" fmla="*/ 7005346 h 9201245"/>
              <a:gd name="connsiteX503" fmla="*/ 3815946 w 14674910"/>
              <a:gd name="connsiteY503" fmla="*/ 7031384 h 9201245"/>
              <a:gd name="connsiteX504" fmla="*/ 3887852 w 14674910"/>
              <a:gd name="connsiteY504" fmla="*/ 7865850 h 9201245"/>
              <a:gd name="connsiteX505" fmla="*/ 3734123 w 14674910"/>
              <a:gd name="connsiteY505" fmla="*/ 7285568 h 9201245"/>
              <a:gd name="connsiteX506" fmla="*/ 3726684 w 14674910"/>
              <a:gd name="connsiteY506" fmla="*/ 7324006 h 9201245"/>
              <a:gd name="connsiteX507" fmla="*/ 3705608 w 14674910"/>
              <a:gd name="connsiteY507" fmla="*/ 7160336 h 9201245"/>
              <a:gd name="connsiteX508" fmla="*/ 3708089 w 14674910"/>
              <a:gd name="connsiteY508" fmla="*/ 7147937 h 9201245"/>
              <a:gd name="connsiteX509" fmla="*/ 3685774 w 14674910"/>
              <a:gd name="connsiteY509" fmla="*/ 6883834 h 9201245"/>
              <a:gd name="connsiteX510" fmla="*/ 3646102 w 14674910"/>
              <a:gd name="connsiteY510" fmla="*/ 6520538 h 9201245"/>
              <a:gd name="connsiteX511" fmla="*/ 3121688 w 14674910"/>
              <a:gd name="connsiteY511" fmla="*/ 6055567 h 9201245"/>
              <a:gd name="connsiteX512" fmla="*/ 3121688 w 14674910"/>
              <a:gd name="connsiteY512" fmla="*/ 6058047 h 9201245"/>
              <a:gd name="connsiteX513" fmla="*/ 3101852 w 14674910"/>
              <a:gd name="connsiteY513" fmla="*/ 6035729 h 9201245"/>
              <a:gd name="connsiteX514" fmla="*/ 3105571 w 14674910"/>
              <a:gd name="connsiteY514" fmla="*/ 6028290 h 9201245"/>
              <a:gd name="connsiteX515" fmla="*/ 2960521 w 14674910"/>
              <a:gd name="connsiteY515" fmla="*/ 5672432 h 9201245"/>
              <a:gd name="connsiteX516" fmla="*/ 2627028 w 14674910"/>
              <a:gd name="connsiteY516" fmla="*/ 6118804 h 9201245"/>
              <a:gd name="connsiteX517" fmla="*/ 2552643 w 14674910"/>
              <a:gd name="connsiteY517" fmla="*/ 6257675 h 9201245"/>
              <a:gd name="connsiteX518" fmla="*/ 2550165 w 14674910"/>
              <a:gd name="connsiteY518" fmla="*/ 6262634 h 9201245"/>
              <a:gd name="connsiteX519" fmla="*/ 2519170 w 14674910"/>
              <a:gd name="connsiteY519" fmla="*/ 6315950 h 9201245"/>
              <a:gd name="connsiteX520" fmla="*/ 2417510 w 14674910"/>
              <a:gd name="connsiteY520" fmla="*/ 6520538 h 9201245"/>
              <a:gd name="connsiteX521" fmla="*/ 2405113 w 14674910"/>
              <a:gd name="connsiteY521" fmla="*/ 6594932 h 9201245"/>
              <a:gd name="connsiteX522" fmla="*/ 2319570 w 14674910"/>
              <a:gd name="connsiteY522" fmla="*/ 6859036 h 9201245"/>
              <a:gd name="connsiteX523" fmla="*/ 2219151 w 14674910"/>
              <a:gd name="connsiteY523" fmla="*/ 7305407 h 9201245"/>
              <a:gd name="connsiteX524" fmla="*/ 2210471 w 14674910"/>
              <a:gd name="connsiteY524" fmla="*/ 7407081 h 9201245"/>
              <a:gd name="connsiteX525" fmla="*/ 2205513 w 14674910"/>
              <a:gd name="connsiteY525" fmla="*/ 7434359 h 9201245"/>
              <a:gd name="connsiteX526" fmla="*/ 2153443 w 14674910"/>
              <a:gd name="connsiteY526" fmla="*/ 7549672 h 9201245"/>
              <a:gd name="connsiteX527" fmla="*/ 2050544 w 14674910"/>
              <a:gd name="connsiteY527" fmla="*/ 7846013 h 9201245"/>
              <a:gd name="connsiteX528" fmla="*/ 2038148 w 14674910"/>
              <a:gd name="connsiteY528" fmla="*/ 7834853 h 9201245"/>
              <a:gd name="connsiteX529" fmla="*/ 1688537 w 14674910"/>
              <a:gd name="connsiteY529" fmla="*/ 8179552 h 9201245"/>
              <a:gd name="connsiteX530" fmla="*/ 1585639 w 14674910"/>
              <a:gd name="connsiteY530" fmla="*/ 8231628 h 9201245"/>
              <a:gd name="connsiteX531" fmla="*/ 1452985 w 14674910"/>
              <a:gd name="connsiteY531" fmla="*/ 8345701 h 9201245"/>
              <a:gd name="connsiteX532" fmla="*/ 1093457 w 14674910"/>
              <a:gd name="connsiteY532" fmla="*/ 8436215 h 9201245"/>
              <a:gd name="connsiteX533" fmla="*/ 0 w 14674910"/>
              <a:gd name="connsiteY533" fmla="*/ 8759834 h 9201245"/>
              <a:gd name="connsiteX534" fmla="*/ 870304 w 14674910"/>
              <a:gd name="connsiteY534" fmla="*/ 8366778 h 9201245"/>
              <a:gd name="connsiteX535" fmla="*/ 1138089 w 14674910"/>
              <a:gd name="connsiteY535" fmla="*/ 8329581 h 9201245"/>
              <a:gd name="connsiteX536" fmla="*/ 1290578 w 14674910"/>
              <a:gd name="connsiteY536" fmla="*/ 8293624 h 9201245"/>
              <a:gd name="connsiteX537" fmla="*/ 1355046 w 14674910"/>
              <a:gd name="connsiteY537" fmla="*/ 8241548 h 9201245"/>
              <a:gd name="connsiteX538" fmla="*/ 1668702 w 14674910"/>
              <a:gd name="connsiteY538" fmla="*/ 7999762 h 9201245"/>
              <a:gd name="connsiteX539" fmla="*/ 2153443 w 14674910"/>
              <a:gd name="connsiteY539" fmla="*/ 6540378 h 9201245"/>
              <a:gd name="connsiteX540" fmla="*/ 2147245 w 14674910"/>
              <a:gd name="connsiteY540" fmla="*/ 6545335 h 9201245"/>
              <a:gd name="connsiteX541" fmla="*/ 2167081 w 14674910"/>
              <a:gd name="connsiteY541" fmla="*/ 6442422 h 9201245"/>
              <a:gd name="connsiteX542" fmla="*/ 2175759 w 14674910"/>
              <a:gd name="connsiteY542" fmla="*/ 6434983 h 9201245"/>
              <a:gd name="connsiteX543" fmla="*/ 2266262 w 14674910"/>
              <a:gd name="connsiteY543" fmla="*/ 6191958 h 9201245"/>
              <a:gd name="connsiteX544" fmla="*/ 2320809 w 14674910"/>
              <a:gd name="connsiteY544" fmla="*/ 6091524 h 9201245"/>
              <a:gd name="connsiteX545" fmla="*/ 2322051 w 14674910"/>
              <a:gd name="connsiteY545" fmla="*/ 6091524 h 9201245"/>
              <a:gd name="connsiteX546" fmla="*/ 2986555 w 14674910"/>
              <a:gd name="connsiteY546" fmla="*/ 5093389 h 9201245"/>
              <a:gd name="connsiteX547" fmla="*/ 2638186 w 14674910"/>
              <a:gd name="connsiteY547" fmla="*/ 5185144 h 9201245"/>
              <a:gd name="connsiteX548" fmla="*/ 2421230 w 14674910"/>
              <a:gd name="connsiteY548" fmla="*/ 5228540 h 9201245"/>
              <a:gd name="connsiteX549" fmla="*/ 2180719 w 14674910"/>
              <a:gd name="connsiteY549" fmla="*/ 5284337 h 9201245"/>
              <a:gd name="connsiteX550" fmla="*/ 1963762 w 14674910"/>
              <a:gd name="connsiteY550" fmla="*/ 5358733 h 9201245"/>
              <a:gd name="connsiteX551" fmla="*/ 1325292 w 14674910"/>
              <a:gd name="connsiteY551" fmla="*/ 5691031 h 9201245"/>
              <a:gd name="connsiteX552" fmla="*/ 1929050 w 14674910"/>
              <a:gd name="connsiteY552" fmla="*/ 5280618 h 9201245"/>
              <a:gd name="connsiteX553" fmla="*/ 2101375 w 14674910"/>
              <a:gd name="connsiteY553" fmla="*/ 5226061 h 9201245"/>
              <a:gd name="connsiteX554" fmla="*/ 2111292 w 14674910"/>
              <a:gd name="connsiteY554" fmla="*/ 5222341 h 9201245"/>
              <a:gd name="connsiteX555" fmla="*/ 2620830 w 14674910"/>
              <a:gd name="connsiteY555" fmla="*/ 5042553 h 9201245"/>
              <a:gd name="connsiteX556" fmla="*/ 2997713 w 14674910"/>
              <a:gd name="connsiteY556" fmla="*/ 4895002 h 9201245"/>
              <a:gd name="connsiteX557" fmla="*/ 3110531 w 14674910"/>
              <a:gd name="connsiteY557" fmla="*/ 4855325 h 9201245"/>
              <a:gd name="connsiteX558" fmla="*/ 3093174 w 14674910"/>
              <a:gd name="connsiteY558" fmla="*/ 4859045 h 9201245"/>
              <a:gd name="connsiteX559" fmla="*/ 3131605 w 14674910"/>
              <a:gd name="connsiteY559" fmla="*/ 4844166 h 9201245"/>
              <a:gd name="connsiteX560" fmla="*/ 3249382 w 14674910"/>
              <a:gd name="connsiteY560" fmla="*/ 4798288 h 9201245"/>
              <a:gd name="connsiteX561" fmla="*/ 3440303 w 14674910"/>
              <a:gd name="connsiteY561" fmla="*/ 4720174 h 9201245"/>
              <a:gd name="connsiteX562" fmla="*/ 3808508 w 14674910"/>
              <a:gd name="connsiteY562" fmla="*/ 4488308 h 9201245"/>
              <a:gd name="connsiteX563" fmla="*/ 3900250 w 14674910"/>
              <a:gd name="connsiteY563" fmla="*/ 4405234 h 9201245"/>
              <a:gd name="connsiteX564" fmla="*/ 3896530 w 14674910"/>
              <a:gd name="connsiteY564" fmla="*/ 4407713 h 9201245"/>
              <a:gd name="connsiteX565" fmla="*/ 3896530 w 14674910"/>
              <a:gd name="connsiteY565" fmla="*/ 4406473 h 9201245"/>
              <a:gd name="connsiteX566" fmla="*/ 3915127 w 14674910"/>
              <a:gd name="connsiteY566" fmla="*/ 4390354 h 9201245"/>
              <a:gd name="connsiteX567" fmla="*/ 3941162 w 14674910"/>
              <a:gd name="connsiteY567" fmla="*/ 4371756 h 9201245"/>
              <a:gd name="connsiteX568" fmla="*/ 4000670 w 14674910"/>
              <a:gd name="connsiteY568" fmla="*/ 4318439 h 9201245"/>
              <a:gd name="connsiteX569" fmla="*/ 4032903 w 14674910"/>
              <a:gd name="connsiteY569" fmla="*/ 4287441 h 9201245"/>
              <a:gd name="connsiteX570" fmla="*/ 4040341 w 14674910"/>
              <a:gd name="connsiteY570" fmla="*/ 4273802 h 9201245"/>
              <a:gd name="connsiteX571" fmla="*/ 4065137 w 14674910"/>
              <a:gd name="connsiteY571" fmla="*/ 4245284 h 9201245"/>
              <a:gd name="connsiteX572" fmla="*/ 4411027 w 14674910"/>
              <a:gd name="connsiteY572" fmla="*/ 3846030 h 9201245"/>
              <a:gd name="connsiteX573" fmla="*/ 4402348 w 14674910"/>
              <a:gd name="connsiteY573" fmla="*/ 3853468 h 9201245"/>
              <a:gd name="connsiteX574" fmla="*/ 4445738 w 14674910"/>
              <a:gd name="connsiteY574" fmla="*/ 3791472 h 9201245"/>
              <a:gd name="connsiteX575" fmla="*/ 4460616 w 14674910"/>
              <a:gd name="connsiteY575" fmla="*/ 3782793 h 9201245"/>
              <a:gd name="connsiteX576" fmla="*/ 4535002 w 14674910"/>
              <a:gd name="connsiteY576" fmla="*/ 3678640 h 9201245"/>
              <a:gd name="connsiteX577" fmla="*/ 4598228 w 14674910"/>
              <a:gd name="connsiteY577" fmla="*/ 3588126 h 9201245"/>
              <a:gd name="connsiteX578" fmla="*/ 4605666 w 14674910"/>
              <a:gd name="connsiteY578" fmla="*/ 3576966 h 9201245"/>
              <a:gd name="connsiteX579" fmla="*/ 4624262 w 14674910"/>
              <a:gd name="connsiteY579" fmla="*/ 3549689 h 9201245"/>
              <a:gd name="connsiteX580" fmla="*/ 4667654 w 14674910"/>
              <a:gd name="connsiteY580" fmla="*/ 3480253 h 9201245"/>
              <a:gd name="connsiteX581" fmla="*/ 4614345 w 14674910"/>
              <a:gd name="connsiteY581" fmla="*/ 3495132 h 9201245"/>
              <a:gd name="connsiteX582" fmla="*/ 4573433 w 14674910"/>
              <a:gd name="connsiteY582" fmla="*/ 3477773 h 9201245"/>
              <a:gd name="connsiteX583" fmla="*/ 4556077 w 14674910"/>
              <a:gd name="connsiteY583" fmla="*/ 3481493 h 9201245"/>
              <a:gd name="connsiteX584" fmla="*/ 4554836 w 14674910"/>
              <a:gd name="connsiteY584" fmla="*/ 3481493 h 9201245"/>
              <a:gd name="connsiteX585" fmla="*/ 4532522 w 14674910"/>
              <a:gd name="connsiteY585" fmla="*/ 3485213 h 9201245"/>
              <a:gd name="connsiteX586" fmla="*/ 4470534 w 14674910"/>
              <a:gd name="connsiteY586" fmla="*/ 3482733 h 9201245"/>
              <a:gd name="connsiteX587" fmla="*/ 4422184 w 14674910"/>
              <a:gd name="connsiteY587" fmla="*/ 3493892 h 9201245"/>
              <a:gd name="connsiteX588" fmla="*/ 3985792 w 14674910"/>
              <a:gd name="connsiteY588" fmla="*/ 3538530 h 9201245"/>
              <a:gd name="connsiteX589" fmla="*/ 3982073 w 14674910"/>
              <a:gd name="connsiteY589" fmla="*/ 3539769 h 9201245"/>
              <a:gd name="connsiteX590" fmla="*/ 3833302 w 14674910"/>
              <a:gd name="connsiteY590" fmla="*/ 3560847 h 9201245"/>
              <a:gd name="connsiteX591" fmla="*/ 3379556 w 14674910"/>
              <a:gd name="connsiteY591" fmla="*/ 3671201 h 9201245"/>
              <a:gd name="connsiteX592" fmla="*/ 2418751 w 14674910"/>
              <a:gd name="connsiteY592" fmla="*/ 4258923 h 9201245"/>
              <a:gd name="connsiteX593" fmla="*/ 2160882 w 14674910"/>
              <a:gd name="connsiteY593" fmla="*/ 4312240 h 9201245"/>
              <a:gd name="connsiteX594" fmla="*/ 1574481 w 14674910"/>
              <a:gd name="connsiteY594" fmla="*/ 4494507 h 9201245"/>
              <a:gd name="connsiteX595" fmla="*/ 1329011 w 14674910"/>
              <a:gd name="connsiteY595" fmla="*/ 4570143 h 9201245"/>
              <a:gd name="connsiteX596" fmla="*/ 1270743 w 14674910"/>
              <a:gd name="connsiteY596" fmla="*/ 4598661 h 9201245"/>
              <a:gd name="connsiteX597" fmla="*/ 1242229 w 14674910"/>
              <a:gd name="connsiteY597" fmla="*/ 4611061 h 9201245"/>
              <a:gd name="connsiteX598" fmla="*/ 1062463 w 14674910"/>
              <a:gd name="connsiteY598" fmla="*/ 4686696 h 9201245"/>
              <a:gd name="connsiteX599" fmla="*/ 852946 w 14674910"/>
              <a:gd name="connsiteY599" fmla="*/ 4775969 h 9201245"/>
              <a:gd name="connsiteX600" fmla="*/ 585161 w 14674910"/>
              <a:gd name="connsiteY600" fmla="*/ 4893762 h 9201245"/>
              <a:gd name="connsiteX601" fmla="*/ 556646 w 14674910"/>
              <a:gd name="connsiteY601" fmla="*/ 4912361 h 9201245"/>
              <a:gd name="connsiteX602" fmla="*/ 443829 w 14674910"/>
              <a:gd name="connsiteY602" fmla="*/ 4961957 h 9201245"/>
              <a:gd name="connsiteX603" fmla="*/ 419034 w 14674910"/>
              <a:gd name="connsiteY603" fmla="*/ 4974357 h 9201245"/>
              <a:gd name="connsiteX604" fmla="*/ 495899 w 14674910"/>
              <a:gd name="connsiteY604" fmla="*/ 4893762 h 9201245"/>
              <a:gd name="connsiteX605" fmla="*/ 717815 w 14674910"/>
              <a:gd name="connsiteY605" fmla="*/ 4773489 h 9201245"/>
              <a:gd name="connsiteX606" fmla="*/ 911216 w 14674910"/>
              <a:gd name="connsiteY606" fmla="*/ 4666857 h 9201245"/>
              <a:gd name="connsiteX607" fmla="*/ 1136850 w 14674910"/>
              <a:gd name="connsiteY607" fmla="*/ 4568903 h 9201245"/>
              <a:gd name="connsiteX608" fmla="*/ 1418272 w 14674910"/>
              <a:gd name="connsiteY608" fmla="*/ 4446151 h 9201245"/>
              <a:gd name="connsiteX609" fmla="*/ 1534809 w 14674910"/>
              <a:gd name="connsiteY609" fmla="*/ 4411433 h 9201245"/>
              <a:gd name="connsiteX610" fmla="*/ 1988558 w 14674910"/>
              <a:gd name="connsiteY610" fmla="*/ 4255203 h 9201245"/>
              <a:gd name="connsiteX611" fmla="*/ 1973681 w 14674910"/>
              <a:gd name="connsiteY611" fmla="*/ 4253963 h 9201245"/>
              <a:gd name="connsiteX612" fmla="*/ 2392715 w 14674910"/>
              <a:gd name="connsiteY612" fmla="*/ 4089054 h 9201245"/>
              <a:gd name="connsiteX613" fmla="*/ 3176237 w 14674910"/>
              <a:gd name="connsiteY613" fmla="*/ 3560847 h 9201245"/>
              <a:gd name="connsiteX614" fmla="*/ 4548638 w 14674910"/>
              <a:gd name="connsiteY614" fmla="*/ 3273186 h 9201245"/>
              <a:gd name="connsiteX615" fmla="*/ 5597466 w 14674910"/>
              <a:gd name="connsiteY615" fmla="*/ 3042561 h 9201245"/>
              <a:gd name="connsiteX616" fmla="*/ 6213622 w 14674910"/>
              <a:gd name="connsiteY616" fmla="*/ 2449878 h 9201245"/>
              <a:gd name="connsiteX617" fmla="*/ 6395864 w 14674910"/>
              <a:gd name="connsiteY617" fmla="*/ 1471582 h 9201245"/>
              <a:gd name="connsiteX618" fmla="*/ 6092126 w 14674910"/>
              <a:gd name="connsiteY618" fmla="*/ 138667 h 920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14674910" h="9201245">
                <a:moveTo>
                  <a:pt x="6038483" y="0"/>
                </a:moveTo>
                <a:lnTo>
                  <a:pt x="6901941" y="0"/>
                </a:lnTo>
                <a:lnTo>
                  <a:pt x="6910225" y="28721"/>
                </a:lnTo>
                <a:cubicBezTo>
                  <a:pt x="7071141" y="603715"/>
                  <a:pt x="7216888" y="1179581"/>
                  <a:pt x="7582305" y="1683608"/>
                </a:cubicBezTo>
                <a:cubicBezTo>
                  <a:pt x="7948030" y="2189496"/>
                  <a:pt x="8401779" y="2407721"/>
                  <a:pt x="8934872" y="2648266"/>
                </a:cubicBezTo>
                <a:cubicBezTo>
                  <a:pt x="9119594" y="2727621"/>
                  <a:pt x="9316714" y="2826814"/>
                  <a:pt x="9565903" y="2945847"/>
                </a:cubicBezTo>
                <a:cubicBezTo>
                  <a:pt x="9585740" y="2957007"/>
                  <a:pt x="9608055" y="2966925"/>
                  <a:pt x="9629131" y="2978085"/>
                </a:cubicBezTo>
                <a:cubicBezTo>
                  <a:pt x="9694838" y="3027682"/>
                  <a:pt x="9766743" y="3062399"/>
                  <a:pt x="9846087" y="3094638"/>
                </a:cubicBezTo>
                <a:cubicBezTo>
                  <a:pt x="9875841" y="3107037"/>
                  <a:pt x="9908075" y="3118197"/>
                  <a:pt x="9937828" y="3129355"/>
                </a:cubicBezTo>
                <a:cubicBezTo>
                  <a:pt x="9931630" y="3128116"/>
                  <a:pt x="9925431" y="3126875"/>
                  <a:pt x="9917992" y="3126875"/>
                </a:cubicBezTo>
                <a:cubicBezTo>
                  <a:pt x="10302315" y="3321543"/>
                  <a:pt x="10722590" y="3493892"/>
                  <a:pt x="11100713" y="3273186"/>
                </a:cubicBezTo>
                <a:cubicBezTo>
                  <a:pt x="11177578" y="3227309"/>
                  <a:pt x="11239565" y="3171514"/>
                  <a:pt x="11292875" y="3110756"/>
                </a:cubicBezTo>
                <a:cubicBezTo>
                  <a:pt x="11294114" y="3110756"/>
                  <a:pt x="11294114" y="3110756"/>
                  <a:pt x="11294114" y="3109517"/>
                </a:cubicBezTo>
                <a:cubicBezTo>
                  <a:pt x="11337505" y="3082238"/>
                  <a:pt x="11372218" y="3045041"/>
                  <a:pt x="11389575" y="2996684"/>
                </a:cubicBezTo>
                <a:cubicBezTo>
                  <a:pt x="11410651" y="2969406"/>
                  <a:pt x="11430487" y="2940887"/>
                  <a:pt x="11449083" y="2912369"/>
                </a:cubicBezTo>
                <a:cubicBezTo>
                  <a:pt x="11455282" y="2903690"/>
                  <a:pt x="11460241" y="2895011"/>
                  <a:pt x="11465200" y="2887571"/>
                </a:cubicBezTo>
                <a:cubicBezTo>
                  <a:pt x="11467679" y="2885091"/>
                  <a:pt x="11468919" y="2882611"/>
                  <a:pt x="11470158" y="2881371"/>
                </a:cubicBezTo>
                <a:cubicBezTo>
                  <a:pt x="11472638" y="2878891"/>
                  <a:pt x="11473878" y="2877652"/>
                  <a:pt x="11475118" y="2875172"/>
                </a:cubicBezTo>
                <a:cubicBezTo>
                  <a:pt x="11480077" y="2870212"/>
                  <a:pt x="11485035" y="2865252"/>
                  <a:pt x="11488755" y="2859053"/>
                </a:cubicBezTo>
                <a:cubicBezTo>
                  <a:pt x="11501152" y="2846654"/>
                  <a:pt x="11512310" y="2833015"/>
                  <a:pt x="11524707" y="2820615"/>
                </a:cubicBezTo>
                <a:cubicBezTo>
                  <a:pt x="11574297" y="2771019"/>
                  <a:pt x="11627607" y="2725141"/>
                  <a:pt x="11682156" y="2680504"/>
                </a:cubicBezTo>
                <a:cubicBezTo>
                  <a:pt x="11703231" y="2661905"/>
                  <a:pt x="11724307" y="2644547"/>
                  <a:pt x="11745383" y="2627187"/>
                </a:cubicBezTo>
                <a:cubicBezTo>
                  <a:pt x="11772657" y="2614788"/>
                  <a:pt x="11802411" y="2602389"/>
                  <a:pt x="11834645" y="2592470"/>
                </a:cubicBezTo>
                <a:cubicBezTo>
                  <a:pt x="11853241" y="2577591"/>
                  <a:pt x="11871838" y="2562712"/>
                  <a:pt x="11891673" y="2547832"/>
                </a:cubicBezTo>
                <a:lnTo>
                  <a:pt x="11904071" y="2539153"/>
                </a:lnTo>
                <a:lnTo>
                  <a:pt x="11917708" y="2530475"/>
                </a:lnTo>
                <a:cubicBezTo>
                  <a:pt x="11926386" y="2525514"/>
                  <a:pt x="11933824" y="2519314"/>
                  <a:pt x="11942502" y="2514354"/>
                </a:cubicBezTo>
                <a:lnTo>
                  <a:pt x="11956140" y="2505675"/>
                </a:lnTo>
                <a:lnTo>
                  <a:pt x="11962338" y="2501956"/>
                </a:lnTo>
                <a:lnTo>
                  <a:pt x="11964818" y="2500716"/>
                </a:lnTo>
                <a:lnTo>
                  <a:pt x="11967298" y="2499476"/>
                </a:lnTo>
                <a:lnTo>
                  <a:pt x="11969776" y="2498236"/>
                </a:lnTo>
                <a:cubicBezTo>
                  <a:pt x="11978454" y="2493276"/>
                  <a:pt x="11987134" y="2488316"/>
                  <a:pt x="11995814" y="2483356"/>
                </a:cubicBezTo>
                <a:lnTo>
                  <a:pt x="12023086" y="2469718"/>
                </a:lnTo>
                <a:lnTo>
                  <a:pt x="12051602" y="2456079"/>
                </a:lnTo>
                <a:lnTo>
                  <a:pt x="12080114" y="2443679"/>
                </a:lnTo>
                <a:lnTo>
                  <a:pt x="12107390" y="2432520"/>
                </a:lnTo>
                <a:cubicBezTo>
                  <a:pt x="12145822" y="2418880"/>
                  <a:pt x="12184254" y="2406482"/>
                  <a:pt x="12222686" y="2395323"/>
                </a:cubicBezTo>
                <a:cubicBezTo>
                  <a:pt x="12261118" y="2384163"/>
                  <a:pt x="12298310" y="2375484"/>
                  <a:pt x="12335502" y="2366804"/>
                </a:cubicBezTo>
                <a:cubicBezTo>
                  <a:pt x="12373938" y="2358125"/>
                  <a:pt x="12411130" y="2350685"/>
                  <a:pt x="12447082" y="2343246"/>
                </a:cubicBezTo>
                <a:cubicBezTo>
                  <a:pt x="12520226" y="2328366"/>
                  <a:pt x="12590892" y="2314727"/>
                  <a:pt x="12657838" y="2303568"/>
                </a:cubicBezTo>
                <a:cubicBezTo>
                  <a:pt x="12692550" y="2298609"/>
                  <a:pt x="12724786" y="2293649"/>
                  <a:pt x="12757018" y="2289930"/>
                </a:cubicBezTo>
                <a:cubicBezTo>
                  <a:pt x="12773134" y="2288689"/>
                  <a:pt x="12789254" y="2286210"/>
                  <a:pt x="12805370" y="2284970"/>
                </a:cubicBezTo>
                <a:cubicBezTo>
                  <a:pt x="12820246" y="2283729"/>
                  <a:pt x="12836362" y="2282490"/>
                  <a:pt x="12850000" y="2281250"/>
                </a:cubicBezTo>
                <a:cubicBezTo>
                  <a:pt x="12866114" y="2281250"/>
                  <a:pt x="12880992" y="2280010"/>
                  <a:pt x="12894630" y="2278770"/>
                </a:cubicBezTo>
                <a:cubicBezTo>
                  <a:pt x="12909506" y="2277530"/>
                  <a:pt x="12923146" y="2277530"/>
                  <a:pt x="12936782" y="2277530"/>
                </a:cubicBezTo>
                <a:cubicBezTo>
                  <a:pt x="12950420" y="2277530"/>
                  <a:pt x="12964058" y="2277530"/>
                  <a:pt x="12976454" y="2278770"/>
                </a:cubicBezTo>
                <a:cubicBezTo>
                  <a:pt x="12990090" y="2278770"/>
                  <a:pt x="13002488" y="2278770"/>
                  <a:pt x="13014886" y="2280010"/>
                </a:cubicBezTo>
                <a:cubicBezTo>
                  <a:pt x="13027282" y="2281250"/>
                  <a:pt x="13038442" y="2281250"/>
                  <a:pt x="13049598" y="2282490"/>
                </a:cubicBezTo>
                <a:cubicBezTo>
                  <a:pt x="13060758" y="2282490"/>
                  <a:pt x="13071914" y="2284970"/>
                  <a:pt x="13083072" y="2286210"/>
                </a:cubicBezTo>
                <a:cubicBezTo>
                  <a:pt x="13102910" y="2288689"/>
                  <a:pt x="13122744" y="2291169"/>
                  <a:pt x="13140102" y="2294888"/>
                </a:cubicBezTo>
                <a:cubicBezTo>
                  <a:pt x="13157456" y="2297368"/>
                  <a:pt x="13172334" y="2301089"/>
                  <a:pt x="13185972" y="2303568"/>
                </a:cubicBezTo>
                <a:cubicBezTo>
                  <a:pt x="13198370" y="2307288"/>
                  <a:pt x="13209526" y="2311008"/>
                  <a:pt x="13218206" y="2313488"/>
                </a:cubicBezTo>
                <a:cubicBezTo>
                  <a:pt x="13236802" y="2318448"/>
                  <a:pt x="13246718" y="2320928"/>
                  <a:pt x="13246718" y="2320928"/>
                </a:cubicBezTo>
                <a:cubicBezTo>
                  <a:pt x="13246718" y="2320928"/>
                  <a:pt x="13235562" y="2319687"/>
                  <a:pt x="13218206" y="2315968"/>
                </a:cubicBezTo>
                <a:cubicBezTo>
                  <a:pt x="13199610" y="2313488"/>
                  <a:pt x="13172334" y="2311008"/>
                  <a:pt x="13137622" y="2307288"/>
                </a:cubicBezTo>
                <a:cubicBezTo>
                  <a:pt x="13120266" y="2307288"/>
                  <a:pt x="13101670" y="2304808"/>
                  <a:pt x="13081834" y="2306048"/>
                </a:cubicBezTo>
                <a:cubicBezTo>
                  <a:pt x="13070674" y="2306048"/>
                  <a:pt x="13060758" y="2304808"/>
                  <a:pt x="13048358" y="2304808"/>
                </a:cubicBezTo>
                <a:cubicBezTo>
                  <a:pt x="13037202" y="2304808"/>
                  <a:pt x="13026042" y="2306048"/>
                  <a:pt x="13014886" y="2306048"/>
                </a:cubicBezTo>
                <a:cubicBezTo>
                  <a:pt x="12966536" y="2307288"/>
                  <a:pt x="12911986" y="2312248"/>
                  <a:pt x="12853718" y="2319687"/>
                </a:cubicBezTo>
                <a:cubicBezTo>
                  <a:pt x="12840082" y="2322167"/>
                  <a:pt x="12825206" y="2324647"/>
                  <a:pt x="12810328" y="2327127"/>
                </a:cubicBezTo>
                <a:cubicBezTo>
                  <a:pt x="12795450" y="2328366"/>
                  <a:pt x="12780574" y="2332087"/>
                  <a:pt x="12764456" y="2334566"/>
                </a:cubicBezTo>
                <a:cubicBezTo>
                  <a:pt x="12748340" y="2338286"/>
                  <a:pt x="12732226" y="2340766"/>
                  <a:pt x="12716106" y="2343246"/>
                </a:cubicBezTo>
                <a:cubicBezTo>
                  <a:pt x="12699990" y="2345725"/>
                  <a:pt x="12683872" y="2350685"/>
                  <a:pt x="12667756" y="2353165"/>
                </a:cubicBezTo>
                <a:cubicBezTo>
                  <a:pt x="12602050" y="2366804"/>
                  <a:pt x="12532624" y="2384163"/>
                  <a:pt x="12460718" y="2401522"/>
                </a:cubicBezTo>
                <a:cubicBezTo>
                  <a:pt x="12423526" y="2410201"/>
                  <a:pt x="12387574" y="2418880"/>
                  <a:pt x="12351622" y="2427561"/>
                </a:cubicBezTo>
                <a:cubicBezTo>
                  <a:pt x="12314428" y="2437480"/>
                  <a:pt x="12277234" y="2447399"/>
                  <a:pt x="12240042" y="2457318"/>
                </a:cubicBezTo>
                <a:cubicBezTo>
                  <a:pt x="12204090" y="2468478"/>
                  <a:pt x="12168138" y="2480876"/>
                  <a:pt x="12132186" y="2494516"/>
                </a:cubicBezTo>
                <a:lnTo>
                  <a:pt x="12104910" y="2505675"/>
                </a:lnTo>
                <a:lnTo>
                  <a:pt x="12078874" y="2518075"/>
                </a:lnTo>
                <a:lnTo>
                  <a:pt x="12054082" y="2530475"/>
                </a:lnTo>
                <a:lnTo>
                  <a:pt x="12028046" y="2541633"/>
                </a:lnTo>
                <a:cubicBezTo>
                  <a:pt x="12019368" y="2546593"/>
                  <a:pt x="12010690" y="2551553"/>
                  <a:pt x="12002012" y="2556512"/>
                </a:cubicBezTo>
                <a:lnTo>
                  <a:pt x="11999530" y="2557752"/>
                </a:lnTo>
                <a:lnTo>
                  <a:pt x="11998290" y="2558992"/>
                </a:lnTo>
                <a:lnTo>
                  <a:pt x="11995814" y="2560232"/>
                </a:lnTo>
                <a:lnTo>
                  <a:pt x="11990854" y="2563952"/>
                </a:lnTo>
                <a:lnTo>
                  <a:pt x="11978454" y="2570151"/>
                </a:lnTo>
                <a:cubicBezTo>
                  <a:pt x="11969776" y="2576350"/>
                  <a:pt x="11962338" y="2581310"/>
                  <a:pt x="11954898" y="2586270"/>
                </a:cubicBezTo>
                <a:lnTo>
                  <a:pt x="11942502" y="2593710"/>
                </a:lnTo>
                <a:lnTo>
                  <a:pt x="11931346" y="2602389"/>
                </a:lnTo>
                <a:cubicBezTo>
                  <a:pt x="11918948" y="2611069"/>
                  <a:pt x="11906551" y="2619748"/>
                  <a:pt x="11895393" y="2628427"/>
                </a:cubicBezTo>
                <a:cubicBezTo>
                  <a:pt x="11785055" y="2675545"/>
                  <a:pt x="11695794" y="2811935"/>
                  <a:pt x="11656121" y="2918569"/>
                </a:cubicBezTo>
                <a:cubicBezTo>
                  <a:pt x="11656121" y="2918569"/>
                  <a:pt x="11654881" y="2919809"/>
                  <a:pt x="11653642" y="2919809"/>
                </a:cubicBezTo>
                <a:cubicBezTo>
                  <a:pt x="11625127" y="2978085"/>
                  <a:pt x="11601572" y="3037602"/>
                  <a:pt x="11581736" y="3095877"/>
                </a:cubicBezTo>
                <a:cubicBezTo>
                  <a:pt x="11682156" y="3090917"/>
                  <a:pt x="12060280" y="3057440"/>
                  <a:pt x="12490474" y="3073559"/>
                </a:cubicBezTo>
                <a:cubicBezTo>
                  <a:pt x="12494190" y="3072319"/>
                  <a:pt x="12497912" y="3071079"/>
                  <a:pt x="12501630" y="3069839"/>
                </a:cubicBezTo>
                <a:cubicBezTo>
                  <a:pt x="12557420" y="3069839"/>
                  <a:pt x="12611966" y="3069839"/>
                  <a:pt x="12667756" y="3072319"/>
                </a:cubicBezTo>
                <a:cubicBezTo>
                  <a:pt x="12657838" y="3074799"/>
                  <a:pt x="12647918" y="3077279"/>
                  <a:pt x="12639242" y="3080999"/>
                </a:cubicBezTo>
                <a:cubicBezTo>
                  <a:pt x="12887192" y="3095877"/>
                  <a:pt x="13143818" y="3128116"/>
                  <a:pt x="13369454" y="3192592"/>
                </a:cubicBezTo>
                <a:cubicBezTo>
                  <a:pt x="13373174" y="3192592"/>
                  <a:pt x="13375654" y="3192592"/>
                  <a:pt x="13379374" y="3192592"/>
                </a:cubicBezTo>
                <a:cubicBezTo>
                  <a:pt x="13380614" y="3192592"/>
                  <a:pt x="13383090" y="3192592"/>
                  <a:pt x="13385570" y="3192592"/>
                </a:cubicBezTo>
                <a:cubicBezTo>
                  <a:pt x="13389290" y="3193831"/>
                  <a:pt x="13394250" y="3193831"/>
                  <a:pt x="13399208" y="3193831"/>
                </a:cubicBezTo>
                <a:cubicBezTo>
                  <a:pt x="13406646" y="3193831"/>
                  <a:pt x="13415326" y="3193831"/>
                  <a:pt x="13422764" y="3192592"/>
                </a:cubicBezTo>
                <a:cubicBezTo>
                  <a:pt x="13448798" y="3203751"/>
                  <a:pt x="13476074" y="3211190"/>
                  <a:pt x="13503348" y="3219869"/>
                </a:cubicBezTo>
                <a:cubicBezTo>
                  <a:pt x="13520704" y="3228549"/>
                  <a:pt x="13536820" y="3239708"/>
                  <a:pt x="13552938" y="3252108"/>
                </a:cubicBezTo>
                <a:cubicBezTo>
                  <a:pt x="13554178" y="3252108"/>
                  <a:pt x="13555418" y="3253347"/>
                  <a:pt x="13556656" y="3253347"/>
                </a:cubicBezTo>
                <a:cubicBezTo>
                  <a:pt x="13555418" y="3253347"/>
                  <a:pt x="13554178" y="3253347"/>
                  <a:pt x="13552938" y="3253347"/>
                </a:cubicBezTo>
                <a:cubicBezTo>
                  <a:pt x="13555418" y="3254588"/>
                  <a:pt x="13557898" y="3255827"/>
                  <a:pt x="13561616" y="3257068"/>
                </a:cubicBezTo>
                <a:cubicBezTo>
                  <a:pt x="13576494" y="3265747"/>
                  <a:pt x="13593850" y="3273186"/>
                  <a:pt x="13613686" y="3279385"/>
                </a:cubicBezTo>
                <a:cubicBezTo>
                  <a:pt x="13787250" y="3357501"/>
                  <a:pt x="13926102" y="3464134"/>
                  <a:pt x="14002966" y="3606725"/>
                </a:cubicBezTo>
                <a:cubicBezTo>
                  <a:pt x="13814524" y="3412058"/>
                  <a:pt x="13585172" y="3270706"/>
                  <a:pt x="13182254" y="3229789"/>
                </a:cubicBezTo>
                <a:cubicBezTo>
                  <a:pt x="13074394" y="3218630"/>
                  <a:pt x="12928106" y="3206230"/>
                  <a:pt x="12759498" y="3202511"/>
                </a:cubicBezTo>
                <a:cubicBezTo>
                  <a:pt x="12737182" y="3196311"/>
                  <a:pt x="12712388" y="3193831"/>
                  <a:pt x="12687594" y="3193831"/>
                </a:cubicBezTo>
                <a:cubicBezTo>
                  <a:pt x="12664038" y="3193831"/>
                  <a:pt x="12640482" y="3196311"/>
                  <a:pt x="12618166" y="3202511"/>
                </a:cubicBezTo>
                <a:cubicBezTo>
                  <a:pt x="12499152" y="3204991"/>
                  <a:pt x="12372696" y="3212430"/>
                  <a:pt x="12241282" y="3231029"/>
                </a:cubicBezTo>
                <a:cubicBezTo>
                  <a:pt x="12068958" y="3253347"/>
                  <a:pt x="11930106" y="3268226"/>
                  <a:pt x="11807370" y="3286825"/>
                </a:cubicBezTo>
                <a:cubicBezTo>
                  <a:pt x="11777617" y="3285586"/>
                  <a:pt x="11746623" y="3291785"/>
                  <a:pt x="11719349" y="3302944"/>
                </a:cubicBezTo>
                <a:cubicBezTo>
                  <a:pt x="11615210" y="3324023"/>
                  <a:pt x="11523468" y="3350062"/>
                  <a:pt x="11430487" y="3393458"/>
                </a:cubicBezTo>
                <a:cubicBezTo>
                  <a:pt x="11432966" y="3393458"/>
                  <a:pt x="11435445" y="3392219"/>
                  <a:pt x="11439165" y="3392219"/>
                </a:cubicBezTo>
                <a:cubicBezTo>
                  <a:pt x="11442884" y="3392219"/>
                  <a:pt x="11447844" y="3392219"/>
                  <a:pt x="11451563" y="3392219"/>
                </a:cubicBezTo>
                <a:cubicBezTo>
                  <a:pt x="11431726" y="3402138"/>
                  <a:pt x="11410651" y="3409578"/>
                  <a:pt x="11387096" y="3414537"/>
                </a:cubicBezTo>
                <a:cubicBezTo>
                  <a:pt x="11375938" y="3415777"/>
                  <a:pt x="11366019" y="3420737"/>
                  <a:pt x="11359821" y="3428176"/>
                </a:cubicBezTo>
                <a:cubicBezTo>
                  <a:pt x="11297834" y="3461654"/>
                  <a:pt x="11235846" y="3502572"/>
                  <a:pt x="11168900" y="3553408"/>
                </a:cubicBezTo>
                <a:cubicBezTo>
                  <a:pt x="11559420" y="4014659"/>
                  <a:pt x="12850000" y="3972502"/>
                  <a:pt x="13466154" y="4081615"/>
                </a:cubicBezTo>
                <a:cubicBezTo>
                  <a:pt x="13478550" y="4079135"/>
                  <a:pt x="13490950" y="4077894"/>
                  <a:pt x="13504590" y="4075415"/>
                </a:cubicBezTo>
                <a:cubicBezTo>
                  <a:pt x="13521942" y="4080374"/>
                  <a:pt x="13536820" y="4085334"/>
                  <a:pt x="13552938" y="4089054"/>
                </a:cubicBezTo>
                <a:cubicBezTo>
                  <a:pt x="13580210" y="4097733"/>
                  <a:pt x="13607486" y="4106412"/>
                  <a:pt x="13633522" y="4115093"/>
                </a:cubicBezTo>
                <a:cubicBezTo>
                  <a:pt x="13629802" y="4116332"/>
                  <a:pt x="13624842" y="4116332"/>
                  <a:pt x="13621126" y="4116332"/>
                </a:cubicBezTo>
                <a:cubicBezTo>
                  <a:pt x="13637240" y="4121292"/>
                  <a:pt x="13652118" y="4126251"/>
                  <a:pt x="13666994" y="4131211"/>
                </a:cubicBezTo>
                <a:cubicBezTo>
                  <a:pt x="13836840" y="4195687"/>
                  <a:pt x="13990570" y="4291161"/>
                  <a:pt x="14124462" y="4395314"/>
                </a:cubicBezTo>
                <a:cubicBezTo>
                  <a:pt x="14131902" y="4403993"/>
                  <a:pt x="14140578" y="4413913"/>
                  <a:pt x="14150496" y="4422593"/>
                </a:cubicBezTo>
                <a:cubicBezTo>
                  <a:pt x="14232322" y="4495748"/>
                  <a:pt x="14312906" y="4567663"/>
                  <a:pt x="14394726" y="4638338"/>
                </a:cubicBezTo>
                <a:cubicBezTo>
                  <a:pt x="14572010" y="4821847"/>
                  <a:pt x="14674910" y="4976837"/>
                  <a:pt x="14674910" y="4976837"/>
                </a:cubicBezTo>
                <a:cubicBezTo>
                  <a:pt x="14674910" y="4976837"/>
                  <a:pt x="14488950" y="4777210"/>
                  <a:pt x="14202566" y="4575103"/>
                </a:cubicBezTo>
                <a:cubicBezTo>
                  <a:pt x="14198846" y="4571383"/>
                  <a:pt x="14195128" y="4567663"/>
                  <a:pt x="14191408" y="4562704"/>
                </a:cubicBezTo>
                <a:cubicBezTo>
                  <a:pt x="14152978" y="4534185"/>
                  <a:pt x="14117026" y="4503187"/>
                  <a:pt x="14073632" y="4482109"/>
                </a:cubicBezTo>
                <a:cubicBezTo>
                  <a:pt x="14057516" y="4473429"/>
                  <a:pt x="14041398" y="4465989"/>
                  <a:pt x="14024042" y="4458551"/>
                </a:cubicBezTo>
                <a:cubicBezTo>
                  <a:pt x="13913704" y="4391595"/>
                  <a:pt x="13793450" y="4328358"/>
                  <a:pt x="13666994" y="4277522"/>
                </a:cubicBezTo>
                <a:cubicBezTo>
                  <a:pt x="13366974" y="4157249"/>
                  <a:pt x="12748340" y="4185768"/>
                  <a:pt x="12254918" y="4160969"/>
                </a:cubicBezTo>
                <a:cubicBezTo>
                  <a:pt x="12243764" y="4160969"/>
                  <a:pt x="12232604" y="4159729"/>
                  <a:pt x="12221448" y="4159729"/>
                </a:cubicBezTo>
                <a:cubicBezTo>
                  <a:pt x="12222686" y="4159729"/>
                  <a:pt x="12223926" y="4160969"/>
                  <a:pt x="12226406" y="4162209"/>
                </a:cubicBezTo>
                <a:cubicBezTo>
                  <a:pt x="12140864" y="4148570"/>
                  <a:pt x="12055320" y="4136171"/>
                  <a:pt x="11969776" y="4127491"/>
                </a:cubicBezTo>
                <a:cubicBezTo>
                  <a:pt x="11968538" y="4126251"/>
                  <a:pt x="11968538" y="4126251"/>
                  <a:pt x="11968538" y="4126251"/>
                </a:cubicBezTo>
                <a:cubicBezTo>
                  <a:pt x="11513550" y="4040697"/>
                  <a:pt x="11147824" y="3823711"/>
                  <a:pt x="10685397" y="3710878"/>
                </a:cubicBezTo>
                <a:cubicBezTo>
                  <a:pt x="10752344" y="3787753"/>
                  <a:pt x="10834167" y="3885707"/>
                  <a:pt x="10942025" y="3997300"/>
                </a:cubicBezTo>
                <a:cubicBezTo>
                  <a:pt x="10975499" y="4050617"/>
                  <a:pt x="11028808" y="4095253"/>
                  <a:pt x="11088316" y="4132451"/>
                </a:cubicBezTo>
                <a:cubicBezTo>
                  <a:pt x="11088316" y="4132451"/>
                  <a:pt x="11089555" y="4132451"/>
                  <a:pt x="11089555" y="4133691"/>
                </a:cubicBezTo>
                <a:cubicBezTo>
                  <a:pt x="11082117" y="4129971"/>
                  <a:pt x="11075919" y="4126251"/>
                  <a:pt x="11069720" y="4122532"/>
                </a:cubicBezTo>
                <a:cubicBezTo>
                  <a:pt x="11217250" y="4261402"/>
                  <a:pt x="11405692" y="4413913"/>
                  <a:pt x="11651162" y="4570143"/>
                </a:cubicBezTo>
                <a:cubicBezTo>
                  <a:pt x="11506112" y="4498228"/>
                  <a:pt x="11358582" y="4411433"/>
                  <a:pt x="11208572" y="4317199"/>
                </a:cubicBezTo>
                <a:cubicBezTo>
                  <a:pt x="11017651" y="4180808"/>
                  <a:pt x="10821770" y="4050617"/>
                  <a:pt x="10622170" y="3926625"/>
                </a:cubicBezTo>
                <a:cubicBezTo>
                  <a:pt x="10613491" y="3921665"/>
                  <a:pt x="10604813" y="3916705"/>
                  <a:pt x="10594896" y="3911745"/>
                </a:cubicBezTo>
                <a:cubicBezTo>
                  <a:pt x="10338268" y="3743116"/>
                  <a:pt x="10087838" y="3585646"/>
                  <a:pt x="9852286" y="3477773"/>
                </a:cubicBezTo>
                <a:cubicBezTo>
                  <a:pt x="9733270" y="3423217"/>
                  <a:pt x="9560945" y="3348821"/>
                  <a:pt x="9370023" y="3269467"/>
                </a:cubicBezTo>
                <a:cubicBezTo>
                  <a:pt x="9351427" y="3249628"/>
                  <a:pt x="9330352" y="3231029"/>
                  <a:pt x="9305556" y="3217389"/>
                </a:cubicBezTo>
                <a:cubicBezTo>
                  <a:pt x="9210096" y="3161594"/>
                  <a:pt x="9112155" y="3146714"/>
                  <a:pt x="9008017" y="3124395"/>
                </a:cubicBezTo>
                <a:cubicBezTo>
                  <a:pt x="9008017" y="3124395"/>
                  <a:pt x="9008017" y="3124395"/>
                  <a:pt x="9006777" y="3124395"/>
                </a:cubicBezTo>
                <a:cubicBezTo>
                  <a:pt x="9004298" y="3121915"/>
                  <a:pt x="9001818" y="3120676"/>
                  <a:pt x="8999338" y="3118197"/>
                </a:cubicBezTo>
                <a:cubicBezTo>
                  <a:pt x="8996859" y="3115716"/>
                  <a:pt x="8994379" y="3114477"/>
                  <a:pt x="8991899" y="3111997"/>
                </a:cubicBezTo>
                <a:cubicBezTo>
                  <a:pt x="8452608" y="2891290"/>
                  <a:pt x="7907120" y="2674304"/>
                  <a:pt x="7907120" y="2674304"/>
                </a:cubicBezTo>
                <a:cubicBezTo>
                  <a:pt x="7907120" y="2674304"/>
                  <a:pt x="7898442" y="2809456"/>
                  <a:pt x="7928194" y="2995443"/>
                </a:cubicBezTo>
                <a:cubicBezTo>
                  <a:pt x="7928194" y="2996684"/>
                  <a:pt x="7928194" y="2996684"/>
                  <a:pt x="7929435" y="2996684"/>
                </a:cubicBezTo>
                <a:cubicBezTo>
                  <a:pt x="7930674" y="3001644"/>
                  <a:pt x="7934394" y="3004124"/>
                  <a:pt x="7936872" y="3006603"/>
                </a:cubicBezTo>
                <a:cubicBezTo>
                  <a:pt x="7941832" y="3032642"/>
                  <a:pt x="7951750" y="3057440"/>
                  <a:pt x="7960429" y="3082238"/>
                </a:cubicBezTo>
                <a:cubicBezTo>
                  <a:pt x="7954230" y="3072319"/>
                  <a:pt x="7948030" y="3063640"/>
                  <a:pt x="7943072" y="3054961"/>
                </a:cubicBezTo>
                <a:cubicBezTo>
                  <a:pt x="7940592" y="3048760"/>
                  <a:pt x="7938113" y="3043801"/>
                  <a:pt x="7935634" y="3040081"/>
                </a:cubicBezTo>
                <a:cubicBezTo>
                  <a:pt x="7967866" y="3223590"/>
                  <a:pt x="8039772" y="3449255"/>
                  <a:pt x="8183583" y="3648882"/>
                </a:cubicBezTo>
                <a:cubicBezTo>
                  <a:pt x="8188542" y="3651362"/>
                  <a:pt x="8192261" y="3655082"/>
                  <a:pt x="8198460" y="3657562"/>
                </a:cubicBezTo>
                <a:cubicBezTo>
                  <a:pt x="8207138" y="3678640"/>
                  <a:pt x="8219536" y="3698478"/>
                  <a:pt x="8235654" y="3714598"/>
                </a:cubicBezTo>
                <a:cubicBezTo>
                  <a:pt x="8249290" y="3736916"/>
                  <a:pt x="8266647" y="3754275"/>
                  <a:pt x="8286483" y="3770394"/>
                </a:cubicBezTo>
                <a:cubicBezTo>
                  <a:pt x="8515836" y="4004739"/>
                  <a:pt x="8879082" y="4172129"/>
                  <a:pt x="9459285" y="4123772"/>
                </a:cubicBezTo>
                <a:cubicBezTo>
                  <a:pt x="9439450" y="4134930"/>
                  <a:pt x="9419614" y="4143611"/>
                  <a:pt x="9397298" y="4153530"/>
                </a:cubicBezTo>
                <a:cubicBezTo>
                  <a:pt x="9391099" y="4153530"/>
                  <a:pt x="9383660" y="4154770"/>
                  <a:pt x="9376223" y="4158489"/>
                </a:cubicBezTo>
                <a:cubicBezTo>
                  <a:pt x="9330352" y="4177089"/>
                  <a:pt x="9284481" y="4194447"/>
                  <a:pt x="9238610" y="4213046"/>
                </a:cubicBezTo>
                <a:cubicBezTo>
                  <a:pt x="9234891" y="4213046"/>
                  <a:pt x="9232411" y="4213046"/>
                  <a:pt x="9229932" y="4211806"/>
                </a:cubicBezTo>
                <a:cubicBezTo>
                  <a:pt x="9228693" y="4211806"/>
                  <a:pt x="9226213" y="4211806"/>
                  <a:pt x="9224973" y="4211806"/>
                </a:cubicBezTo>
                <a:cubicBezTo>
                  <a:pt x="9114635" y="4241564"/>
                  <a:pt x="8994379" y="4260163"/>
                  <a:pt x="8862966" y="4267603"/>
                </a:cubicBezTo>
                <a:cubicBezTo>
                  <a:pt x="9052647" y="4422593"/>
                  <a:pt x="9234891" y="4567663"/>
                  <a:pt x="9423333" y="4697855"/>
                </a:cubicBezTo>
                <a:cubicBezTo>
                  <a:pt x="9423333" y="4697855"/>
                  <a:pt x="9424572" y="4697855"/>
                  <a:pt x="9424572" y="4699095"/>
                </a:cubicBezTo>
                <a:cubicBezTo>
                  <a:pt x="9487799" y="4762331"/>
                  <a:pt x="9559705" y="4803248"/>
                  <a:pt x="9636570" y="4834246"/>
                </a:cubicBezTo>
                <a:cubicBezTo>
                  <a:pt x="9946507" y="5020234"/>
                  <a:pt x="10277520" y="5155385"/>
                  <a:pt x="10669281" y="5208702"/>
                </a:cubicBezTo>
                <a:cubicBezTo>
                  <a:pt x="10887476" y="5237220"/>
                  <a:pt x="11151543" y="5209942"/>
                  <a:pt x="11414370" y="5193823"/>
                </a:cubicBezTo>
                <a:cubicBezTo>
                  <a:pt x="11423048" y="5195063"/>
                  <a:pt x="11431726" y="5196303"/>
                  <a:pt x="11440405" y="5195063"/>
                </a:cubicBezTo>
                <a:cubicBezTo>
                  <a:pt x="11516029" y="5193823"/>
                  <a:pt x="11591654" y="5190104"/>
                  <a:pt x="11667279" y="5186383"/>
                </a:cubicBezTo>
                <a:cubicBezTo>
                  <a:pt x="11912749" y="5186383"/>
                  <a:pt x="12142104" y="5217381"/>
                  <a:pt x="12310710" y="5341373"/>
                </a:cubicBezTo>
                <a:cubicBezTo>
                  <a:pt x="12311946" y="5341373"/>
                  <a:pt x="12314428" y="5341373"/>
                  <a:pt x="12315668" y="5341373"/>
                </a:cubicBezTo>
                <a:cubicBezTo>
                  <a:pt x="12316910" y="5342614"/>
                  <a:pt x="12316910" y="5343853"/>
                  <a:pt x="12318146" y="5343853"/>
                </a:cubicBezTo>
                <a:cubicBezTo>
                  <a:pt x="12316910" y="5343853"/>
                  <a:pt x="12314428" y="5343853"/>
                  <a:pt x="12313186" y="5343853"/>
                </a:cubicBezTo>
                <a:cubicBezTo>
                  <a:pt x="12316910" y="5346333"/>
                  <a:pt x="12319386" y="5348813"/>
                  <a:pt x="12323106" y="5352532"/>
                </a:cubicBezTo>
                <a:cubicBezTo>
                  <a:pt x="12340462" y="5372371"/>
                  <a:pt x="12360300" y="5389731"/>
                  <a:pt x="12382616" y="5404610"/>
                </a:cubicBezTo>
                <a:cubicBezTo>
                  <a:pt x="12432206" y="5455446"/>
                  <a:pt x="12474354" y="5518682"/>
                  <a:pt x="12507830" y="5595557"/>
                </a:cubicBezTo>
                <a:cubicBezTo>
                  <a:pt x="12514026" y="5621596"/>
                  <a:pt x="12522706" y="5647634"/>
                  <a:pt x="12536342" y="5674912"/>
                </a:cubicBezTo>
                <a:cubicBezTo>
                  <a:pt x="12540062" y="5682352"/>
                  <a:pt x="12543782" y="5689791"/>
                  <a:pt x="12547502" y="5697231"/>
                </a:cubicBezTo>
                <a:cubicBezTo>
                  <a:pt x="12547502" y="5698470"/>
                  <a:pt x="12548742" y="5699711"/>
                  <a:pt x="12548742" y="5700950"/>
                </a:cubicBezTo>
                <a:cubicBezTo>
                  <a:pt x="12549982" y="5705910"/>
                  <a:pt x="12551220" y="5709630"/>
                  <a:pt x="12552458" y="5714590"/>
                </a:cubicBezTo>
                <a:cubicBezTo>
                  <a:pt x="12546260" y="5712110"/>
                  <a:pt x="12538822" y="5708390"/>
                  <a:pt x="12531382" y="5705910"/>
                </a:cubicBezTo>
                <a:cubicBezTo>
                  <a:pt x="12478074" y="5617876"/>
                  <a:pt x="12390052" y="5537281"/>
                  <a:pt x="12390052" y="5537281"/>
                </a:cubicBezTo>
                <a:cubicBezTo>
                  <a:pt x="12390052" y="5537281"/>
                  <a:pt x="11998290" y="5202502"/>
                  <a:pt x="11460241" y="5403369"/>
                </a:cubicBezTo>
                <a:cubicBezTo>
                  <a:pt x="11602812" y="5518682"/>
                  <a:pt x="11709430" y="5671193"/>
                  <a:pt x="11788774" y="5838582"/>
                </a:cubicBezTo>
                <a:cubicBezTo>
                  <a:pt x="11793733" y="5844781"/>
                  <a:pt x="11801172" y="5850980"/>
                  <a:pt x="11806131" y="5857181"/>
                </a:cubicBezTo>
                <a:cubicBezTo>
                  <a:pt x="11816049" y="5890659"/>
                  <a:pt x="11828447" y="5922896"/>
                  <a:pt x="11842083" y="5955134"/>
                </a:cubicBezTo>
                <a:cubicBezTo>
                  <a:pt x="11839604" y="5951414"/>
                  <a:pt x="11835885" y="5947694"/>
                  <a:pt x="11832166" y="5943974"/>
                </a:cubicBezTo>
                <a:cubicBezTo>
                  <a:pt x="11891673" y="6095245"/>
                  <a:pt x="11930106" y="6253954"/>
                  <a:pt x="11951182" y="6405225"/>
                </a:cubicBezTo>
                <a:cubicBezTo>
                  <a:pt x="11951182" y="6523017"/>
                  <a:pt x="11961098" y="6639570"/>
                  <a:pt x="11972258" y="6756122"/>
                </a:cubicBezTo>
                <a:cubicBezTo>
                  <a:pt x="11974736" y="6799520"/>
                  <a:pt x="11975978" y="6840438"/>
                  <a:pt x="11977214" y="6883834"/>
                </a:cubicBezTo>
                <a:cubicBezTo>
                  <a:pt x="11979696" y="6940870"/>
                  <a:pt x="11980936" y="6997908"/>
                  <a:pt x="11982174" y="7054944"/>
                </a:cubicBezTo>
                <a:cubicBezTo>
                  <a:pt x="11979696" y="7068583"/>
                  <a:pt x="11978454" y="7083462"/>
                  <a:pt x="11978454" y="7099580"/>
                </a:cubicBezTo>
                <a:cubicBezTo>
                  <a:pt x="11978454" y="7190094"/>
                  <a:pt x="11982174" y="7279368"/>
                  <a:pt x="11993334" y="7369882"/>
                </a:cubicBezTo>
                <a:cubicBezTo>
                  <a:pt x="11994574" y="7372363"/>
                  <a:pt x="11994574" y="7373603"/>
                  <a:pt x="11994574" y="7376082"/>
                </a:cubicBezTo>
                <a:cubicBezTo>
                  <a:pt x="11997052" y="7413279"/>
                  <a:pt x="12000770" y="7450479"/>
                  <a:pt x="12004490" y="7487676"/>
                </a:cubicBezTo>
                <a:cubicBezTo>
                  <a:pt x="12014408" y="7581909"/>
                  <a:pt x="12028046" y="7674902"/>
                  <a:pt x="12046642" y="7759219"/>
                </a:cubicBezTo>
                <a:cubicBezTo>
                  <a:pt x="12056562" y="7802616"/>
                  <a:pt x="12066478" y="7843532"/>
                  <a:pt x="12077636" y="7883211"/>
                </a:cubicBezTo>
                <a:cubicBezTo>
                  <a:pt x="12081354" y="7896849"/>
                  <a:pt x="12085074" y="7910488"/>
                  <a:pt x="12090034" y="7922887"/>
                </a:cubicBezTo>
                <a:cubicBezTo>
                  <a:pt x="12082596" y="7924127"/>
                  <a:pt x="12076398" y="7925368"/>
                  <a:pt x="12070198" y="7927846"/>
                </a:cubicBezTo>
                <a:cubicBezTo>
                  <a:pt x="12065238" y="7915448"/>
                  <a:pt x="12059038" y="7903050"/>
                  <a:pt x="12056562" y="7895609"/>
                </a:cubicBezTo>
                <a:cubicBezTo>
                  <a:pt x="12046642" y="7868331"/>
                  <a:pt x="12037964" y="7839813"/>
                  <a:pt x="12029286" y="7812535"/>
                </a:cubicBezTo>
                <a:cubicBezTo>
                  <a:pt x="12011930" y="7754259"/>
                  <a:pt x="11997052" y="7694742"/>
                  <a:pt x="11985894" y="7635226"/>
                </a:cubicBezTo>
                <a:cubicBezTo>
                  <a:pt x="11979696" y="7606708"/>
                  <a:pt x="11973498" y="7578190"/>
                  <a:pt x="11969776" y="7550913"/>
                </a:cubicBezTo>
                <a:cubicBezTo>
                  <a:pt x="11966058" y="7527352"/>
                  <a:pt x="11956140" y="7435600"/>
                  <a:pt x="11966058" y="7536033"/>
                </a:cubicBezTo>
                <a:cubicBezTo>
                  <a:pt x="11958622" y="7462877"/>
                  <a:pt x="11948702" y="7388483"/>
                  <a:pt x="11943742" y="7315327"/>
                </a:cubicBezTo>
                <a:cubicBezTo>
                  <a:pt x="11928866" y="7142977"/>
                  <a:pt x="11927626" y="6970628"/>
                  <a:pt x="11922667" y="6799520"/>
                </a:cubicBezTo>
                <a:cubicBezTo>
                  <a:pt x="11918948" y="6633370"/>
                  <a:pt x="11923907" y="6454822"/>
                  <a:pt x="11869358" y="6296112"/>
                </a:cubicBezTo>
                <a:cubicBezTo>
                  <a:pt x="11838364" y="6205598"/>
                  <a:pt x="11798692" y="6102684"/>
                  <a:pt x="11736705" y="6023330"/>
                </a:cubicBezTo>
                <a:cubicBezTo>
                  <a:pt x="11565619" y="5726988"/>
                  <a:pt x="11315190" y="5490164"/>
                  <a:pt x="10959382" y="5460406"/>
                </a:cubicBezTo>
                <a:cubicBezTo>
                  <a:pt x="10940786" y="5455446"/>
                  <a:pt x="10923429" y="5451727"/>
                  <a:pt x="10903593" y="5449247"/>
                </a:cubicBezTo>
                <a:cubicBezTo>
                  <a:pt x="10860202" y="5441807"/>
                  <a:pt x="10818050" y="5438088"/>
                  <a:pt x="10775899" y="5445526"/>
                </a:cubicBezTo>
                <a:cubicBezTo>
                  <a:pt x="10640767" y="5426928"/>
                  <a:pt x="10520511" y="5400889"/>
                  <a:pt x="10525470" y="5462886"/>
                </a:cubicBezTo>
                <a:cubicBezTo>
                  <a:pt x="10534148" y="5545960"/>
                  <a:pt x="10534148" y="5617876"/>
                  <a:pt x="10539107" y="5694751"/>
                </a:cubicBezTo>
                <a:cubicBezTo>
                  <a:pt x="10541586" y="5697231"/>
                  <a:pt x="10544066" y="5700950"/>
                  <a:pt x="10546545" y="5703430"/>
                </a:cubicBezTo>
                <a:cubicBezTo>
                  <a:pt x="10546545" y="5722029"/>
                  <a:pt x="10547786" y="5741868"/>
                  <a:pt x="10550264" y="5760466"/>
                </a:cubicBezTo>
                <a:cubicBezTo>
                  <a:pt x="10547786" y="5756747"/>
                  <a:pt x="10545306" y="5753027"/>
                  <a:pt x="10542826" y="5748067"/>
                </a:cubicBezTo>
                <a:cubicBezTo>
                  <a:pt x="10551505" y="5838582"/>
                  <a:pt x="10571341" y="5936534"/>
                  <a:pt x="10618451" y="6061767"/>
                </a:cubicBezTo>
                <a:cubicBezTo>
                  <a:pt x="10633328" y="6167160"/>
                  <a:pt x="10676719" y="6267594"/>
                  <a:pt x="10728788" y="6358108"/>
                </a:cubicBezTo>
                <a:cubicBezTo>
                  <a:pt x="10731268" y="6361828"/>
                  <a:pt x="10733747" y="6365547"/>
                  <a:pt x="10734988" y="6370507"/>
                </a:cubicBezTo>
                <a:cubicBezTo>
                  <a:pt x="10753584" y="6421344"/>
                  <a:pt x="10775899" y="6472181"/>
                  <a:pt x="10799454" y="6524258"/>
                </a:cubicBezTo>
                <a:cubicBezTo>
                  <a:pt x="10855243" y="6654450"/>
                  <a:pt x="10923429" y="6779680"/>
                  <a:pt x="10991615" y="6904913"/>
                </a:cubicBezTo>
                <a:cubicBezTo>
                  <a:pt x="11025089" y="6965668"/>
                  <a:pt x="11058562" y="7027664"/>
                  <a:pt x="11090796" y="7089660"/>
                </a:cubicBezTo>
                <a:cubicBezTo>
                  <a:pt x="11158981" y="7273170"/>
                  <a:pt x="11201133" y="7472797"/>
                  <a:pt x="11230887" y="7676143"/>
                </a:cubicBezTo>
                <a:cubicBezTo>
                  <a:pt x="11223449" y="7693503"/>
                  <a:pt x="11217250" y="7710861"/>
                  <a:pt x="11214770" y="7730700"/>
                </a:cubicBezTo>
                <a:cubicBezTo>
                  <a:pt x="11206092" y="7781536"/>
                  <a:pt x="11199894" y="7831134"/>
                  <a:pt x="11194934" y="7881970"/>
                </a:cubicBezTo>
                <a:cubicBezTo>
                  <a:pt x="11177578" y="7812535"/>
                  <a:pt x="11160221" y="7745580"/>
                  <a:pt x="11144104" y="7681103"/>
                </a:cubicBezTo>
                <a:cubicBezTo>
                  <a:pt x="11125508" y="7563311"/>
                  <a:pt x="11099474" y="7447998"/>
                  <a:pt x="11061042" y="7333925"/>
                </a:cubicBezTo>
                <a:cubicBezTo>
                  <a:pt x="11031287" y="7247130"/>
                  <a:pt x="11008971" y="7160336"/>
                  <a:pt x="10970540" y="7076022"/>
                </a:cubicBezTo>
                <a:cubicBezTo>
                  <a:pt x="10958142" y="7047503"/>
                  <a:pt x="10940786" y="7021466"/>
                  <a:pt x="10922189" y="6997908"/>
                </a:cubicBezTo>
                <a:cubicBezTo>
                  <a:pt x="10856483" y="6847876"/>
                  <a:pt x="10778379" y="6705286"/>
                  <a:pt x="10680439" y="6562695"/>
                </a:cubicBezTo>
                <a:cubicBezTo>
                  <a:pt x="10658123" y="6513098"/>
                  <a:pt x="10634568" y="6464742"/>
                  <a:pt x="10606054" y="6416384"/>
                </a:cubicBezTo>
                <a:cubicBezTo>
                  <a:pt x="10591177" y="6391586"/>
                  <a:pt x="10575060" y="6365547"/>
                  <a:pt x="10556464" y="6340750"/>
                </a:cubicBezTo>
                <a:cubicBezTo>
                  <a:pt x="10546545" y="6284952"/>
                  <a:pt x="10511832" y="6224197"/>
                  <a:pt x="10475880" y="6189478"/>
                </a:cubicBezTo>
                <a:cubicBezTo>
                  <a:pt x="10467202" y="6182039"/>
                  <a:pt x="10458524" y="6172120"/>
                  <a:pt x="10447366" y="6165920"/>
                </a:cubicBezTo>
                <a:cubicBezTo>
                  <a:pt x="10444886" y="6159721"/>
                  <a:pt x="10441167" y="6153520"/>
                  <a:pt x="10438687" y="6147322"/>
                </a:cubicBezTo>
                <a:cubicBezTo>
                  <a:pt x="10437447" y="6144842"/>
                  <a:pt x="10436208" y="6141122"/>
                  <a:pt x="10434968" y="6136162"/>
                </a:cubicBezTo>
                <a:cubicBezTo>
                  <a:pt x="10433728" y="6129962"/>
                  <a:pt x="10432489" y="6123763"/>
                  <a:pt x="10431249" y="6120043"/>
                </a:cubicBezTo>
                <a:cubicBezTo>
                  <a:pt x="10423811" y="6058047"/>
                  <a:pt x="10401495" y="5999771"/>
                  <a:pt x="10366782" y="5953894"/>
                </a:cubicBezTo>
                <a:cubicBezTo>
                  <a:pt x="10351905" y="5844781"/>
                  <a:pt x="10325870" y="5736908"/>
                  <a:pt x="10283718" y="5636474"/>
                </a:cubicBezTo>
                <a:cubicBezTo>
                  <a:pt x="10272561" y="5591837"/>
                  <a:pt x="10252724" y="5552160"/>
                  <a:pt x="10226690" y="5517442"/>
                </a:cubicBezTo>
                <a:cubicBezTo>
                  <a:pt x="10110154" y="5315335"/>
                  <a:pt x="9917992" y="5147946"/>
                  <a:pt x="9604336" y="5053712"/>
                </a:cubicBezTo>
                <a:cubicBezTo>
                  <a:pt x="9751866" y="5252100"/>
                  <a:pt x="9536150" y="5632755"/>
                  <a:pt x="9832450" y="5982412"/>
                </a:cubicBezTo>
                <a:cubicBezTo>
                  <a:pt x="9831210" y="5982412"/>
                  <a:pt x="9825011" y="5978692"/>
                  <a:pt x="9816333" y="5973733"/>
                </a:cubicBezTo>
                <a:cubicBezTo>
                  <a:pt x="9663844" y="5884458"/>
                  <a:pt x="9559705" y="5730709"/>
                  <a:pt x="9531190" y="5555880"/>
                </a:cubicBezTo>
                <a:cubicBezTo>
                  <a:pt x="9503916" y="5395930"/>
                  <a:pt x="9458046" y="5247140"/>
                  <a:pt x="9384901" y="5109508"/>
                </a:cubicBezTo>
                <a:cubicBezTo>
                  <a:pt x="9383660" y="5098349"/>
                  <a:pt x="9382421" y="5087190"/>
                  <a:pt x="9381181" y="5076030"/>
                </a:cubicBezTo>
                <a:cubicBezTo>
                  <a:pt x="9367544" y="5027674"/>
                  <a:pt x="9342749" y="4985516"/>
                  <a:pt x="9308036" y="4949559"/>
                </a:cubicBezTo>
                <a:cubicBezTo>
                  <a:pt x="9269604" y="4918561"/>
                  <a:pt x="9234891" y="4885083"/>
                  <a:pt x="9205136" y="4846646"/>
                </a:cubicBezTo>
                <a:cubicBezTo>
                  <a:pt x="9201417" y="4842925"/>
                  <a:pt x="9196458" y="4839206"/>
                  <a:pt x="9192739" y="4835486"/>
                </a:cubicBezTo>
                <a:cubicBezTo>
                  <a:pt x="9124553" y="4761091"/>
                  <a:pt x="9046449" y="4691655"/>
                  <a:pt x="8955947" y="4628419"/>
                </a:cubicBezTo>
                <a:cubicBezTo>
                  <a:pt x="8933631" y="4581302"/>
                  <a:pt x="8897679" y="4542865"/>
                  <a:pt x="8846849" y="4518067"/>
                </a:cubicBezTo>
                <a:cubicBezTo>
                  <a:pt x="8704278" y="4451111"/>
                  <a:pt x="8559227" y="4382915"/>
                  <a:pt x="8416656" y="4313479"/>
                </a:cubicBezTo>
                <a:cubicBezTo>
                  <a:pt x="8332353" y="4265123"/>
                  <a:pt x="8251770" y="4214286"/>
                  <a:pt x="8179864" y="4159729"/>
                </a:cubicBezTo>
                <a:cubicBezTo>
                  <a:pt x="8176144" y="4154770"/>
                  <a:pt x="8173666" y="4151050"/>
                  <a:pt x="8171186" y="4148570"/>
                </a:cubicBezTo>
                <a:cubicBezTo>
                  <a:pt x="8111678" y="4079135"/>
                  <a:pt x="8054650" y="4008459"/>
                  <a:pt x="7971586" y="3966302"/>
                </a:cubicBezTo>
                <a:lnTo>
                  <a:pt x="7970346" y="3966302"/>
                </a:lnTo>
                <a:cubicBezTo>
                  <a:pt x="7705040" y="3676160"/>
                  <a:pt x="7669087" y="3455454"/>
                  <a:pt x="7325677" y="3265747"/>
                </a:cubicBezTo>
                <a:cubicBezTo>
                  <a:pt x="7108720" y="3146714"/>
                  <a:pt x="6838455" y="3233509"/>
                  <a:pt x="6642575" y="3363700"/>
                </a:cubicBezTo>
                <a:cubicBezTo>
                  <a:pt x="6410742" y="3516211"/>
                  <a:pt x="6045016" y="3736916"/>
                  <a:pt x="6164032" y="3958862"/>
                </a:cubicBezTo>
                <a:cubicBezTo>
                  <a:pt x="6186347" y="4056816"/>
                  <a:pt x="6259492" y="4136171"/>
                  <a:pt x="6364871" y="4172129"/>
                </a:cubicBezTo>
                <a:cubicBezTo>
                  <a:pt x="6400824" y="4184528"/>
                  <a:pt x="6436777" y="4198167"/>
                  <a:pt x="6471489" y="4211806"/>
                </a:cubicBezTo>
                <a:cubicBezTo>
                  <a:pt x="6483887" y="4216766"/>
                  <a:pt x="6498764" y="4220485"/>
                  <a:pt x="6511162" y="4225445"/>
                </a:cubicBezTo>
                <a:cubicBezTo>
                  <a:pt x="6516120" y="4229165"/>
                  <a:pt x="6522320" y="4232884"/>
                  <a:pt x="6524800" y="4234125"/>
                </a:cubicBezTo>
                <a:cubicBezTo>
                  <a:pt x="6591744" y="4263882"/>
                  <a:pt x="6657452" y="4297360"/>
                  <a:pt x="6720679" y="4333319"/>
                </a:cubicBezTo>
                <a:cubicBezTo>
                  <a:pt x="6838455" y="4401513"/>
                  <a:pt x="6942594" y="4488308"/>
                  <a:pt x="7057891" y="4561463"/>
                </a:cubicBezTo>
                <a:cubicBezTo>
                  <a:pt x="7154592" y="4623459"/>
                  <a:pt x="7257490" y="4680495"/>
                  <a:pt x="7366588" y="4725133"/>
                </a:cubicBezTo>
                <a:cubicBezTo>
                  <a:pt x="7498002" y="4794569"/>
                  <a:pt x="7636854" y="4831766"/>
                  <a:pt x="7835214" y="4891282"/>
                </a:cubicBezTo>
                <a:cubicBezTo>
                  <a:pt x="8079444" y="4963198"/>
                  <a:pt x="8255489" y="4959478"/>
                  <a:pt x="8467486" y="4968158"/>
                </a:cubicBezTo>
                <a:lnTo>
                  <a:pt x="8477404" y="4971877"/>
                </a:lnTo>
                <a:cubicBezTo>
                  <a:pt x="8352190" y="4990476"/>
                  <a:pt x="8203419" y="4991716"/>
                  <a:pt x="8054650" y="4985516"/>
                </a:cubicBezTo>
                <a:cubicBezTo>
                  <a:pt x="8032334" y="4980557"/>
                  <a:pt x="8008778" y="4976837"/>
                  <a:pt x="7985224" y="4976837"/>
                </a:cubicBezTo>
                <a:lnTo>
                  <a:pt x="7972826" y="4976837"/>
                </a:lnTo>
                <a:cubicBezTo>
                  <a:pt x="7964148" y="4975597"/>
                  <a:pt x="7955469" y="4974357"/>
                  <a:pt x="7952990" y="4974357"/>
                </a:cubicBezTo>
                <a:cubicBezTo>
                  <a:pt x="7952990" y="4974357"/>
                  <a:pt x="7951750" y="4974357"/>
                  <a:pt x="7949271" y="4974357"/>
                </a:cubicBezTo>
                <a:cubicBezTo>
                  <a:pt x="7948030" y="4974357"/>
                  <a:pt x="7940592" y="4975597"/>
                  <a:pt x="7930674" y="4976837"/>
                </a:cubicBezTo>
                <a:lnTo>
                  <a:pt x="7915798" y="4976837"/>
                </a:lnTo>
                <a:cubicBezTo>
                  <a:pt x="7897201" y="4973117"/>
                  <a:pt x="7878604" y="4970638"/>
                  <a:pt x="7858768" y="4970638"/>
                </a:cubicBezTo>
                <a:cubicBezTo>
                  <a:pt x="7852570" y="4970638"/>
                  <a:pt x="7847611" y="4971877"/>
                  <a:pt x="7841412" y="4971877"/>
                </a:cubicBezTo>
                <a:cubicBezTo>
                  <a:pt x="7555030" y="4947079"/>
                  <a:pt x="7314519" y="4903682"/>
                  <a:pt x="7314519" y="4903682"/>
                </a:cubicBezTo>
                <a:cubicBezTo>
                  <a:pt x="7314519" y="4903682"/>
                  <a:pt x="7382706" y="4945839"/>
                  <a:pt x="7462049" y="5078510"/>
                </a:cubicBezTo>
                <a:cubicBezTo>
                  <a:pt x="7471968" y="5103309"/>
                  <a:pt x="7484365" y="5124387"/>
                  <a:pt x="7498002" y="5146706"/>
                </a:cubicBezTo>
                <a:cubicBezTo>
                  <a:pt x="7522798" y="5195063"/>
                  <a:pt x="7547592" y="5253339"/>
                  <a:pt x="7571147" y="5324014"/>
                </a:cubicBezTo>
                <a:cubicBezTo>
                  <a:pt x="7634375" y="5508763"/>
                  <a:pt x="7882324" y="6282472"/>
                  <a:pt x="8013738" y="6400266"/>
                </a:cubicBezTo>
                <a:cubicBezTo>
                  <a:pt x="8188542" y="6557736"/>
                  <a:pt x="8328634" y="6262634"/>
                  <a:pt x="8695600" y="6276274"/>
                </a:cubicBezTo>
                <a:cubicBezTo>
                  <a:pt x="8736512" y="6283713"/>
                  <a:pt x="8778662" y="6288673"/>
                  <a:pt x="8819575" y="6293632"/>
                </a:cubicBezTo>
                <a:cubicBezTo>
                  <a:pt x="8834452" y="6294872"/>
                  <a:pt x="8848089" y="6294872"/>
                  <a:pt x="8862966" y="6294872"/>
                </a:cubicBezTo>
                <a:cubicBezTo>
                  <a:pt x="9160506" y="6338270"/>
                  <a:pt x="9532431" y="6437462"/>
                  <a:pt x="9820052" y="6345709"/>
                </a:cubicBezTo>
                <a:cubicBezTo>
                  <a:pt x="9691119" y="6444902"/>
                  <a:pt x="9547308" y="6479620"/>
                  <a:pt x="9397298" y="6485820"/>
                </a:cubicBezTo>
                <a:cubicBezTo>
                  <a:pt x="9392339" y="6484580"/>
                  <a:pt x="9387379" y="6483339"/>
                  <a:pt x="9379941" y="6483339"/>
                </a:cubicBezTo>
                <a:cubicBezTo>
                  <a:pt x="9308036" y="6483339"/>
                  <a:pt x="9236130" y="6479620"/>
                  <a:pt x="9165465" y="6485820"/>
                </a:cubicBezTo>
                <a:cubicBezTo>
                  <a:pt x="9161745" y="6487060"/>
                  <a:pt x="9159266" y="6487060"/>
                  <a:pt x="9158026" y="6488298"/>
                </a:cubicBezTo>
                <a:cubicBezTo>
                  <a:pt x="9153067" y="6484580"/>
                  <a:pt x="9146868" y="6482100"/>
                  <a:pt x="9141909" y="6479620"/>
                </a:cubicBezTo>
                <a:cubicBezTo>
                  <a:pt x="9004298" y="6469701"/>
                  <a:pt x="8865446" y="6452342"/>
                  <a:pt x="8730313" y="6458541"/>
                </a:cubicBezTo>
                <a:cubicBezTo>
                  <a:pt x="8732793" y="6459782"/>
                  <a:pt x="8734032" y="6459782"/>
                  <a:pt x="8736512" y="6461021"/>
                </a:cubicBezTo>
                <a:cubicBezTo>
                  <a:pt x="8705518" y="6461021"/>
                  <a:pt x="8677003" y="6464742"/>
                  <a:pt x="8647250" y="6469701"/>
                </a:cubicBezTo>
                <a:cubicBezTo>
                  <a:pt x="8644770" y="6469701"/>
                  <a:pt x="8642290" y="6467222"/>
                  <a:pt x="8639811" y="6465981"/>
                </a:cubicBezTo>
                <a:cubicBezTo>
                  <a:pt x="8534433" y="6479620"/>
                  <a:pt x="8434013" y="6510618"/>
                  <a:pt x="8339792" y="6573853"/>
                </a:cubicBezTo>
                <a:cubicBezTo>
                  <a:pt x="8339792" y="6573853"/>
                  <a:pt x="8603858" y="6617250"/>
                  <a:pt x="8834452" y="6773482"/>
                </a:cubicBezTo>
                <a:cubicBezTo>
                  <a:pt x="8859246" y="6799520"/>
                  <a:pt x="8887761" y="6815639"/>
                  <a:pt x="8917515" y="6832998"/>
                </a:cubicBezTo>
                <a:cubicBezTo>
                  <a:pt x="8932392" y="6850356"/>
                  <a:pt x="8947269" y="6865234"/>
                  <a:pt x="8964625" y="6877635"/>
                </a:cubicBezTo>
                <a:cubicBezTo>
                  <a:pt x="9053887" y="6965668"/>
                  <a:pt x="9127032" y="7078503"/>
                  <a:pt x="9158026" y="7221093"/>
                </a:cubicBezTo>
                <a:cubicBezTo>
                  <a:pt x="9158026" y="7289287"/>
                  <a:pt x="9162986" y="7358724"/>
                  <a:pt x="9166705" y="7425680"/>
                </a:cubicBezTo>
                <a:cubicBezTo>
                  <a:pt x="9166705" y="7441798"/>
                  <a:pt x="9166705" y="7456677"/>
                  <a:pt x="9166705" y="7472797"/>
                </a:cubicBezTo>
                <a:cubicBezTo>
                  <a:pt x="9166705" y="7475276"/>
                  <a:pt x="9166705" y="7476516"/>
                  <a:pt x="9166705" y="7477756"/>
                </a:cubicBezTo>
                <a:cubicBezTo>
                  <a:pt x="9165465" y="7488916"/>
                  <a:pt x="9162986" y="7501315"/>
                  <a:pt x="9161745" y="7513713"/>
                </a:cubicBezTo>
                <a:cubicBezTo>
                  <a:pt x="9158026" y="7523633"/>
                  <a:pt x="9154307" y="7532312"/>
                  <a:pt x="9153067" y="7539752"/>
                </a:cubicBezTo>
                <a:cubicBezTo>
                  <a:pt x="9140670" y="7594308"/>
                  <a:pt x="9128273" y="7651344"/>
                  <a:pt x="9124553" y="7707142"/>
                </a:cubicBezTo>
                <a:cubicBezTo>
                  <a:pt x="9105957" y="7863372"/>
                  <a:pt x="9127032" y="8025801"/>
                  <a:pt x="9133231" y="8210549"/>
                </a:cubicBezTo>
                <a:cubicBezTo>
                  <a:pt x="9133231" y="8213030"/>
                  <a:pt x="9133231" y="8214268"/>
                  <a:pt x="9133231" y="8216749"/>
                </a:cubicBezTo>
                <a:cubicBezTo>
                  <a:pt x="9135711" y="8245267"/>
                  <a:pt x="9139429" y="8275026"/>
                  <a:pt x="9141909" y="8304782"/>
                </a:cubicBezTo>
                <a:cubicBezTo>
                  <a:pt x="9148109" y="8363059"/>
                  <a:pt x="9153067" y="8422576"/>
                  <a:pt x="9156787" y="8483332"/>
                </a:cubicBezTo>
                <a:cubicBezTo>
                  <a:pt x="9159266" y="8544087"/>
                  <a:pt x="9160506" y="8604843"/>
                  <a:pt x="9160506" y="8664360"/>
                </a:cubicBezTo>
                <a:cubicBezTo>
                  <a:pt x="9161745" y="8722637"/>
                  <a:pt x="9159266" y="8782152"/>
                  <a:pt x="9155547" y="8839188"/>
                </a:cubicBezTo>
                <a:cubicBezTo>
                  <a:pt x="9153067" y="8867706"/>
                  <a:pt x="9150587" y="8894986"/>
                  <a:pt x="9146868" y="8922264"/>
                </a:cubicBezTo>
                <a:cubicBezTo>
                  <a:pt x="9144389" y="8949542"/>
                  <a:pt x="9140670" y="8975581"/>
                  <a:pt x="9135711" y="9000378"/>
                </a:cubicBezTo>
                <a:cubicBezTo>
                  <a:pt x="9131992" y="9027657"/>
                  <a:pt x="9128273" y="9052454"/>
                  <a:pt x="9122074" y="9076015"/>
                </a:cubicBezTo>
                <a:cubicBezTo>
                  <a:pt x="9120834" y="9088413"/>
                  <a:pt x="9117115" y="9099573"/>
                  <a:pt x="9115874" y="9111971"/>
                </a:cubicBezTo>
                <a:cubicBezTo>
                  <a:pt x="9112155" y="9123131"/>
                  <a:pt x="9109676" y="9134289"/>
                  <a:pt x="9107196" y="9145449"/>
                </a:cubicBezTo>
                <a:cubicBezTo>
                  <a:pt x="9102238" y="9165288"/>
                  <a:pt x="9097279" y="9183887"/>
                  <a:pt x="9091080" y="9201245"/>
                </a:cubicBezTo>
                <a:cubicBezTo>
                  <a:pt x="9089840" y="9136770"/>
                  <a:pt x="9084881" y="9072293"/>
                  <a:pt x="9084881" y="9007818"/>
                </a:cubicBezTo>
                <a:cubicBezTo>
                  <a:pt x="9084881" y="9004099"/>
                  <a:pt x="9084881" y="8999139"/>
                  <a:pt x="9086121" y="8995418"/>
                </a:cubicBezTo>
                <a:cubicBezTo>
                  <a:pt x="9088600" y="8969381"/>
                  <a:pt x="9089840" y="8943341"/>
                  <a:pt x="9092319" y="8917304"/>
                </a:cubicBezTo>
                <a:cubicBezTo>
                  <a:pt x="9092319" y="8890026"/>
                  <a:pt x="9094799" y="8862747"/>
                  <a:pt x="9096038" y="8835469"/>
                </a:cubicBezTo>
                <a:cubicBezTo>
                  <a:pt x="9096038" y="8808191"/>
                  <a:pt x="9096038" y="8779673"/>
                  <a:pt x="9097279" y="8751155"/>
                </a:cubicBezTo>
                <a:cubicBezTo>
                  <a:pt x="9097279" y="8722637"/>
                  <a:pt x="9096038" y="8694119"/>
                  <a:pt x="9096038" y="8664360"/>
                </a:cubicBezTo>
                <a:cubicBezTo>
                  <a:pt x="9094799" y="8628401"/>
                  <a:pt x="9094799" y="8591204"/>
                  <a:pt x="9092319" y="8554007"/>
                </a:cubicBezTo>
                <a:cubicBezTo>
                  <a:pt x="9091080" y="8531689"/>
                  <a:pt x="9091080" y="8508131"/>
                  <a:pt x="9088600" y="8485811"/>
                </a:cubicBezTo>
                <a:cubicBezTo>
                  <a:pt x="9086121" y="8426296"/>
                  <a:pt x="9082402" y="8368019"/>
                  <a:pt x="9077443" y="8309742"/>
                </a:cubicBezTo>
                <a:cubicBezTo>
                  <a:pt x="9076203" y="8292384"/>
                  <a:pt x="9074963" y="8276264"/>
                  <a:pt x="9073724" y="8258906"/>
                </a:cubicBezTo>
                <a:cubicBezTo>
                  <a:pt x="9060086" y="8206830"/>
                  <a:pt x="9045209" y="8153513"/>
                  <a:pt x="9030332" y="8102677"/>
                </a:cubicBezTo>
                <a:cubicBezTo>
                  <a:pt x="9029092" y="8103915"/>
                  <a:pt x="9029092" y="8106396"/>
                  <a:pt x="9029092" y="8107636"/>
                </a:cubicBezTo>
                <a:cubicBezTo>
                  <a:pt x="9025373" y="8082838"/>
                  <a:pt x="9020414" y="8058039"/>
                  <a:pt x="9010496" y="8035721"/>
                </a:cubicBezTo>
                <a:cubicBezTo>
                  <a:pt x="9008017" y="7976204"/>
                  <a:pt x="8988181" y="7920408"/>
                  <a:pt x="8955947" y="7875770"/>
                </a:cubicBezTo>
                <a:cubicBezTo>
                  <a:pt x="8948508" y="7854692"/>
                  <a:pt x="8942310" y="7837332"/>
                  <a:pt x="8937350" y="7822455"/>
                </a:cubicBezTo>
                <a:cubicBezTo>
                  <a:pt x="8932392" y="7827413"/>
                  <a:pt x="8928672" y="7832372"/>
                  <a:pt x="8923714" y="7837332"/>
                </a:cubicBezTo>
                <a:cubicBezTo>
                  <a:pt x="8916275" y="7829894"/>
                  <a:pt x="8908837" y="7822455"/>
                  <a:pt x="8900159" y="7815014"/>
                </a:cubicBezTo>
                <a:cubicBezTo>
                  <a:pt x="8908837" y="7807576"/>
                  <a:pt x="8917515" y="7798895"/>
                  <a:pt x="8924953" y="7790215"/>
                </a:cubicBezTo>
                <a:cubicBezTo>
                  <a:pt x="8921234" y="7777817"/>
                  <a:pt x="8917515" y="7770376"/>
                  <a:pt x="8917515" y="7770376"/>
                </a:cubicBezTo>
                <a:cubicBezTo>
                  <a:pt x="8862966" y="7761697"/>
                  <a:pt x="8809656" y="7756738"/>
                  <a:pt x="8756348" y="7756738"/>
                </a:cubicBezTo>
                <a:cubicBezTo>
                  <a:pt x="8746429" y="7755499"/>
                  <a:pt x="8736512" y="7755499"/>
                  <a:pt x="8725354" y="7755499"/>
                </a:cubicBezTo>
                <a:cubicBezTo>
                  <a:pt x="8707997" y="7755499"/>
                  <a:pt x="8689401" y="7756738"/>
                  <a:pt x="8670805" y="7760459"/>
                </a:cubicBezTo>
                <a:cubicBezTo>
                  <a:pt x="8491041" y="7780296"/>
                  <a:pt x="8319956" y="7864612"/>
                  <a:pt x="8152590" y="8050600"/>
                </a:cubicBezTo>
                <a:cubicBezTo>
                  <a:pt x="8145151" y="8060520"/>
                  <a:pt x="8138953" y="8071678"/>
                  <a:pt x="8131514" y="8082838"/>
                </a:cubicBezTo>
                <a:cubicBezTo>
                  <a:pt x="8124076" y="8095236"/>
                  <a:pt x="8115398" y="8108875"/>
                  <a:pt x="8107959" y="8122516"/>
                </a:cubicBezTo>
                <a:cubicBezTo>
                  <a:pt x="8100520" y="8136155"/>
                  <a:pt x="8091842" y="8151034"/>
                  <a:pt x="8085644" y="8165911"/>
                </a:cubicBezTo>
                <a:cubicBezTo>
                  <a:pt x="8083164" y="8167151"/>
                  <a:pt x="8083164" y="8168392"/>
                  <a:pt x="8081924" y="8169632"/>
                </a:cubicBezTo>
                <a:cubicBezTo>
                  <a:pt x="8062088" y="8193191"/>
                  <a:pt x="8043492" y="8217990"/>
                  <a:pt x="8024895" y="8242786"/>
                </a:cubicBezTo>
                <a:cubicBezTo>
                  <a:pt x="7969107" y="8317183"/>
                  <a:pt x="7925716" y="8401497"/>
                  <a:pt x="7891003" y="8488292"/>
                </a:cubicBezTo>
                <a:cubicBezTo>
                  <a:pt x="7892242" y="8483332"/>
                  <a:pt x="7893482" y="8477132"/>
                  <a:pt x="7895962" y="8472172"/>
                </a:cubicBezTo>
                <a:cubicBezTo>
                  <a:pt x="7898442" y="8463493"/>
                  <a:pt x="7902160" y="8453573"/>
                  <a:pt x="7904640" y="8443654"/>
                </a:cubicBezTo>
                <a:cubicBezTo>
                  <a:pt x="7908359" y="8434975"/>
                  <a:pt x="7912078" y="8426296"/>
                  <a:pt x="7914558" y="8416376"/>
                </a:cubicBezTo>
                <a:cubicBezTo>
                  <a:pt x="7918278" y="8406457"/>
                  <a:pt x="7920756" y="8397777"/>
                  <a:pt x="7924476" y="8389098"/>
                </a:cubicBezTo>
                <a:cubicBezTo>
                  <a:pt x="7931914" y="8370500"/>
                  <a:pt x="7939352" y="8353140"/>
                  <a:pt x="7946791" y="8335781"/>
                </a:cubicBezTo>
                <a:cubicBezTo>
                  <a:pt x="7946791" y="8334541"/>
                  <a:pt x="7948030" y="8333300"/>
                  <a:pt x="7948030" y="8333300"/>
                </a:cubicBezTo>
                <a:cubicBezTo>
                  <a:pt x="7914558" y="8387858"/>
                  <a:pt x="7882324" y="8447373"/>
                  <a:pt x="7848852" y="8510610"/>
                </a:cubicBezTo>
                <a:cubicBezTo>
                  <a:pt x="7883564" y="8333300"/>
                  <a:pt x="7939352" y="8190710"/>
                  <a:pt x="8007540" y="8074158"/>
                </a:cubicBezTo>
                <a:cubicBezTo>
                  <a:pt x="8003820" y="8076637"/>
                  <a:pt x="8001340" y="8079118"/>
                  <a:pt x="7998860" y="8081597"/>
                </a:cubicBezTo>
                <a:cubicBezTo>
                  <a:pt x="8012498" y="8058039"/>
                  <a:pt x="8028614" y="8035721"/>
                  <a:pt x="8042252" y="8013401"/>
                </a:cubicBezTo>
                <a:cubicBezTo>
                  <a:pt x="8043492" y="8013401"/>
                  <a:pt x="8044731" y="8013401"/>
                  <a:pt x="8045972" y="8013401"/>
                </a:cubicBezTo>
                <a:cubicBezTo>
                  <a:pt x="8090602" y="7945207"/>
                  <a:pt x="8140192" y="7889409"/>
                  <a:pt x="8191022" y="7842292"/>
                </a:cubicBezTo>
                <a:cubicBezTo>
                  <a:pt x="8194741" y="7841054"/>
                  <a:pt x="8198460" y="7839813"/>
                  <a:pt x="8202180" y="7837332"/>
                </a:cubicBezTo>
                <a:cubicBezTo>
                  <a:pt x="8251770" y="7823693"/>
                  <a:pt x="8293922" y="7792696"/>
                  <a:pt x="8326154" y="7753018"/>
                </a:cubicBezTo>
                <a:cubicBezTo>
                  <a:pt x="8345990" y="7741858"/>
                  <a:pt x="8363346" y="7726981"/>
                  <a:pt x="8378224" y="7710861"/>
                </a:cubicBezTo>
                <a:cubicBezTo>
                  <a:pt x="8445171" y="7676143"/>
                  <a:pt x="8512117" y="7652585"/>
                  <a:pt x="8576583" y="7637705"/>
                </a:cubicBezTo>
                <a:cubicBezTo>
                  <a:pt x="8632373" y="7625307"/>
                  <a:pt x="8745190" y="7600508"/>
                  <a:pt x="8836932" y="7585629"/>
                </a:cubicBezTo>
                <a:cubicBezTo>
                  <a:pt x="8942310" y="7570749"/>
                  <a:pt x="8939830" y="7284328"/>
                  <a:pt x="8917515" y="7178936"/>
                </a:cubicBezTo>
                <a:cubicBezTo>
                  <a:pt x="8881562" y="7005346"/>
                  <a:pt x="8735271" y="6929712"/>
                  <a:pt x="8556748" y="6880114"/>
                </a:cubicBezTo>
                <a:cubicBezTo>
                  <a:pt x="8531953" y="6870194"/>
                  <a:pt x="8505918" y="6862756"/>
                  <a:pt x="8481123" y="6855315"/>
                </a:cubicBezTo>
                <a:cubicBezTo>
                  <a:pt x="8426574" y="6840438"/>
                  <a:pt x="8362107" y="6826797"/>
                  <a:pt x="8295161" y="6820599"/>
                </a:cubicBezTo>
                <a:cubicBezTo>
                  <a:pt x="8176144" y="6794560"/>
                  <a:pt x="8058369" y="6764801"/>
                  <a:pt x="7961668" y="6717684"/>
                </a:cubicBezTo>
                <a:cubicBezTo>
                  <a:pt x="7959188" y="6712724"/>
                  <a:pt x="7955469" y="6709005"/>
                  <a:pt x="7951750" y="6705286"/>
                </a:cubicBezTo>
                <a:cubicBezTo>
                  <a:pt x="7902160" y="6647009"/>
                  <a:pt x="7842652" y="6594932"/>
                  <a:pt x="7776946" y="6552776"/>
                </a:cubicBezTo>
                <a:cubicBezTo>
                  <a:pt x="7762068" y="6532936"/>
                  <a:pt x="7748432" y="6510618"/>
                  <a:pt x="7734794" y="6488298"/>
                </a:cubicBezTo>
                <a:cubicBezTo>
                  <a:pt x="7687684" y="6299832"/>
                  <a:pt x="7613298" y="6116324"/>
                  <a:pt x="7525276" y="5946454"/>
                </a:cubicBezTo>
                <a:cubicBezTo>
                  <a:pt x="7521557" y="5939014"/>
                  <a:pt x="7516598" y="5930336"/>
                  <a:pt x="7511640" y="5922896"/>
                </a:cubicBezTo>
                <a:cubicBezTo>
                  <a:pt x="7432295" y="5655074"/>
                  <a:pt x="7362870" y="5378572"/>
                  <a:pt x="7211620" y="5136787"/>
                </a:cubicBezTo>
                <a:cubicBezTo>
                  <a:pt x="6983506" y="4774730"/>
                  <a:pt x="6703324" y="4582543"/>
                  <a:pt x="6471489" y="4480868"/>
                </a:cubicBezTo>
                <a:cubicBezTo>
                  <a:pt x="6429338" y="4451111"/>
                  <a:pt x="6382228" y="4427553"/>
                  <a:pt x="6333877" y="4421352"/>
                </a:cubicBezTo>
                <a:cubicBezTo>
                  <a:pt x="6332638" y="4420113"/>
                  <a:pt x="6330158" y="4420113"/>
                  <a:pt x="6327679" y="4420113"/>
                </a:cubicBezTo>
                <a:cubicBezTo>
                  <a:pt x="6320240" y="4416393"/>
                  <a:pt x="6311562" y="4413913"/>
                  <a:pt x="6302884" y="4411433"/>
                </a:cubicBezTo>
                <a:cubicBezTo>
                  <a:pt x="6294206" y="4408953"/>
                  <a:pt x="6284288" y="4408953"/>
                  <a:pt x="6275609" y="4411433"/>
                </a:cubicBezTo>
                <a:cubicBezTo>
                  <a:pt x="6118160" y="4366796"/>
                  <a:pt x="6011542" y="4365557"/>
                  <a:pt x="6011542" y="4365557"/>
                </a:cubicBezTo>
                <a:cubicBezTo>
                  <a:pt x="6011542" y="4365557"/>
                  <a:pt x="6046256" y="4607340"/>
                  <a:pt x="6177669" y="4959478"/>
                </a:cubicBezTo>
                <a:cubicBezTo>
                  <a:pt x="6178910" y="4959478"/>
                  <a:pt x="6178910" y="4960718"/>
                  <a:pt x="6178910" y="4960718"/>
                </a:cubicBezTo>
                <a:cubicBezTo>
                  <a:pt x="6185108" y="5042553"/>
                  <a:pt x="6227259" y="5129347"/>
                  <a:pt x="6260732" y="5198783"/>
                </a:cubicBezTo>
                <a:cubicBezTo>
                  <a:pt x="6296684" y="5274418"/>
                  <a:pt x="6340076" y="5347574"/>
                  <a:pt x="6385947" y="5418249"/>
                </a:cubicBezTo>
                <a:cubicBezTo>
                  <a:pt x="6388426" y="5421968"/>
                  <a:pt x="6390906" y="5425688"/>
                  <a:pt x="6392146" y="5429408"/>
                </a:cubicBezTo>
                <a:cubicBezTo>
                  <a:pt x="6389666" y="5425688"/>
                  <a:pt x="6385947" y="5421968"/>
                  <a:pt x="6383468" y="5418249"/>
                </a:cubicBezTo>
                <a:cubicBezTo>
                  <a:pt x="6451654" y="5550920"/>
                  <a:pt x="6532238" y="5688551"/>
                  <a:pt x="6627698" y="5827422"/>
                </a:cubicBezTo>
                <a:cubicBezTo>
                  <a:pt x="6693405" y="5922896"/>
                  <a:pt x="6747954" y="6013410"/>
                  <a:pt x="6791344" y="6098964"/>
                </a:cubicBezTo>
                <a:cubicBezTo>
                  <a:pt x="6796304" y="6111364"/>
                  <a:pt x="6801263" y="6123763"/>
                  <a:pt x="6806222" y="6134922"/>
                </a:cubicBezTo>
                <a:cubicBezTo>
                  <a:pt x="6812421" y="6153520"/>
                  <a:pt x="6821099" y="6170880"/>
                  <a:pt x="6831016" y="6186998"/>
                </a:cubicBezTo>
                <a:cubicBezTo>
                  <a:pt x="6835976" y="6196918"/>
                  <a:pt x="6840935" y="6205598"/>
                  <a:pt x="6847134" y="6214278"/>
                </a:cubicBezTo>
                <a:cubicBezTo>
                  <a:pt x="6848374" y="6219237"/>
                  <a:pt x="6850854" y="6222956"/>
                  <a:pt x="6852093" y="6227916"/>
                </a:cubicBezTo>
                <a:cubicBezTo>
                  <a:pt x="6855812" y="6234116"/>
                  <a:pt x="6858291" y="6239075"/>
                  <a:pt x="6860771" y="6245276"/>
                </a:cubicBezTo>
                <a:cubicBezTo>
                  <a:pt x="6862010" y="6246515"/>
                  <a:pt x="6862010" y="6246515"/>
                  <a:pt x="6862010" y="6246515"/>
                </a:cubicBezTo>
                <a:cubicBezTo>
                  <a:pt x="6878128" y="6282472"/>
                  <a:pt x="6893004" y="6317191"/>
                  <a:pt x="6906642" y="6351908"/>
                </a:cubicBezTo>
                <a:cubicBezTo>
                  <a:pt x="6904162" y="6350669"/>
                  <a:pt x="6901683" y="6348189"/>
                  <a:pt x="6900442" y="6346948"/>
                </a:cubicBezTo>
                <a:cubicBezTo>
                  <a:pt x="6899203" y="6345709"/>
                  <a:pt x="6899203" y="6344468"/>
                  <a:pt x="6897964" y="6344468"/>
                </a:cubicBezTo>
                <a:cubicBezTo>
                  <a:pt x="6922758" y="6416384"/>
                  <a:pt x="6941354" y="6485820"/>
                  <a:pt x="6954992" y="6557736"/>
                </a:cubicBezTo>
                <a:cubicBezTo>
                  <a:pt x="6956232" y="6558976"/>
                  <a:pt x="6957472" y="6561454"/>
                  <a:pt x="6958710" y="6562695"/>
                </a:cubicBezTo>
                <a:cubicBezTo>
                  <a:pt x="6958710" y="6563936"/>
                  <a:pt x="6958710" y="6563936"/>
                  <a:pt x="6958710" y="6563936"/>
                </a:cubicBezTo>
                <a:cubicBezTo>
                  <a:pt x="6964910" y="6614772"/>
                  <a:pt x="6969868" y="6665608"/>
                  <a:pt x="6976068" y="6715206"/>
                </a:cubicBezTo>
                <a:cubicBezTo>
                  <a:pt x="6995904" y="6925992"/>
                  <a:pt x="6977307" y="7142977"/>
                  <a:pt x="6953752" y="7407081"/>
                </a:cubicBezTo>
                <a:cubicBezTo>
                  <a:pt x="6954992" y="7409560"/>
                  <a:pt x="6956232" y="7413279"/>
                  <a:pt x="6957472" y="7415760"/>
                </a:cubicBezTo>
                <a:cubicBezTo>
                  <a:pt x="6954992" y="7431878"/>
                  <a:pt x="6951272" y="7447998"/>
                  <a:pt x="6948794" y="7464118"/>
                </a:cubicBezTo>
                <a:cubicBezTo>
                  <a:pt x="6937636" y="7447998"/>
                  <a:pt x="6923998" y="7434359"/>
                  <a:pt x="6910361" y="7421961"/>
                </a:cubicBezTo>
                <a:cubicBezTo>
                  <a:pt x="6897964" y="7367403"/>
                  <a:pt x="6889284" y="7312846"/>
                  <a:pt x="6885566" y="7259531"/>
                </a:cubicBezTo>
                <a:cubicBezTo>
                  <a:pt x="6889284" y="7176455"/>
                  <a:pt x="6881847" y="7090901"/>
                  <a:pt x="6881847" y="7010306"/>
                </a:cubicBezTo>
                <a:cubicBezTo>
                  <a:pt x="6881847" y="7002866"/>
                  <a:pt x="6879367" y="6997908"/>
                  <a:pt x="6878128" y="6992948"/>
                </a:cubicBezTo>
                <a:cubicBezTo>
                  <a:pt x="6878128" y="6720165"/>
                  <a:pt x="6874408" y="6449862"/>
                  <a:pt x="6612821" y="6182039"/>
                </a:cubicBezTo>
                <a:cubicBezTo>
                  <a:pt x="6672328" y="6614772"/>
                  <a:pt x="6723158" y="6885074"/>
                  <a:pt x="6579348" y="7270689"/>
                </a:cubicBezTo>
                <a:cubicBezTo>
                  <a:pt x="6575629" y="7275649"/>
                  <a:pt x="6574388" y="7281849"/>
                  <a:pt x="6573149" y="7288049"/>
                </a:cubicBezTo>
                <a:cubicBezTo>
                  <a:pt x="6571910" y="7289287"/>
                  <a:pt x="6571910" y="7290528"/>
                  <a:pt x="6570669" y="7293009"/>
                </a:cubicBezTo>
                <a:cubicBezTo>
                  <a:pt x="6569430" y="7296728"/>
                  <a:pt x="6568190" y="7301688"/>
                  <a:pt x="6565710" y="7306648"/>
                </a:cubicBezTo>
                <a:cubicBezTo>
                  <a:pt x="6565710" y="7306648"/>
                  <a:pt x="6566950" y="7309126"/>
                  <a:pt x="6566950" y="7310367"/>
                </a:cubicBezTo>
                <a:cubicBezTo>
                  <a:pt x="6563230" y="7325246"/>
                  <a:pt x="6558272" y="7338885"/>
                  <a:pt x="6554552" y="7352524"/>
                </a:cubicBezTo>
                <a:cubicBezTo>
                  <a:pt x="6548354" y="7364924"/>
                  <a:pt x="6540915" y="7377323"/>
                  <a:pt x="6534717" y="7389721"/>
                </a:cubicBezTo>
                <a:cubicBezTo>
                  <a:pt x="6533476" y="7387242"/>
                  <a:pt x="6533476" y="7386002"/>
                  <a:pt x="6533476" y="7383523"/>
                </a:cubicBezTo>
                <a:cubicBezTo>
                  <a:pt x="6508682" y="7439319"/>
                  <a:pt x="6481408" y="7497596"/>
                  <a:pt x="6447934" y="7559592"/>
                </a:cubicBezTo>
                <a:cubicBezTo>
                  <a:pt x="6446694" y="7560830"/>
                  <a:pt x="6446694" y="7562070"/>
                  <a:pt x="6446694" y="7562070"/>
                </a:cubicBezTo>
                <a:cubicBezTo>
                  <a:pt x="6433058" y="7586869"/>
                  <a:pt x="6420659" y="7612906"/>
                  <a:pt x="6407022" y="7637705"/>
                </a:cubicBezTo>
                <a:cubicBezTo>
                  <a:pt x="6407022" y="7635226"/>
                  <a:pt x="6408263" y="7633986"/>
                  <a:pt x="6408263" y="7631507"/>
                </a:cubicBezTo>
                <a:cubicBezTo>
                  <a:pt x="6359912" y="7717062"/>
                  <a:pt x="6304123" y="7808814"/>
                  <a:pt x="6239656" y="7908009"/>
                </a:cubicBezTo>
                <a:cubicBezTo>
                  <a:pt x="6237178" y="7912969"/>
                  <a:pt x="6233458" y="7917929"/>
                  <a:pt x="6230978" y="7921648"/>
                </a:cubicBezTo>
                <a:cubicBezTo>
                  <a:pt x="6219820" y="7930327"/>
                  <a:pt x="6208663" y="7939006"/>
                  <a:pt x="6199985" y="7948926"/>
                </a:cubicBezTo>
                <a:cubicBezTo>
                  <a:pt x="6118160" y="8030761"/>
                  <a:pt x="6063612" y="8128714"/>
                  <a:pt x="6028900" y="8235348"/>
                </a:cubicBezTo>
                <a:cubicBezTo>
                  <a:pt x="5928478" y="8394058"/>
                  <a:pt x="5852854" y="8535408"/>
                  <a:pt x="5799546" y="8689159"/>
                </a:cubicBezTo>
                <a:cubicBezTo>
                  <a:pt x="5774750" y="8701557"/>
                  <a:pt x="5749954" y="8718916"/>
                  <a:pt x="5730120" y="8739995"/>
                </a:cubicBezTo>
                <a:cubicBezTo>
                  <a:pt x="5723921" y="8744955"/>
                  <a:pt x="5718962" y="8749915"/>
                  <a:pt x="5712763" y="8756115"/>
                </a:cubicBezTo>
                <a:cubicBezTo>
                  <a:pt x="5738798" y="8669320"/>
                  <a:pt x="5757394" y="8581285"/>
                  <a:pt x="5756155" y="8492011"/>
                </a:cubicBezTo>
                <a:cubicBezTo>
                  <a:pt x="5777230" y="8436215"/>
                  <a:pt x="5802025" y="8382898"/>
                  <a:pt x="5826820" y="8329581"/>
                </a:cubicBezTo>
                <a:cubicBezTo>
                  <a:pt x="5844176" y="8299823"/>
                  <a:pt x="5861534" y="8270066"/>
                  <a:pt x="5878890" y="8241548"/>
                </a:cubicBezTo>
                <a:cubicBezTo>
                  <a:pt x="5959474" y="8106396"/>
                  <a:pt x="6037578" y="7970005"/>
                  <a:pt x="6113202" y="7833613"/>
                </a:cubicBezTo>
                <a:cubicBezTo>
                  <a:pt x="6113202" y="7832372"/>
                  <a:pt x="6114441" y="7832372"/>
                  <a:pt x="6115682" y="7832372"/>
                </a:cubicBezTo>
                <a:cubicBezTo>
                  <a:pt x="6244615" y="7625307"/>
                  <a:pt x="6371070" y="7418239"/>
                  <a:pt x="6450414" y="7192575"/>
                </a:cubicBezTo>
                <a:cubicBezTo>
                  <a:pt x="6466531" y="7167776"/>
                  <a:pt x="6478928" y="7140499"/>
                  <a:pt x="6488846" y="7111980"/>
                </a:cubicBezTo>
                <a:cubicBezTo>
                  <a:pt x="6500004" y="7074781"/>
                  <a:pt x="6502484" y="7030146"/>
                  <a:pt x="6503723" y="6989227"/>
                </a:cubicBezTo>
                <a:cubicBezTo>
                  <a:pt x="6528518" y="6907394"/>
                  <a:pt x="6540915" y="6823078"/>
                  <a:pt x="6535958" y="6738764"/>
                </a:cubicBezTo>
                <a:cubicBezTo>
                  <a:pt x="6535958" y="6722644"/>
                  <a:pt x="6533476" y="6707764"/>
                  <a:pt x="6530998" y="6692888"/>
                </a:cubicBezTo>
                <a:cubicBezTo>
                  <a:pt x="6517361" y="6354388"/>
                  <a:pt x="6358672" y="5984892"/>
                  <a:pt x="6177669" y="5607956"/>
                </a:cubicBezTo>
                <a:cubicBezTo>
                  <a:pt x="6150394" y="5541000"/>
                  <a:pt x="6118160" y="5475285"/>
                  <a:pt x="6082208" y="5413289"/>
                </a:cubicBezTo>
                <a:cubicBezTo>
                  <a:pt x="5849135" y="4937160"/>
                  <a:pt x="5611104" y="4458551"/>
                  <a:pt x="5613584" y="4025818"/>
                </a:cubicBezTo>
                <a:cubicBezTo>
                  <a:pt x="5614823" y="4022098"/>
                  <a:pt x="5616062" y="4018378"/>
                  <a:pt x="5616062" y="4013418"/>
                </a:cubicBezTo>
                <a:cubicBezTo>
                  <a:pt x="5622262" y="3966302"/>
                  <a:pt x="5624742" y="3919185"/>
                  <a:pt x="5624742" y="3870828"/>
                </a:cubicBezTo>
                <a:cubicBezTo>
                  <a:pt x="5645816" y="3734436"/>
                  <a:pt x="5695406" y="3603005"/>
                  <a:pt x="5782189" y="3477773"/>
                </a:cubicBezTo>
                <a:cubicBezTo>
                  <a:pt x="5447456" y="3655082"/>
                  <a:pt x="5189588" y="3514970"/>
                  <a:pt x="4978832" y="3917944"/>
                </a:cubicBezTo>
                <a:cubicBezTo>
                  <a:pt x="4954037" y="3966302"/>
                  <a:pt x="4934200" y="4013418"/>
                  <a:pt x="4916844" y="4060536"/>
                </a:cubicBezTo>
                <a:cubicBezTo>
                  <a:pt x="4836260" y="4178328"/>
                  <a:pt x="4839980" y="4325878"/>
                  <a:pt x="4827582" y="4469710"/>
                </a:cubicBezTo>
                <a:cubicBezTo>
                  <a:pt x="4813944" y="4632139"/>
                  <a:pt x="4828822" y="4803248"/>
                  <a:pt x="4874692" y="4961957"/>
                </a:cubicBezTo>
                <a:cubicBezTo>
                  <a:pt x="4908165" y="5078510"/>
                  <a:pt x="4960235" y="5183903"/>
                  <a:pt x="5023463" y="5283098"/>
                </a:cubicBezTo>
                <a:cubicBezTo>
                  <a:pt x="5152396" y="5553400"/>
                  <a:pt x="5324722" y="5826183"/>
                  <a:pt x="5438779" y="6097725"/>
                </a:cubicBezTo>
                <a:cubicBezTo>
                  <a:pt x="5459854" y="6164680"/>
                  <a:pt x="5480930" y="6232876"/>
                  <a:pt x="5505725" y="6298592"/>
                </a:cubicBezTo>
                <a:cubicBezTo>
                  <a:pt x="5511924" y="6317191"/>
                  <a:pt x="5518122" y="6335790"/>
                  <a:pt x="5524320" y="6354388"/>
                </a:cubicBezTo>
                <a:cubicBezTo>
                  <a:pt x="5556555" y="6485820"/>
                  <a:pt x="5567712" y="6614772"/>
                  <a:pt x="5542917" y="6743724"/>
                </a:cubicBezTo>
                <a:cubicBezTo>
                  <a:pt x="5545397" y="6756122"/>
                  <a:pt x="5547877" y="6768522"/>
                  <a:pt x="5551596" y="6782161"/>
                </a:cubicBezTo>
                <a:cubicBezTo>
                  <a:pt x="5549116" y="6784640"/>
                  <a:pt x="5549116" y="6785880"/>
                  <a:pt x="5547877" y="6787121"/>
                </a:cubicBezTo>
                <a:cubicBezTo>
                  <a:pt x="5537958" y="6804479"/>
                  <a:pt x="5528040" y="6820599"/>
                  <a:pt x="5519363" y="6837957"/>
                </a:cubicBezTo>
                <a:cubicBezTo>
                  <a:pt x="5497047" y="6880114"/>
                  <a:pt x="5478450" y="6924752"/>
                  <a:pt x="5463574" y="6969390"/>
                </a:cubicBezTo>
                <a:cubicBezTo>
                  <a:pt x="5437538" y="7017745"/>
                  <a:pt x="5406545" y="7064862"/>
                  <a:pt x="5369353" y="7113219"/>
                </a:cubicBezTo>
                <a:cubicBezTo>
                  <a:pt x="5369353" y="7107021"/>
                  <a:pt x="5369353" y="7102061"/>
                  <a:pt x="5369353" y="7095861"/>
                </a:cubicBezTo>
                <a:cubicBezTo>
                  <a:pt x="5492088" y="6820599"/>
                  <a:pt x="5520602" y="6712724"/>
                  <a:pt x="5448696" y="6493258"/>
                </a:cubicBezTo>
                <a:cubicBezTo>
                  <a:pt x="5384230" y="6299832"/>
                  <a:pt x="5287528" y="6059288"/>
                  <a:pt x="5161074" y="5838582"/>
                </a:cubicBezTo>
                <a:cubicBezTo>
                  <a:pt x="5144958" y="5772866"/>
                  <a:pt x="5107765" y="5713350"/>
                  <a:pt x="5056936" y="5671193"/>
                </a:cubicBezTo>
                <a:cubicBezTo>
                  <a:pt x="5044538" y="5655074"/>
                  <a:pt x="5032140" y="5637715"/>
                  <a:pt x="5020983" y="5621596"/>
                </a:cubicBezTo>
                <a:cubicBezTo>
                  <a:pt x="4735842" y="5232261"/>
                  <a:pt x="4620544" y="4906162"/>
                  <a:pt x="4592030" y="4627180"/>
                </a:cubicBezTo>
                <a:cubicBezTo>
                  <a:pt x="4592030" y="4620979"/>
                  <a:pt x="4592030" y="4616019"/>
                  <a:pt x="4592030" y="4609820"/>
                </a:cubicBezTo>
                <a:cubicBezTo>
                  <a:pt x="4592030" y="4572623"/>
                  <a:pt x="4589550" y="4535425"/>
                  <a:pt x="4585832" y="4498228"/>
                </a:cubicBezTo>
                <a:cubicBezTo>
                  <a:pt x="4584591" y="4365557"/>
                  <a:pt x="4603188" y="4244044"/>
                  <a:pt x="4629222" y="4133691"/>
                </a:cubicBezTo>
                <a:cubicBezTo>
                  <a:pt x="4582112" y="4258923"/>
                  <a:pt x="4415986" y="4391595"/>
                  <a:pt x="4213906" y="4534185"/>
                </a:cubicBezTo>
                <a:cubicBezTo>
                  <a:pt x="4194070" y="4540385"/>
                  <a:pt x="4175474" y="4550304"/>
                  <a:pt x="4158117" y="4562704"/>
                </a:cubicBezTo>
                <a:cubicBezTo>
                  <a:pt x="4034142" y="4655698"/>
                  <a:pt x="3902728" y="4742491"/>
                  <a:pt x="3776275" y="4836726"/>
                </a:cubicBezTo>
                <a:cubicBezTo>
                  <a:pt x="3716766" y="4878883"/>
                  <a:pt x="3659738" y="4923520"/>
                  <a:pt x="3603949" y="4966917"/>
                </a:cubicBezTo>
                <a:cubicBezTo>
                  <a:pt x="3602710" y="4966917"/>
                  <a:pt x="3602710" y="4966917"/>
                  <a:pt x="3601470" y="4968158"/>
                </a:cubicBezTo>
                <a:cubicBezTo>
                  <a:pt x="3541962" y="4996676"/>
                  <a:pt x="3496093" y="5043793"/>
                  <a:pt x="3456421" y="5095869"/>
                </a:cubicBezTo>
                <a:cubicBezTo>
                  <a:pt x="3236984" y="5306656"/>
                  <a:pt x="3111769" y="5536041"/>
                  <a:pt x="3239464" y="5788984"/>
                </a:cubicBezTo>
                <a:cubicBezTo>
                  <a:pt x="3239464" y="5785265"/>
                  <a:pt x="3239464" y="5782785"/>
                  <a:pt x="3239464" y="5782785"/>
                </a:cubicBezTo>
                <a:cubicBezTo>
                  <a:pt x="3239464" y="5782785"/>
                  <a:pt x="3240704" y="5787745"/>
                  <a:pt x="3243183" y="5795185"/>
                </a:cubicBezTo>
                <a:cubicBezTo>
                  <a:pt x="3281616" y="5868340"/>
                  <a:pt x="3329966" y="5930336"/>
                  <a:pt x="3384515" y="5986132"/>
                </a:cubicBezTo>
                <a:cubicBezTo>
                  <a:pt x="3399392" y="5997291"/>
                  <a:pt x="3416748" y="6009690"/>
                  <a:pt x="3435344" y="6020850"/>
                </a:cubicBezTo>
                <a:cubicBezTo>
                  <a:pt x="3458900" y="6034488"/>
                  <a:pt x="3484934" y="6048128"/>
                  <a:pt x="3513449" y="6060526"/>
                </a:cubicBezTo>
                <a:cubicBezTo>
                  <a:pt x="3538242" y="6095245"/>
                  <a:pt x="3567996" y="6123763"/>
                  <a:pt x="3600230" y="6148561"/>
                </a:cubicBezTo>
                <a:cubicBezTo>
                  <a:pt x="3597751" y="6148561"/>
                  <a:pt x="3596510" y="6147322"/>
                  <a:pt x="3594032" y="6147322"/>
                </a:cubicBezTo>
                <a:cubicBezTo>
                  <a:pt x="3598990" y="6149802"/>
                  <a:pt x="3603949" y="6153520"/>
                  <a:pt x="3608909" y="6156000"/>
                </a:cubicBezTo>
                <a:cubicBezTo>
                  <a:pt x="3657258" y="6191958"/>
                  <a:pt x="3711808" y="6220476"/>
                  <a:pt x="3768836" y="6245276"/>
                </a:cubicBezTo>
                <a:cubicBezTo>
                  <a:pt x="4058938" y="6395306"/>
                  <a:pt x="4357718" y="6518058"/>
                  <a:pt x="4440780" y="6839198"/>
                </a:cubicBezTo>
                <a:cubicBezTo>
                  <a:pt x="4440780" y="6870194"/>
                  <a:pt x="4442020" y="6901194"/>
                  <a:pt x="4445738" y="6932190"/>
                </a:cubicBezTo>
                <a:cubicBezTo>
                  <a:pt x="4440780" y="6930952"/>
                  <a:pt x="4434581" y="6929712"/>
                  <a:pt x="4429623" y="6927230"/>
                </a:cubicBezTo>
                <a:cubicBezTo>
                  <a:pt x="4190350" y="6616012"/>
                  <a:pt x="3860578" y="6546576"/>
                  <a:pt x="3860578" y="6546576"/>
                </a:cubicBezTo>
                <a:cubicBezTo>
                  <a:pt x="3860578" y="6546576"/>
                  <a:pt x="3850660" y="6607331"/>
                  <a:pt x="3839502" y="6709005"/>
                </a:cubicBezTo>
                <a:cubicBezTo>
                  <a:pt x="3840741" y="6718924"/>
                  <a:pt x="3841982" y="6727604"/>
                  <a:pt x="3843221" y="6738764"/>
                </a:cubicBezTo>
                <a:cubicBezTo>
                  <a:pt x="3848180" y="6771001"/>
                  <a:pt x="3858098" y="6805720"/>
                  <a:pt x="3871736" y="6842917"/>
                </a:cubicBezTo>
                <a:cubicBezTo>
                  <a:pt x="3860578" y="6857796"/>
                  <a:pt x="3851899" y="6872676"/>
                  <a:pt x="3844460" y="6888793"/>
                </a:cubicBezTo>
                <a:cubicBezTo>
                  <a:pt x="3840741" y="6880114"/>
                  <a:pt x="3839502" y="6871435"/>
                  <a:pt x="3837022" y="6861516"/>
                </a:cubicBezTo>
                <a:cubicBezTo>
                  <a:pt x="3833302" y="6849117"/>
                  <a:pt x="3830824" y="6836716"/>
                  <a:pt x="3828345" y="6825558"/>
                </a:cubicBezTo>
                <a:cubicBezTo>
                  <a:pt x="3824626" y="6872676"/>
                  <a:pt x="3820906" y="6927230"/>
                  <a:pt x="3818426" y="6984267"/>
                </a:cubicBezTo>
                <a:cubicBezTo>
                  <a:pt x="3818426" y="6991708"/>
                  <a:pt x="3817187" y="6997908"/>
                  <a:pt x="3815946" y="7005346"/>
                </a:cubicBezTo>
                <a:cubicBezTo>
                  <a:pt x="3815946" y="7014026"/>
                  <a:pt x="3815946" y="7022704"/>
                  <a:pt x="3815946" y="7031384"/>
                </a:cubicBezTo>
                <a:cubicBezTo>
                  <a:pt x="3809748" y="7269450"/>
                  <a:pt x="3820906" y="7570749"/>
                  <a:pt x="3887852" y="7865850"/>
                </a:cubicBezTo>
                <a:cubicBezTo>
                  <a:pt x="3841982" y="7688543"/>
                  <a:pt x="3777515" y="7491395"/>
                  <a:pt x="3734123" y="7285568"/>
                </a:cubicBezTo>
                <a:cubicBezTo>
                  <a:pt x="3731643" y="7299207"/>
                  <a:pt x="3729164" y="7311607"/>
                  <a:pt x="3726684" y="7324006"/>
                </a:cubicBezTo>
                <a:cubicBezTo>
                  <a:pt x="3721726" y="7269450"/>
                  <a:pt x="3715528" y="7214893"/>
                  <a:pt x="3705608" y="7160336"/>
                </a:cubicBezTo>
                <a:cubicBezTo>
                  <a:pt x="3706849" y="7155376"/>
                  <a:pt x="3706849" y="7151656"/>
                  <a:pt x="3708089" y="7147937"/>
                </a:cubicBezTo>
                <a:cubicBezTo>
                  <a:pt x="3695691" y="7059904"/>
                  <a:pt x="3685774" y="6971868"/>
                  <a:pt x="3685774" y="6883834"/>
                </a:cubicBezTo>
                <a:cubicBezTo>
                  <a:pt x="3689493" y="6656928"/>
                  <a:pt x="3646102" y="6520538"/>
                  <a:pt x="3646102" y="6520538"/>
                </a:cubicBezTo>
                <a:cubicBezTo>
                  <a:pt x="3646102" y="6520538"/>
                  <a:pt x="3347322" y="6437462"/>
                  <a:pt x="3121688" y="6055567"/>
                </a:cubicBezTo>
                <a:lnTo>
                  <a:pt x="3121688" y="6058047"/>
                </a:lnTo>
                <a:cubicBezTo>
                  <a:pt x="3115488" y="6050608"/>
                  <a:pt x="3109290" y="6043168"/>
                  <a:pt x="3101852" y="6035729"/>
                </a:cubicBezTo>
                <a:cubicBezTo>
                  <a:pt x="3103092" y="6033249"/>
                  <a:pt x="3104331" y="6029528"/>
                  <a:pt x="3105571" y="6028290"/>
                </a:cubicBezTo>
                <a:cubicBezTo>
                  <a:pt x="3049782" y="5929096"/>
                  <a:pt x="2998952" y="5812543"/>
                  <a:pt x="2960521" y="5672432"/>
                </a:cubicBezTo>
                <a:cubicBezTo>
                  <a:pt x="2841505" y="5787745"/>
                  <a:pt x="2727448" y="5942735"/>
                  <a:pt x="2627028" y="6118804"/>
                </a:cubicBezTo>
                <a:cubicBezTo>
                  <a:pt x="2588597" y="6157241"/>
                  <a:pt x="2561321" y="6204358"/>
                  <a:pt x="2552643" y="6257675"/>
                </a:cubicBezTo>
                <a:cubicBezTo>
                  <a:pt x="2551403" y="6258914"/>
                  <a:pt x="2551403" y="6260154"/>
                  <a:pt x="2550165" y="6262634"/>
                </a:cubicBezTo>
                <a:cubicBezTo>
                  <a:pt x="2540246" y="6279992"/>
                  <a:pt x="2530327" y="6297352"/>
                  <a:pt x="2519170" y="6315950"/>
                </a:cubicBezTo>
                <a:cubicBezTo>
                  <a:pt x="2480737" y="6382906"/>
                  <a:pt x="2444785" y="6447382"/>
                  <a:pt x="2417510" y="6520538"/>
                </a:cubicBezTo>
                <a:cubicBezTo>
                  <a:pt x="2408832" y="6544096"/>
                  <a:pt x="2405113" y="6568896"/>
                  <a:pt x="2405113" y="6594932"/>
                </a:cubicBezTo>
                <a:cubicBezTo>
                  <a:pt x="2372879" y="6682968"/>
                  <a:pt x="2343126" y="6771001"/>
                  <a:pt x="2319570" y="6859036"/>
                </a:cubicBezTo>
                <a:cubicBezTo>
                  <a:pt x="2246425" y="6991708"/>
                  <a:pt x="2230309" y="7166536"/>
                  <a:pt x="2219151" y="7305407"/>
                </a:cubicBezTo>
                <a:cubicBezTo>
                  <a:pt x="2216671" y="7338885"/>
                  <a:pt x="2214192" y="7372363"/>
                  <a:pt x="2210471" y="7407081"/>
                </a:cubicBezTo>
                <a:cubicBezTo>
                  <a:pt x="2209234" y="7415760"/>
                  <a:pt x="2206754" y="7424439"/>
                  <a:pt x="2205513" y="7434359"/>
                </a:cubicBezTo>
                <a:cubicBezTo>
                  <a:pt x="2188157" y="7471556"/>
                  <a:pt x="2170800" y="7511234"/>
                  <a:pt x="2153443" y="7549672"/>
                </a:cubicBezTo>
                <a:cubicBezTo>
                  <a:pt x="2112532" y="7646384"/>
                  <a:pt x="2080299" y="7745580"/>
                  <a:pt x="2050544" y="7846013"/>
                </a:cubicBezTo>
                <a:cubicBezTo>
                  <a:pt x="2045586" y="7842292"/>
                  <a:pt x="2041868" y="7838573"/>
                  <a:pt x="2038148" y="7834853"/>
                </a:cubicBezTo>
                <a:cubicBezTo>
                  <a:pt x="1915413" y="7956364"/>
                  <a:pt x="1805075" y="8077878"/>
                  <a:pt x="1688537" y="8179552"/>
                </a:cubicBezTo>
                <a:cubicBezTo>
                  <a:pt x="1651346" y="8189471"/>
                  <a:pt x="1615392" y="8206830"/>
                  <a:pt x="1585639" y="8231628"/>
                </a:cubicBezTo>
                <a:cubicBezTo>
                  <a:pt x="1526130" y="8255187"/>
                  <a:pt x="1481499" y="8294863"/>
                  <a:pt x="1452985" y="8345701"/>
                </a:cubicBezTo>
                <a:cubicBezTo>
                  <a:pt x="1346367" y="8400256"/>
                  <a:pt x="1229830" y="8433734"/>
                  <a:pt x="1093457" y="8436215"/>
                </a:cubicBezTo>
                <a:cubicBezTo>
                  <a:pt x="632272" y="8441175"/>
                  <a:pt x="270265" y="8484572"/>
                  <a:pt x="0" y="8759834"/>
                </a:cubicBezTo>
                <a:cubicBezTo>
                  <a:pt x="148770" y="8443654"/>
                  <a:pt x="476064" y="8370500"/>
                  <a:pt x="870304" y="8366778"/>
                </a:cubicBezTo>
                <a:cubicBezTo>
                  <a:pt x="964525" y="8365540"/>
                  <a:pt x="1053787" y="8353140"/>
                  <a:pt x="1138089" y="8329581"/>
                </a:cubicBezTo>
                <a:cubicBezTo>
                  <a:pt x="1191399" y="8330822"/>
                  <a:pt x="1239750" y="8323381"/>
                  <a:pt x="1290578" y="8293624"/>
                </a:cubicBezTo>
                <a:cubicBezTo>
                  <a:pt x="1312895" y="8281224"/>
                  <a:pt x="1336450" y="8261385"/>
                  <a:pt x="1355046" y="8241548"/>
                </a:cubicBezTo>
                <a:cubicBezTo>
                  <a:pt x="1465383" y="8180790"/>
                  <a:pt x="1568282" y="8101436"/>
                  <a:pt x="1668702" y="7999762"/>
                </a:cubicBezTo>
                <a:cubicBezTo>
                  <a:pt x="2081538" y="7584388"/>
                  <a:pt x="2053024" y="7054944"/>
                  <a:pt x="2153443" y="6540378"/>
                </a:cubicBezTo>
                <a:lnTo>
                  <a:pt x="2147245" y="6545335"/>
                </a:lnTo>
                <a:cubicBezTo>
                  <a:pt x="2155924" y="6510618"/>
                  <a:pt x="2162123" y="6477141"/>
                  <a:pt x="2167081" y="6442422"/>
                </a:cubicBezTo>
                <a:cubicBezTo>
                  <a:pt x="2169562" y="6439942"/>
                  <a:pt x="2173280" y="6437462"/>
                  <a:pt x="2175759" y="6434983"/>
                </a:cubicBezTo>
                <a:cubicBezTo>
                  <a:pt x="2198076" y="6345709"/>
                  <a:pt x="2230309" y="6266354"/>
                  <a:pt x="2266262" y="6191958"/>
                </a:cubicBezTo>
                <a:cubicBezTo>
                  <a:pt x="2291056" y="6162201"/>
                  <a:pt x="2309652" y="6127482"/>
                  <a:pt x="2320809" y="6091524"/>
                </a:cubicBezTo>
                <a:cubicBezTo>
                  <a:pt x="2320809" y="6091524"/>
                  <a:pt x="2320809" y="6091524"/>
                  <a:pt x="2322051" y="6091524"/>
                </a:cubicBezTo>
                <a:cubicBezTo>
                  <a:pt x="2531568" y="5743108"/>
                  <a:pt x="2857621" y="5528602"/>
                  <a:pt x="2986555" y="5093389"/>
                </a:cubicBezTo>
                <a:cubicBezTo>
                  <a:pt x="2881176" y="5124387"/>
                  <a:pt x="2760921" y="5154146"/>
                  <a:pt x="2638186" y="5185144"/>
                </a:cubicBezTo>
                <a:cubicBezTo>
                  <a:pt x="2566280" y="5193823"/>
                  <a:pt x="2493135" y="5214901"/>
                  <a:pt x="2421230" y="5228540"/>
                </a:cubicBezTo>
                <a:cubicBezTo>
                  <a:pt x="2340647" y="5243420"/>
                  <a:pt x="2260062" y="5262018"/>
                  <a:pt x="2180719" y="5284337"/>
                </a:cubicBezTo>
                <a:cubicBezTo>
                  <a:pt x="2134848" y="5296736"/>
                  <a:pt x="2036908" y="5319054"/>
                  <a:pt x="1963762" y="5358733"/>
                </a:cubicBezTo>
                <a:cubicBezTo>
                  <a:pt x="1744326" y="5425688"/>
                  <a:pt x="1545968" y="5514962"/>
                  <a:pt x="1325292" y="5691031"/>
                </a:cubicBezTo>
                <a:cubicBezTo>
                  <a:pt x="1493897" y="5517442"/>
                  <a:pt x="1702175" y="5387251"/>
                  <a:pt x="1929050" y="5280618"/>
                </a:cubicBezTo>
                <a:cubicBezTo>
                  <a:pt x="1987318" y="5268218"/>
                  <a:pt x="2043107" y="5245899"/>
                  <a:pt x="2101375" y="5226061"/>
                </a:cubicBezTo>
                <a:cubicBezTo>
                  <a:pt x="2105093" y="5224821"/>
                  <a:pt x="2107574" y="5223582"/>
                  <a:pt x="2111292" y="5222341"/>
                </a:cubicBezTo>
                <a:cubicBezTo>
                  <a:pt x="2283617" y="5173984"/>
                  <a:pt x="2453464" y="5105789"/>
                  <a:pt x="2620830" y="5042553"/>
                </a:cubicBezTo>
                <a:cubicBezTo>
                  <a:pt x="2747283" y="4995435"/>
                  <a:pt x="2872499" y="4943359"/>
                  <a:pt x="2997713" y="4895002"/>
                </a:cubicBezTo>
                <a:cubicBezTo>
                  <a:pt x="3036144" y="4882603"/>
                  <a:pt x="3073338" y="4868963"/>
                  <a:pt x="3110531" y="4855325"/>
                </a:cubicBezTo>
                <a:cubicBezTo>
                  <a:pt x="3104331" y="4856565"/>
                  <a:pt x="3098133" y="4857804"/>
                  <a:pt x="3093174" y="4859045"/>
                </a:cubicBezTo>
                <a:cubicBezTo>
                  <a:pt x="3105571" y="4854085"/>
                  <a:pt x="3117968" y="4849125"/>
                  <a:pt x="3131605" y="4844166"/>
                </a:cubicBezTo>
                <a:cubicBezTo>
                  <a:pt x="3171277" y="4829286"/>
                  <a:pt x="3210950" y="4813168"/>
                  <a:pt x="3249382" y="4798288"/>
                </a:cubicBezTo>
                <a:cubicBezTo>
                  <a:pt x="3320047" y="4799528"/>
                  <a:pt x="3388233" y="4768530"/>
                  <a:pt x="3440303" y="4720174"/>
                </a:cubicBezTo>
                <a:cubicBezTo>
                  <a:pt x="3577915" y="4653218"/>
                  <a:pt x="3703130" y="4578822"/>
                  <a:pt x="3808508" y="4488308"/>
                </a:cubicBezTo>
                <a:cubicBezTo>
                  <a:pt x="3839502" y="4461030"/>
                  <a:pt x="3869256" y="4433752"/>
                  <a:pt x="3900250" y="4405234"/>
                </a:cubicBezTo>
                <a:cubicBezTo>
                  <a:pt x="3899009" y="4406473"/>
                  <a:pt x="3897771" y="4407713"/>
                  <a:pt x="3896530" y="4407713"/>
                </a:cubicBezTo>
                <a:lnTo>
                  <a:pt x="3896530" y="4406473"/>
                </a:lnTo>
                <a:cubicBezTo>
                  <a:pt x="3903969" y="4402754"/>
                  <a:pt x="3910167" y="4397794"/>
                  <a:pt x="3915127" y="4390354"/>
                </a:cubicBezTo>
                <a:cubicBezTo>
                  <a:pt x="3923805" y="4384155"/>
                  <a:pt x="3933723" y="4377955"/>
                  <a:pt x="3941162" y="4371756"/>
                </a:cubicBezTo>
                <a:cubicBezTo>
                  <a:pt x="3962237" y="4354397"/>
                  <a:pt x="3982073" y="4337038"/>
                  <a:pt x="4000670" y="4318439"/>
                </a:cubicBezTo>
                <a:cubicBezTo>
                  <a:pt x="4011826" y="4309760"/>
                  <a:pt x="4022984" y="4298601"/>
                  <a:pt x="4032903" y="4287441"/>
                </a:cubicBezTo>
                <a:cubicBezTo>
                  <a:pt x="4036622" y="4282481"/>
                  <a:pt x="4039102" y="4278762"/>
                  <a:pt x="4040341" y="4273802"/>
                </a:cubicBezTo>
                <a:cubicBezTo>
                  <a:pt x="4049019" y="4263882"/>
                  <a:pt x="4056458" y="4255203"/>
                  <a:pt x="4065137" y="4245284"/>
                </a:cubicBezTo>
                <a:cubicBezTo>
                  <a:pt x="4201508" y="4105173"/>
                  <a:pt x="4318044" y="3966302"/>
                  <a:pt x="4411027" y="3846030"/>
                </a:cubicBezTo>
                <a:cubicBezTo>
                  <a:pt x="4408547" y="3848510"/>
                  <a:pt x="4406067" y="3850990"/>
                  <a:pt x="4402348" y="3853468"/>
                </a:cubicBezTo>
                <a:cubicBezTo>
                  <a:pt x="4417225" y="3832390"/>
                  <a:pt x="4430862" y="3812552"/>
                  <a:pt x="4445738" y="3791472"/>
                </a:cubicBezTo>
                <a:cubicBezTo>
                  <a:pt x="4450698" y="3787753"/>
                  <a:pt x="4455657" y="3785273"/>
                  <a:pt x="4460616" y="3782793"/>
                </a:cubicBezTo>
                <a:cubicBezTo>
                  <a:pt x="4487892" y="3745597"/>
                  <a:pt x="4513926" y="3710878"/>
                  <a:pt x="4535002" y="3678640"/>
                </a:cubicBezTo>
                <a:cubicBezTo>
                  <a:pt x="4578393" y="3662522"/>
                  <a:pt x="4598228" y="3625323"/>
                  <a:pt x="4598228" y="3588126"/>
                </a:cubicBezTo>
                <a:cubicBezTo>
                  <a:pt x="4600708" y="3584406"/>
                  <a:pt x="4603188" y="3580687"/>
                  <a:pt x="4605666" y="3576966"/>
                </a:cubicBezTo>
                <a:cubicBezTo>
                  <a:pt x="4614345" y="3570767"/>
                  <a:pt x="4620544" y="3560847"/>
                  <a:pt x="4624262" y="3549689"/>
                </a:cubicBezTo>
                <a:cubicBezTo>
                  <a:pt x="4650298" y="3508771"/>
                  <a:pt x="4665175" y="3483973"/>
                  <a:pt x="4667654" y="3480253"/>
                </a:cubicBezTo>
                <a:cubicBezTo>
                  <a:pt x="4651538" y="3483973"/>
                  <a:pt x="4632942" y="3490172"/>
                  <a:pt x="4614345" y="3495132"/>
                </a:cubicBezTo>
                <a:cubicBezTo>
                  <a:pt x="4604428" y="3485213"/>
                  <a:pt x="4590790" y="3477773"/>
                  <a:pt x="4573433" y="3477773"/>
                </a:cubicBezTo>
                <a:cubicBezTo>
                  <a:pt x="4565994" y="3477773"/>
                  <a:pt x="4561036" y="3480253"/>
                  <a:pt x="4556077" y="3481493"/>
                </a:cubicBezTo>
                <a:cubicBezTo>
                  <a:pt x="4554836" y="3481493"/>
                  <a:pt x="4554836" y="3481493"/>
                  <a:pt x="4554836" y="3481493"/>
                </a:cubicBezTo>
                <a:cubicBezTo>
                  <a:pt x="4547398" y="3481493"/>
                  <a:pt x="4539960" y="3482733"/>
                  <a:pt x="4532522" y="3485213"/>
                </a:cubicBezTo>
                <a:cubicBezTo>
                  <a:pt x="4515165" y="3479013"/>
                  <a:pt x="4494090" y="3477773"/>
                  <a:pt x="4470534" y="3482733"/>
                </a:cubicBezTo>
                <a:cubicBezTo>
                  <a:pt x="4454418" y="3487693"/>
                  <a:pt x="4438300" y="3490172"/>
                  <a:pt x="4422184" y="3493892"/>
                </a:cubicBezTo>
                <a:cubicBezTo>
                  <a:pt x="4300688" y="3502572"/>
                  <a:pt x="4146959" y="3516211"/>
                  <a:pt x="3985792" y="3538530"/>
                </a:cubicBezTo>
                <a:cubicBezTo>
                  <a:pt x="3984553" y="3538530"/>
                  <a:pt x="3983312" y="3539769"/>
                  <a:pt x="3982073" y="3539769"/>
                </a:cubicBezTo>
                <a:cubicBezTo>
                  <a:pt x="3931244" y="3539769"/>
                  <a:pt x="3881653" y="3548448"/>
                  <a:pt x="3833302" y="3560847"/>
                </a:cubicBezTo>
                <a:cubicBezTo>
                  <a:pt x="3672136" y="3588126"/>
                  <a:pt x="3512209" y="3624084"/>
                  <a:pt x="3379556" y="3671201"/>
                </a:cubicBezTo>
                <a:cubicBezTo>
                  <a:pt x="2949363" y="3824950"/>
                  <a:pt x="2826627" y="4143611"/>
                  <a:pt x="2418751" y="4258923"/>
                </a:cubicBezTo>
                <a:cubicBezTo>
                  <a:pt x="2330729" y="4268842"/>
                  <a:pt x="2245186" y="4287441"/>
                  <a:pt x="2160882" y="4312240"/>
                </a:cubicBezTo>
                <a:cubicBezTo>
                  <a:pt x="1963762" y="4354397"/>
                  <a:pt x="1767881" y="4413913"/>
                  <a:pt x="1574481" y="4494507"/>
                </a:cubicBezTo>
                <a:cubicBezTo>
                  <a:pt x="1487699" y="4505667"/>
                  <a:pt x="1409595" y="4535425"/>
                  <a:pt x="1329011" y="4570143"/>
                </a:cubicBezTo>
                <a:cubicBezTo>
                  <a:pt x="1309174" y="4578822"/>
                  <a:pt x="1290578" y="4587501"/>
                  <a:pt x="1270743" y="4598661"/>
                </a:cubicBezTo>
                <a:cubicBezTo>
                  <a:pt x="1262064" y="4602381"/>
                  <a:pt x="1250906" y="4606101"/>
                  <a:pt x="1242229" y="4611061"/>
                </a:cubicBezTo>
                <a:cubicBezTo>
                  <a:pt x="1182719" y="4634619"/>
                  <a:pt x="1120733" y="4658178"/>
                  <a:pt x="1062463" y="4686696"/>
                </a:cubicBezTo>
                <a:cubicBezTo>
                  <a:pt x="990560" y="4711493"/>
                  <a:pt x="921133" y="4742491"/>
                  <a:pt x="852946" y="4775969"/>
                </a:cubicBezTo>
                <a:cubicBezTo>
                  <a:pt x="767405" y="4816887"/>
                  <a:pt x="675662" y="4868963"/>
                  <a:pt x="585161" y="4893762"/>
                </a:cubicBezTo>
                <a:cubicBezTo>
                  <a:pt x="572763" y="4897482"/>
                  <a:pt x="562845" y="4903682"/>
                  <a:pt x="556646" y="4912361"/>
                </a:cubicBezTo>
                <a:cubicBezTo>
                  <a:pt x="519454" y="4927240"/>
                  <a:pt x="481022" y="4943359"/>
                  <a:pt x="443829" y="4961957"/>
                </a:cubicBezTo>
                <a:cubicBezTo>
                  <a:pt x="436390" y="4965678"/>
                  <a:pt x="426473" y="4969397"/>
                  <a:pt x="419034" y="4974357"/>
                </a:cubicBezTo>
                <a:cubicBezTo>
                  <a:pt x="440111" y="4943359"/>
                  <a:pt x="463666" y="4916081"/>
                  <a:pt x="495899" y="4893762"/>
                </a:cubicBezTo>
                <a:cubicBezTo>
                  <a:pt x="564086" y="4845405"/>
                  <a:pt x="642190" y="4810688"/>
                  <a:pt x="717815" y="4773489"/>
                </a:cubicBezTo>
                <a:cubicBezTo>
                  <a:pt x="783521" y="4740012"/>
                  <a:pt x="846749" y="4702814"/>
                  <a:pt x="911216" y="4666857"/>
                </a:cubicBezTo>
                <a:cubicBezTo>
                  <a:pt x="985600" y="4633379"/>
                  <a:pt x="1061226" y="4601141"/>
                  <a:pt x="1136850" y="4568903"/>
                </a:cubicBezTo>
                <a:cubicBezTo>
                  <a:pt x="1231072" y="4527985"/>
                  <a:pt x="1325292" y="4487069"/>
                  <a:pt x="1418272" y="4446151"/>
                </a:cubicBezTo>
                <a:cubicBezTo>
                  <a:pt x="1457944" y="4434991"/>
                  <a:pt x="1495136" y="4422593"/>
                  <a:pt x="1534809" y="4411433"/>
                </a:cubicBezTo>
                <a:cubicBezTo>
                  <a:pt x="1687298" y="4366796"/>
                  <a:pt x="1839789" y="4313479"/>
                  <a:pt x="1988558" y="4255203"/>
                </a:cubicBezTo>
                <a:cubicBezTo>
                  <a:pt x="1983599" y="4255203"/>
                  <a:pt x="1978640" y="4255203"/>
                  <a:pt x="1973681" y="4253963"/>
                </a:cubicBezTo>
                <a:cubicBezTo>
                  <a:pt x="2118731" y="4210567"/>
                  <a:pt x="2266262" y="4170889"/>
                  <a:pt x="2392715" y="4089054"/>
                </a:cubicBezTo>
                <a:cubicBezTo>
                  <a:pt x="2713810" y="3937783"/>
                  <a:pt x="2883656" y="3736916"/>
                  <a:pt x="3176237" y="3560847"/>
                </a:cubicBezTo>
                <a:cubicBezTo>
                  <a:pt x="3589072" y="3311624"/>
                  <a:pt x="4101089" y="3361221"/>
                  <a:pt x="4548638" y="3273186"/>
                </a:cubicBezTo>
                <a:cubicBezTo>
                  <a:pt x="4875932" y="3207471"/>
                  <a:pt x="5290008" y="3192592"/>
                  <a:pt x="5597466" y="3042561"/>
                </a:cubicBezTo>
                <a:cubicBezTo>
                  <a:pt x="5871451" y="2849134"/>
                  <a:pt x="6030139" y="2689184"/>
                  <a:pt x="6213622" y="2449878"/>
                </a:cubicBezTo>
                <a:cubicBezTo>
                  <a:pt x="6482646" y="2102701"/>
                  <a:pt x="6475208" y="1822479"/>
                  <a:pt x="6395864" y="1471582"/>
                </a:cubicBezTo>
                <a:cubicBezTo>
                  <a:pt x="6300404" y="1042570"/>
                  <a:pt x="6283048" y="560240"/>
                  <a:pt x="6092126" y="138667"/>
                </a:cubicBezTo>
                <a:close/>
              </a:path>
            </a:pathLst>
          </a:custGeom>
          <a:solidFill>
            <a:srgbClr val="1E120D"/>
          </a:solidFill>
          <a:ln>
            <a:noFill/>
          </a:ln>
          <a:effectLst/>
        </p:spPr>
        <p:txBody>
          <a:bodyPr wrap="square" anchor="ctr">
            <a:noAutofit/>
          </a:bodyPr>
          <a:lstStyle/>
          <a:p>
            <a:endParaRPr lang="en-US" sz="900" dirty="0">
              <a:latin typeface="Garamond" panose="02020404030301010803" pitchFamily="18" charset="0"/>
            </a:endParaRPr>
          </a:p>
        </p:txBody>
      </p:sp>
      <p:sp>
        <p:nvSpPr>
          <p:cNvPr id="6" name="Oval 9">
            <a:extLst>
              <a:ext uri="{FF2B5EF4-FFF2-40B4-BE49-F238E27FC236}">
                <a16:creationId xmlns="" xmlns:a16="http://schemas.microsoft.com/office/drawing/2014/main" id="{B0432590-6C8E-144B-B4C9-52B8D0B28AF0}"/>
              </a:ext>
            </a:extLst>
          </p:cNvPr>
          <p:cNvSpPr>
            <a:spLocks noChangeArrowheads="1"/>
          </p:cNvSpPr>
          <p:nvPr/>
        </p:nvSpPr>
        <p:spPr bwMode="auto">
          <a:xfrm>
            <a:off x="2763212" y="3532398"/>
            <a:ext cx="817140" cy="818580"/>
          </a:xfrm>
          <a:prstGeom prst="ellipse">
            <a:avLst/>
          </a:prstGeom>
          <a:solidFill>
            <a:srgbClr val="82C836"/>
          </a:solidFill>
          <a:ln>
            <a:solidFill>
              <a:srgbClr val="82C836"/>
            </a:solidFill>
          </a:ln>
        </p:spPr>
        <p:txBody>
          <a:bodyPr vert="horz" wrap="square" lIns="91416" tIns="45708" rIns="91416" bIns="45708" numCol="1" anchor="t" anchorCtr="0" compatLnSpc="1">
            <a:prstTxWarp prst="textNoShape">
              <a:avLst/>
            </a:prstTxWarp>
          </a:bodyPr>
          <a:lstStyle/>
          <a:p>
            <a:endParaRPr lang="id-ID" sz="3599" dirty="0">
              <a:latin typeface="Garamond" panose="02020404030301010803" pitchFamily="18" charset="0"/>
            </a:endParaRPr>
          </a:p>
        </p:txBody>
      </p:sp>
      <p:sp>
        <p:nvSpPr>
          <p:cNvPr id="7" name="Freeform 936">
            <a:extLst>
              <a:ext uri="{FF2B5EF4-FFF2-40B4-BE49-F238E27FC236}">
                <a16:creationId xmlns="" xmlns:a16="http://schemas.microsoft.com/office/drawing/2014/main" id="{CC1E86AB-DA9B-1847-8F98-2CCF7D700EF7}"/>
              </a:ext>
            </a:extLst>
          </p:cNvPr>
          <p:cNvSpPr>
            <a:spLocks noChangeArrowheads="1"/>
          </p:cNvSpPr>
          <p:nvPr/>
        </p:nvSpPr>
        <p:spPr bwMode="auto">
          <a:xfrm>
            <a:off x="2427097" y="3110530"/>
            <a:ext cx="464716" cy="464716"/>
          </a:xfrm>
          <a:custGeom>
            <a:avLst/>
            <a:gdLst>
              <a:gd name="T0" fmla="*/ 166384 w 296503"/>
              <a:gd name="T1" fmla="*/ 230760 h 296053"/>
              <a:gd name="T2" fmla="*/ 159150 w 296503"/>
              <a:gd name="T3" fmla="*/ 233316 h 296053"/>
              <a:gd name="T4" fmla="*/ 136001 w 296503"/>
              <a:gd name="T5" fmla="*/ 243537 h 296053"/>
              <a:gd name="T6" fmla="*/ 138171 w 296503"/>
              <a:gd name="T7" fmla="*/ 254490 h 296053"/>
              <a:gd name="T8" fmla="*/ 121171 w 296503"/>
              <a:gd name="T9" fmla="*/ 273839 h 296053"/>
              <a:gd name="T10" fmla="*/ 232576 w 296503"/>
              <a:gd name="T11" fmla="*/ 290999 h 296053"/>
              <a:gd name="T12" fmla="*/ 227512 w 296503"/>
              <a:gd name="T13" fmla="*/ 244632 h 296053"/>
              <a:gd name="T14" fmla="*/ 222447 w 296503"/>
              <a:gd name="T15" fmla="*/ 239522 h 296053"/>
              <a:gd name="T16" fmla="*/ 194596 w 296503"/>
              <a:gd name="T17" fmla="*/ 205569 h 296053"/>
              <a:gd name="T18" fmla="*/ 57149 w 296503"/>
              <a:gd name="T19" fmla="*/ 178553 h 296053"/>
              <a:gd name="T20" fmla="*/ 56789 w 296503"/>
              <a:gd name="T21" fmla="*/ 190601 h 296053"/>
              <a:gd name="T22" fmla="*/ 45215 w 296503"/>
              <a:gd name="T23" fmla="*/ 190966 h 296053"/>
              <a:gd name="T24" fmla="*/ 45215 w 296503"/>
              <a:gd name="T25" fmla="*/ 263980 h 296053"/>
              <a:gd name="T26" fmla="*/ 128044 w 296503"/>
              <a:gd name="T27" fmla="*/ 249744 h 296053"/>
              <a:gd name="T28" fmla="*/ 149746 w 296503"/>
              <a:gd name="T29" fmla="*/ 220537 h 296053"/>
              <a:gd name="T30" fmla="*/ 188809 w 296503"/>
              <a:gd name="T31" fmla="*/ 197173 h 296053"/>
              <a:gd name="T32" fmla="*/ 166745 w 296503"/>
              <a:gd name="T33" fmla="*/ 169790 h 296053"/>
              <a:gd name="T34" fmla="*/ 147214 w 296503"/>
              <a:gd name="T35" fmla="*/ 176363 h 296053"/>
              <a:gd name="T36" fmla="*/ 100915 w 296503"/>
              <a:gd name="T37" fmla="*/ 134015 h 296053"/>
              <a:gd name="T38" fmla="*/ 112852 w 296503"/>
              <a:gd name="T39" fmla="*/ 126347 h 296053"/>
              <a:gd name="T40" fmla="*/ 166745 w 296503"/>
              <a:gd name="T41" fmla="*/ 160664 h 296053"/>
              <a:gd name="T42" fmla="*/ 225341 w 296503"/>
              <a:gd name="T43" fmla="*/ 129633 h 296053"/>
              <a:gd name="T44" fmla="*/ 168916 w 296503"/>
              <a:gd name="T45" fmla="*/ 63917 h 296053"/>
              <a:gd name="T46" fmla="*/ 197852 w 296503"/>
              <a:gd name="T47" fmla="*/ 188410 h 296053"/>
              <a:gd name="T48" fmla="*/ 197852 w 296503"/>
              <a:gd name="T49" fmla="*/ 196808 h 296053"/>
              <a:gd name="T50" fmla="*/ 231852 w 296503"/>
              <a:gd name="T51" fmla="*/ 235141 h 296053"/>
              <a:gd name="T52" fmla="*/ 232576 w 296503"/>
              <a:gd name="T53" fmla="*/ 300125 h 296053"/>
              <a:gd name="T54" fmla="*/ 112128 w 296503"/>
              <a:gd name="T55" fmla="*/ 273839 h 296053"/>
              <a:gd name="T56" fmla="*/ 45215 w 296503"/>
              <a:gd name="T57" fmla="*/ 273108 h 296053"/>
              <a:gd name="T58" fmla="*/ 48469 w 296503"/>
              <a:gd name="T59" fmla="*/ 182204 h 296053"/>
              <a:gd name="T60" fmla="*/ 100915 w 296503"/>
              <a:gd name="T61" fmla="*/ 125252 h 296053"/>
              <a:gd name="T62" fmla="*/ 168916 w 296503"/>
              <a:gd name="T63" fmla="*/ 63917 h 296053"/>
              <a:gd name="T64" fmla="*/ 172561 w 296503"/>
              <a:gd name="T65" fmla="*/ 1367 h 296053"/>
              <a:gd name="T66" fmla="*/ 257358 w 296503"/>
              <a:gd name="T67" fmla="*/ 36705 h 296053"/>
              <a:gd name="T68" fmla="*/ 261707 w 296503"/>
              <a:gd name="T69" fmla="*/ 90991 h 296053"/>
              <a:gd name="T70" fmla="*/ 298307 w 296503"/>
              <a:gd name="T71" fmla="*/ 129611 h 296053"/>
              <a:gd name="T72" fmla="*/ 261707 w 296503"/>
              <a:gd name="T73" fmla="*/ 168229 h 296053"/>
              <a:gd name="T74" fmla="*/ 257358 w 296503"/>
              <a:gd name="T75" fmla="*/ 222878 h 296053"/>
              <a:gd name="T76" fmla="*/ 237428 w 296503"/>
              <a:gd name="T77" fmla="*/ 218142 h 296053"/>
              <a:gd name="T78" fmla="*/ 252647 w 296503"/>
              <a:gd name="T79" fmla="*/ 213770 h 296053"/>
              <a:gd name="T80" fmla="*/ 254097 w 296503"/>
              <a:gd name="T81" fmla="*/ 163127 h 296053"/>
              <a:gd name="T82" fmla="*/ 254097 w 296503"/>
              <a:gd name="T83" fmla="*/ 96090 h 296053"/>
              <a:gd name="T84" fmla="*/ 252647 w 296503"/>
              <a:gd name="T85" fmla="*/ 45814 h 296053"/>
              <a:gd name="T86" fmla="*/ 202639 w 296503"/>
              <a:gd name="T87" fmla="*/ 44356 h 296053"/>
              <a:gd name="T88" fmla="*/ 135960 w 296503"/>
              <a:gd name="T89" fmla="*/ 44356 h 296053"/>
              <a:gd name="T90" fmla="*/ 85952 w 296503"/>
              <a:gd name="T91" fmla="*/ 45814 h 296053"/>
              <a:gd name="T92" fmla="*/ 84502 w 296503"/>
              <a:gd name="T93" fmla="*/ 96090 h 296053"/>
              <a:gd name="T94" fmla="*/ 54426 w 296503"/>
              <a:gd name="T95" fmla="*/ 132890 h 296053"/>
              <a:gd name="T96" fmla="*/ 48264 w 296503"/>
              <a:gd name="T97" fmla="*/ 139080 h 296053"/>
              <a:gd name="T98" fmla="*/ 41741 w 296503"/>
              <a:gd name="T99" fmla="*/ 126331 h 296053"/>
              <a:gd name="T100" fmla="*/ 76893 w 296503"/>
              <a:gd name="T101" fmla="*/ 41077 h 296053"/>
              <a:gd name="T102" fmla="*/ 131250 w 296503"/>
              <a:gd name="T103" fmla="*/ 36705 h 2960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96503" h="296053">
                <a:moveTo>
                  <a:pt x="193419" y="202780"/>
                </a:moveTo>
                <a:cubicBezTo>
                  <a:pt x="179398" y="202780"/>
                  <a:pt x="167175" y="213584"/>
                  <a:pt x="165377" y="227629"/>
                </a:cubicBezTo>
                <a:cubicBezTo>
                  <a:pt x="165377" y="229069"/>
                  <a:pt x="164299" y="230510"/>
                  <a:pt x="162501" y="231230"/>
                </a:cubicBezTo>
                <a:cubicBezTo>
                  <a:pt x="161063" y="231590"/>
                  <a:pt x="159266" y="231230"/>
                  <a:pt x="158187" y="230150"/>
                </a:cubicBezTo>
                <a:cubicBezTo>
                  <a:pt x="155671" y="227989"/>
                  <a:pt x="152075" y="226548"/>
                  <a:pt x="148840" y="226548"/>
                </a:cubicBezTo>
                <a:cubicBezTo>
                  <a:pt x="141290" y="226548"/>
                  <a:pt x="135178" y="232670"/>
                  <a:pt x="135178" y="240233"/>
                </a:cubicBezTo>
                <a:cubicBezTo>
                  <a:pt x="135178" y="242754"/>
                  <a:pt x="135897" y="244915"/>
                  <a:pt x="136976" y="246715"/>
                </a:cubicBezTo>
                <a:cubicBezTo>
                  <a:pt x="137695" y="248156"/>
                  <a:pt x="137695" y="249596"/>
                  <a:pt x="137335" y="251037"/>
                </a:cubicBezTo>
                <a:cubicBezTo>
                  <a:pt x="136616" y="252477"/>
                  <a:pt x="135538" y="253198"/>
                  <a:pt x="134100" y="253558"/>
                </a:cubicBezTo>
                <a:cubicBezTo>
                  <a:pt x="125831" y="255358"/>
                  <a:pt x="120438" y="262201"/>
                  <a:pt x="120438" y="270124"/>
                </a:cubicBezTo>
                <a:cubicBezTo>
                  <a:pt x="120438" y="279487"/>
                  <a:pt x="127988" y="287050"/>
                  <a:pt x="137335" y="287050"/>
                </a:cubicBezTo>
                <a:lnTo>
                  <a:pt x="231169" y="287050"/>
                </a:lnTo>
                <a:cubicBezTo>
                  <a:pt x="243752" y="287050"/>
                  <a:pt x="254178" y="276606"/>
                  <a:pt x="254178" y="264002"/>
                </a:cubicBezTo>
                <a:cubicBezTo>
                  <a:pt x="254178" y="249957"/>
                  <a:pt x="241235" y="238432"/>
                  <a:pt x="226135" y="241313"/>
                </a:cubicBezTo>
                <a:cubicBezTo>
                  <a:pt x="224697" y="242034"/>
                  <a:pt x="223259" y="241313"/>
                  <a:pt x="222181" y="240233"/>
                </a:cubicBezTo>
                <a:cubicBezTo>
                  <a:pt x="221102" y="239153"/>
                  <a:pt x="220743" y="237712"/>
                  <a:pt x="221102" y="236272"/>
                </a:cubicBezTo>
                <a:cubicBezTo>
                  <a:pt x="221462" y="234471"/>
                  <a:pt x="221462" y="232670"/>
                  <a:pt x="221462" y="231230"/>
                </a:cubicBezTo>
                <a:cubicBezTo>
                  <a:pt x="221462" y="215744"/>
                  <a:pt x="208879" y="202780"/>
                  <a:pt x="193419" y="202780"/>
                </a:cubicBezTo>
                <a:close/>
                <a:moveTo>
                  <a:pt x="100305" y="132195"/>
                </a:moveTo>
                <a:cubicBezTo>
                  <a:pt x="76577" y="132195"/>
                  <a:pt x="56804" y="152002"/>
                  <a:pt x="56804" y="176130"/>
                </a:cubicBezTo>
                <a:cubicBezTo>
                  <a:pt x="56804" y="178651"/>
                  <a:pt x="57163" y="181172"/>
                  <a:pt x="57882" y="184053"/>
                </a:cubicBezTo>
                <a:cubicBezTo>
                  <a:pt x="57882" y="185494"/>
                  <a:pt x="57523" y="186934"/>
                  <a:pt x="56444" y="188015"/>
                </a:cubicBezTo>
                <a:cubicBezTo>
                  <a:pt x="55366" y="189095"/>
                  <a:pt x="53928" y="189455"/>
                  <a:pt x="52490" y="189095"/>
                </a:cubicBezTo>
                <a:cubicBezTo>
                  <a:pt x="49973" y="188735"/>
                  <a:pt x="47456" y="188375"/>
                  <a:pt x="44940" y="188375"/>
                </a:cubicBezTo>
                <a:cubicBezTo>
                  <a:pt x="25166" y="188375"/>
                  <a:pt x="8988" y="204580"/>
                  <a:pt x="8988" y="224387"/>
                </a:cubicBezTo>
                <a:cubicBezTo>
                  <a:pt x="8988" y="244555"/>
                  <a:pt x="25166" y="260400"/>
                  <a:pt x="44940" y="260400"/>
                </a:cubicBezTo>
                <a:lnTo>
                  <a:pt x="113248" y="260400"/>
                </a:lnTo>
                <a:cubicBezTo>
                  <a:pt x="115764" y="254278"/>
                  <a:pt x="120798" y="249236"/>
                  <a:pt x="127269" y="246355"/>
                </a:cubicBezTo>
                <a:cubicBezTo>
                  <a:pt x="126550" y="244555"/>
                  <a:pt x="126550" y="242394"/>
                  <a:pt x="126550" y="240233"/>
                </a:cubicBezTo>
                <a:cubicBezTo>
                  <a:pt x="126550" y="227989"/>
                  <a:pt x="136616" y="217545"/>
                  <a:pt x="148840" y="217545"/>
                </a:cubicBezTo>
                <a:cubicBezTo>
                  <a:pt x="152075" y="217545"/>
                  <a:pt x="155311" y="218265"/>
                  <a:pt x="158187" y="219706"/>
                </a:cubicBezTo>
                <a:cubicBezTo>
                  <a:pt x="162142" y="206381"/>
                  <a:pt x="174006" y="196658"/>
                  <a:pt x="187667" y="194497"/>
                </a:cubicBezTo>
                <a:cubicBezTo>
                  <a:pt x="188027" y="192696"/>
                  <a:pt x="188027" y="191256"/>
                  <a:pt x="188027" y="189455"/>
                </a:cubicBezTo>
                <a:cubicBezTo>
                  <a:pt x="188027" y="177211"/>
                  <a:pt x="177960" y="167487"/>
                  <a:pt x="165737" y="167487"/>
                </a:cubicBezTo>
                <a:cubicBezTo>
                  <a:pt x="160344" y="167487"/>
                  <a:pt x="155311" y="169288"/>
                  <a:pt x="150997" y="173249"/>
                </a:cubicBezTo>
                <a:cubicBezTo>
                  <a:pt x="149918" y="173970"/>
                  <a:pt x="148121" y="174690"/>
                  <a:pt x="146323" y="173970"/>
                </a:cubicBezTo>
                <a:cubicBezTo>
                  <a:pt x="144885" y="173609"/>
                  <a:pt x="143807" y="172169"/>
                  <a:pt x="143807" y="170368"/>
                </a:cubicBezTo>
                <a:cubicBezTo>
                  <a:pt x="140930" y="148761"/>
                  <a:pt x="122236" y="132195"/>
                  <a:pt x="100305" y="132195"/>
                </a:cubicBezTo>
                <a:close/>
                <a:moveTo>
                  <a:pt x="167894" y="71693"/>
                </a:moveTo>
                <a:cubicBezTo>
                  <a:pt x="138054" y="71693"/>
                  <a:pt x="113607" y="95462"/>
                  <a:pt x="112169" y="124632"/>
                </a:cubicBezTo>
                <a:cubicBezTo>
                  <a:pt x="130864" y="128954"/>
                  <a:pt x="145964" y="143359"/>
                  <a:pt x="150997" y="162085"/>
                </a:cubicBezTo>
                <a:cubicBezTo>
                  <a:pt x="155671" y="159564"/>
                  <a:pt x="160704" y="158484"/>
                  <a:pt x="165737" y="158484"/>
                </a:cubicBezTo>
                <a:cubicBezTo>
                  <a:pt x="178679" y="158484"/>
                  <a:pt x="189465" y="166047"/>
                  <a:pt x="194498" y="176851"/>
                </a:cubicBezTo>
                <a:cubicBezTo>
                  <a:pt x="212114" y="167487"/>
                  <a:pt x="223978" y="149121"/>
                  <a:pt x="223978" y="127873"/>
                </a:cubicBezTo>
                <a:cubicBezTo>
                  <a:pt x="223978" y="96902"/>
                  <a:pt x="198812" y="71693"/>
                  <a:pt x="167894" y="71693"/>
                </a:cubicBezTo>
                <a:close/>
                <a:moveTo>
                  <a:pt x="167894" y="63050"/>
                </a:moveTo>
                <a:cubicBezTo>
                  <a:pt x="203486" y="63050"/>
                  <a:pt x="232966" y="92220"/>
                  <a:pt x="232966" y="127873"/>
                </a:cubicBezTo>
                <a:cubicBezTo>
                  <a:pt x="232966" y="153442"/>
                  <a:pt x="217867" y="175410"/>
                  <a:pt x="196655" y="185854"/>
                </a:cubicBezTo>
                <a:cubicBezTo>
                  <a:pt x="197015" y="187294"/>
                  <a:pt x="197015" y="188375"/>
                  <a:pt x="197015" y="189455"/>
                </a:cubicBezTo>
                <a:cubicBezTo>
                  <a:pt x="197015" y="191256"/>
                  <a:pt x="197015" y="192696"/>
                  <a:pt x="196655" y="194137"/>
                </a:cubicBezTo>
                <a:cubicBezTo>
                  <a:pt x="215709" y="195577"/>
                  <a:pt x="230450" y="211783"/>
                  <a:pt x="230450" y="231230"/>
                </a:cubicBezTo>
                <a:cubicBezTo>
                  <a:pt x="230450" y="231590"/>
                  <a:pt x="230450" y="231590"/>
                  <a:pt x="230450" y="231950"/>
                </a:cubicBezTo>
                <a:cubicBezTo>
                  <a:pt x="248425" y="231950"/>
                  <a:pt x="263165" y="246355"/>
                  <a:pt x="263165" y="264002"/>
                </a:cubicBezTo>
                <a:cubicBezTo>
                  <a:pt x="263165" y="281648"/>
                  <a:pt x="248785" y="296053"/>
                  <a:pt x="231169" y="296053"/>
                </a:cubicBezTo>
                <a:lnTo>
                  <a:pt x="137335" y="296053"/>
                </a:lnTo>
                <a:cubicBezTo>
                  <a:pt x="122955" y="296053"/>
                  <a:pt x="111450" y="284529"/>
                  <a:pt x="111450" y="270124"/>
                </a:cubicBezTo>
                <a:cubicBezTo>
                  <a:pt x="111450" y="270124"/>
                  <a:pt x="111450" y="269764"/>
                  <a:pt x="111450" y="269403"/>
                </a:cubicBezTo>
                <a:lnTo>
                  <a:pt x="44940" y="269403"/>
                </a:lnTo>
                <a:cubicBezTo>
                  <a:pt x="20133" y="269403"/>
                  <a:pt x="0" y="249236"/>
                  <a:pt x="0" y="224387"/>
                </a:cubicBezTo>
                <a:cubicBezTo>
                  <a:pt x="0" y="198818"/>
                  <a:pt x="21931" y="177571"/>
                  <a:pt x="48175" y="179732"/>
                </a:cubicBezTo>
                <a:cubicBezTo>
                  <a:pt x="48175" y="178291"/>
                  <a:pt x="48175" y="177211"/>
                  <a:pt x="48175" y="176130"/>
                </a:cubicBezTo>
                <a:cubicBezTo>
                  <a:pt x="48175" y="146960"/>
                  <a:pt x="71544" y="123552"/>
                  <a:pt x="100305" y="123552"/>
                </a:cubicBezTo>
                <a:cubicBezTo>
                  <a:pt x="101384" y="123552"/>
                  <a:pt x="102462" y="123552"/>
                  <a:pt x="103181" y="123552"/>
                </a:cubicBezTo>
                <a:cubicBezTo>
                  <a:pt x="105338" y="89700"/>
                  <a:pt x="133740" y="63050"/>
                  <a:pt x="167894" y="63050"/>
                </a:cubicBezTo>
                <a:close/>
                <a:moveTo>
                  <a:pt x="165394" y="1347"/>
                </a:moveTo>
                <a:cubicBezTo>
                  <a:pt x="166835" y="-450"/>
                  <a:pt x="169717" y="-450"/>
                  <a:pt x="171517" y="1347"/>
                </a:cubicBezTo>
                <a:lnTo>
                  <a:pt x="206456" y="36207"/>
                </a:lnTo>
                <a:lnTo>
                  <a:pt x="255801" y="36207"/>
                </a:lnTo>
                <a:cubicBezTo>
                  <a:pt x="258323" y="36207"/>
                  <a:pt x="260124" y="38004"/>
                  <a:pt x="260124" y="40520"/>
                </a:cubicBezTo>
                <a:lnTo>
                  <a:pt x="260124" y="89756"/>
                </a:lnTo>
                <a:lnTo>
                  <a:pt x="295062" y="124616"/>
                </a:lnTo>
                <a:cubicBezTo>
                  <a:pt x="295782" y="125335"/>
                  <a:pt x="296503" y="126773"/>
                  <a:pt x="296503" y="127851"/>
                </a:cubicBezTo>
                <a:cubicBezTo>
                  <a:pt x="296503" y="128929"/>
                  <a:pt x="295782" y="130007"/>
                  <a:pt x="295062" y="131085"/>
                </a:cubicBezTo>
                <a:lnTo>
                  <a:pt x="260124" y="165946"/>
                </a:lnTo>
                <a:lnTo>
                  <a:pt x="260124" y="215182"/>
                </a:lnTo>
                <a:cubicBezTo>
                  <a:pt x="260124" y="217697"/>
                  <a:pt x="258323" y="219854"/>
                  <a:pt x="255801" y="219854"/>
                </a:cubicBezTo>
                <a:lnTo>
                  <a:pt x="240313" y="219854"/>
                </a:lnTo>
                <a:cubicBezTo>
                  <a:pt x="238152" y="219854"/>
                  <a:pt x="235991" y="217697"/>
                  <a:pt x="235991" y="215182"/>
                </a:cubicBezTo>
                <a:cubicBezTo>
                  <a:pt x="235991" y="212666"/>
                  <a:pt x="238152" y="210869"/>
                  <a:pt x="240313" y="210869"/>
                </a:cubicBezTo>
                <a:lnTo>
                  <a:pt x="251119" y="210869"/>
                </a:lnTo>
                <a:lnTo>
                  <a:pt x="251119" y="164149"/>
                </a:lnTo>
                <a:cubicBezTo>
                  <a:pt x="251119" y="162711"/>
                  <a:pt x="251839" y="161993"/>
                  <a:pt x="252560" y="160914"/>
                </a:cubicBezTo>
                <a:lnTo>
                  <a:pt x="285697" y="127851"/>
                </a:lnTo>
                <a:lnTo>
                  <a:pt x="252560" y="94787"/>
                </a:lnTo>
                <a:cubicBezTo>
                  <a:pt x="251839" y="94069"/>
                  <a:pt x="251119" y="92990"/>
                  <a:pt x="251119" y="91912"/>
                </a:cubicBezTo>
                <a:lnTo>
                  <a:pt x="251119" y="45192"/>
                </a:lnTo>
                <a:lnTo>
                  <a:pt x="204655" y="45192"/>
                </a:lnTo>
                <a:cubicBezTo>
                  <a:pt x="203214" y="45192"/>
                  <a:pt x="202133" y="44833"/>
                  <a:pt x="201413" y="43754"/>
                </a:cubicBezTo>
                <a:lnTo>
                  <a:pt x="168276" y="10691"/>
                </a:lnTo>
                <a:lnTo>
                  <a:pt x="135138" y="43754"/>
                </a:lnTo>
                <a:cubicBezTo>
                  <a:pt x="134418" y="44833"/>
                  <a:pt x="133337" y="45192"/>
                  <a:pt x="131897" y="45192"/>
                </a:cubicBezTo>
                <a:lnTo>
                  <a:pt x="85432" y="45192"/>
                </a:lnTo>
                <a:lnTo>
                  <a:pt x="85432" y="91912"/>
                </a:lnTo>
                <a:cubicBezTo>
                  <a:pt x="85432" y="92990"/>
                  <a:pt x="84712" y="94069"/>
                  <a:pt x="83992" y="94787"/>
                </a:cubicBezTo>
                <a:lnTo>
                  <a:pt x="50854" y="127851"/>
                </a:lnTo>
                <a:lnTo>
                  <a:pt x="54096" y="131085"/>
                </a:lnTo>
                <a:cubicBezTo>
                  <a:pt x="55897" y="132523"/>
                  <a:pt x="55897" y="135757"/>
                  <a:pt x="54096" y="137195"/>
                </a:cubicBezTo>
                <a:cubicBezTo>
                  <a:pt x="52295" y="138992"/>
                  <a:pt x="49413" y="138992"/>
                  <a:pt x="47973" y="137195"/>
                </a:cubicBezTo>
                <a:lnTo>
                  <a:pt x="41489" y="131085"/>
                </a:lnTo>
                <a:cubicBezTo>
                  <a:pt x="39688" y="129288"/>
                  <a:pt x="39688" y="126413"/>
                  <a:pt x="41489" y="124616"/>
                </a:cubicBezTo>
                <a:lnTo>
                  <a:pt x="76428" y="89756"/>
                </a:lnTo>
                <a:lnTo>
                  <a:pt x="76428" y="40520"/>
                </a:lnTo>
                <a:cubicBezTo>
                  <a:pt x="76428" y="38004"/>
                  <a:pt x="78228" y="36207"/>
                  <a:pt x="80750" y="36207"/>
                </a:cubicBezTo>
                <a:lnTo>
                  <a:pt x="130456" y="36207"/>
                </a:lnTo>
                <a:lnTo>
                  <a:pt x="165394" y="1347"/>
                </a:lnTo>
                <a:close/>
              </a:path>
            </a:pathLst>
          </a:custGeom>
          <a:solidFill>
            <a:schemeClr val="bg1"/>
          </a:solidFill>
          <a:ln>
            <a:noFill/>
          </a:ln>
          <a:effectLst/>
        </p:spPr>
        <p:txBody>
          <a:bodyPr anchor="ctr"/>
          <a:lstStyle/>
          <a:p>
            <a:endParaRPr lang="en-US" sz="900" dirty="0">
              <a:latin typeface="Garamond" panose="02020404030301010803" pitchFamily="18" charset="0"/>
            </a:endParaRPr>
          </a:p>
        </p:txBody>
      </p:sp>
      <p:sp>
        <p:nvSpPr>
          <p:cNvPr id="9" name="Oval 9">
            <a:extLst>
              <a:ext uri="{FF2B5EF4-FFF2-40B4-BE49-F238E27FC236}">
                <a16:creationId xmlns="" xmlns:a16="http://schemas.microsoft.com/office/drawing/2014/main" id="{A1EDC10A-87AE-B74F-A0A4-0FEE5816A19C}"/>
              </a:ext>
            </a:extLst>
          </p:cNvPr>
          <p:cNvSpPr>
            <a:spLocks noChangeArrowheads="1"/>
          </p:cNvSpPr>
          <p:nvPr/>
        </p:nvSpPr>
        <p:spPr bwMode="auto">
          <a:xfrm>
            <a:off x="2507070" y="4624112"/>
            <a:ext cx="817140" cy="818580"/>
          </a:xfrm>
          <a:prstGeom prst="ellipse">
            <a:avLst/>
          </a:prstGeom>
          <a:solidFill>
            <a:srgbClr val="7030A0"/>
          </a:solidFill>
          <a:ln>
            <a:noFill/>
          </a:ln>
        </p:spPr>
        <p:txBody>
          <a:bodyPr vert="horz" wrap="square" lIns="91416" tIns="45708" rIns="91416" bIns="45708" numCol="1" anchor="t" anchorCtr="0" compatLnSpc="1">
            <a:prstTxWarp prst="textNoShape">
              <a:avLst/>
            </a:prstTxWarp>
          </a:bodyPr>
          <a:lstStyle/>
          <a:p>
            <a:endParaRPr lang="id-ID" sz="3599" dirty="0">
              <a:latin typeface="Garamond" panose="02020404030301010803" pitchFamily="18" charset="0"/>
            </a:endParaRPr>
          </a:p>
        </p:txBody>
      </p:sp>
      <p:sp>
        <p:nvSpPr>
          <p:cNvPr id="11" name="Oval 9">
            <a:extLst>
              <a:ext uri="{FF2B5EF4-FFF2-40B4-BE49-F238E27FC236}">
                <a16:creationId xmlns="" xmlns:a16="http://schemas.microsoft.com/office/drawing/2014/main" id="{105340E3-DDD7-7D4C-BCA1-568EE4589DC2}"/>
              </a:ext>
            </a:extLst>
          </p:cNvPr>
          <p:cNvSpPr>
            <a:spLocks noChangeArrowheads="1"/>
          </p:cNvSpPr>
          <p:nvPr/>
        </p:nvSpPr>
        <p:spPr bwMode="auto">
          <a:xfrm>
            <a:off x="4484555" y="4306409"/>
            <a:ext cx="817140" cy="818580"/>
          </a:xfrm>
          <a:prstGeom prst="ellipse">
            <a:avLst/>
          </a:prstGeom>
          <a:solidFill>
            <a:schemeClr val="accent4"/>
          </a:solidFill>
          <a:ln>
            <a:noFill/>
          </a:ln>
        </p:spPr>
        <p:txBody>
          <a:bodyPr vert="horz" wrap="square" lIns="91416" tIns="45708" rIns="91416" bIns="45708" numCol="1" anchor="t" anchorCtr="0" compatLnSpc="1">
            <a:prstTxWarp prst="textNoShape">
              <a:avLst/>
            </a:prstTxWarp>
          </a:bodyPr>
          <a:lstStyle/>
          <a:p>
            <a:endParaRPr lang="id-ID" sz="3599" dirty="0">
              <a:latin typeface="Garamond" panose="02020404030301010803" pitchFamily="18" charset="0"/>
            </a:endParaRPr>
          </a:p>
        </p:txBody>
      </p:sp>
      <p:sp>
        <p:nvSpPr>
          <p:cNvPr id="13" name="Oval 9">
            <a:extLst>
              <a:ext uri="{FF2B5EF4-FFF2-40B4-BE49-F238E27FC236}">
                <a16:creationId xmlns="" xmlns:a16="http://schemas.microsoft.com/office/drawing/2014/main" id="{2C92C73C-A4B6-D64B-AAF3-3CE6DC553038}"/>
              </a:ext>
            </a:extLst>
          </p:cNvPr>
          <p:cNvSpPr>
            <a:spLocks noChangeArrowheads="1"/>
          </p:cNvSpPr>
          <p:nvPr/>
        </p:nvSpPr>
        <p:spPr bwMode="auto">
          <a:xfrm>
            <a:off x="6384239" y="4719079"/>
            <a:ext cx="817140" cy="818580"/>
          </a:xfrm>
          <a:prstGeom prst="ellipse">
            <a:avLst/>
          </a:prstGeom>
          <a:solidFill>
            <a:srgbClr val="00B0F0"/>
          </a:solidFill>
          <a:ln>
            <a:solidFill>
              <a:schemeClr val="accent5"/>
            </a:solidFill>
          </a:ln>
        </p:spPr>
        <p:txBody>
          <a:bodyPr vert="horz" wrap="square" lIns="91416" tIns="45708" rIns="91416" bIns="45708" numCol="1" anchor="t" anchorCtr="0" compatLnSpc="1">
            <a:prstTxWarp prst="textNoShape">
              <a:avLst/>
            </a:prstTxWarp>
          </a:bodyPr>
          <a:lstStyle/>
          <a:p>
            <a:endParaRPr lang="id-ID" sz="3599" dirty="0">
              <a:latin typeface="Garamond" panose="02020404030301010803" pitchFamily="18" charset="0"/>
            </a:endParaRPr>
          </a:p>
        </p:txBody>
      </p:sp>
      <p:sp>
        <p:nvSpPr>
          <p:cNvPr id="17" name="Oval 9">
            <a:extLst>
              <a:ext uri="{FF2B5EF4-FFF2-40B4-BE49-F238E27FC236}">
                <a16:creationId xmlns="" xmlns:a16="http://schemas.microsoft.com/office/drawing/2014/main" id="{CF810E16-8FC8-5B4A-B1D8-0E6585A55FD6}"/>
              </a:ext>
            </a:extLst>
          </p:cNvPr>
          <p:cNvSpPr>
            <a:spLocks noChangeArrowheads="1"/>
          </p:cNvSpPr>
          <p:nvPr/>
        </p:nvSpPr>
        <p:spPr bwMode="auto">
          <a:xfrm>
            <a:off x="7049480" y="1505697"/>
            <a:ext cx="817140" cy="818580"/>
          </a:xfrm>
          <a:prstGeom prst="ellipse">
            <a:avLst/>
          </a:prstGeom>
          <a:solidFill>
            <a:schemeClr val="accent2"/>
          </a:solidFill>
          <a:ln>
            <a:noFill/>
          </a:ln>
        </p:spPr>
        <p:txBody>
          <a:bodyPr vert="horz" wrap="square" lIns="91416" tIns="45708" rIns="91416" bIns="45708" numCol="1" anchor="t" anchorCtr="0" compatLnSpc="1">
            <a:prstTxWarp prst="textNoShape">
              <a:avLst/>
            </a:prstTxWarp>
          </a:bodyPr>
          <a:lstStyle/>
          <a:p>
            <a:endParaRPr lang="id-ID" sz="3599" dirty="0">
              <a:latin typeface="Garamond" panose="02020404030301010803" pitchFamily="18" charset="0"/>
            </a:endParaRPr>
          </a:p>
        </p:txBody>
      </p:sp>
      <p:sp>
        <p:nvSpPr>
          <p:cNvPr id="19" name="Oval 9">
            <a:extLst>
              <a:ext uri="{FF2B5EF4-FFF2-40B4-BE49-F238E27FC236}">
                <a16:creationId xmlns="" xmlns:a16="http://schemas.microsoft.com/office/drawing/2014/main" id="{AAF2C9AB-2DD1-AF48-A540-48D6A8829C61}"/>
              </a:ext>
            </a:extLst>
          </p:cNvPr>
          <p:cNvSpPr>
            <a:spLocks noChangeArrowheads="1"/>
          </p:cNvSpPr>
          <p:nvPr/>
        </p:nvSpPr>
        <p:spPr bwMode="auto">
          <a:xfrm>
            <a:off x="7805928" y="2593828"/>
            <a:ext cx="817140" cy="818580"/>
          </a:xfrm>
          <a:prstGeom prst="ellipse">
            <a:avLst/>
          </a:prstGeom>
          <a:solidFill>
            <a:schemeClr val="accent4"/>
          </a:solidFill>
          <a:ln>
            <a:noFill/>
          </a:ln>
        </p:spPr>
        <p:txBody>
          <a:bodyPr vert="horz" wrap="square" lIns="91416" tIns="45708" rIns="91416" bIns="45708" numCol="1" anchor="t" anchorCtr="0" compatLnSpc="1">
            <a:prstTxWarp prst="textNoShape">
              <a:avLst/>
            </a:prstTxWarp>
          </a:bodyPr>
          <a:lstStyle/>
          <a:p>
            <a:endParaRPr lang="id-ID" sz="3599" dirty="0">
              <a:latin typeface="Garamond" panose="02020404030301010803" pitchFamily="18" charset="0"/>
            </a:endParaRPr>
          </a:p>
        </p:txBody>
      </p:sp>
      <p:sp>
        <p:nvSpPr>
          <p:cNvPr id="21" name="Oval 9">
            <a:extLst>
              <a:ext uri="{FF2B5EF4-FFF2-40B4-BE49-F238E27FC236}">
                <a16:creationId xmlns="" xmlns:a16="http://schemas.microsoft.com/office/drawing/2014/main" id="{7F48C478-CF1E-2A46-B51C-BFB62C49C715}"/>
              </a:ext>
            </a:extLst>
          </p:cNvPr>
          <p:cNvSpPr>
            <a:spLocks noChangeArrowheads="1"/>
          </p:cNvSpPr>
          <p:nvPr/>
        </p:nvSpPr>
        <p:spPr bwMode="auto">
          <a:xfrm>
            <a:off x="7280574" y="3657048"/>
            <a:ext cx="817140" cy="818580"/>
          </a:xfrm>
          <a:prstGeom prst="ellipse">
            <a:avLst/>
          </a:prstGeom>
          <a:solidFill>
            <a:srgbClr val="0070C0"/>
          </a:solidFill>
          <a:ln>
            <a:noFill/>
          </a:ln>
        </p:spPr>
        <p:txBody>
          <a:bodyPr vert="horz" wrap="square" lIns="91416" tIns="45708" rIns="91416" bIns="45708" numCol="1" anchor="t" anchorCtr="0" compatLnSpc="1">
            <a:prstTxWarp prst="textNoShape">
              <a:avLst/>
            </a:prstTxWarp>
          </a:bodyPr>
          <a:lstStyle/>
          <a:p>
            <a:endParaRPr lang="id-ID" sz="3599" dirty="0">
              <a:latin typeface="Garamond" panose="02020404030301010803" pitchFamily="18" charset="0"/>
            </a:endParaRPr>
          </a:p>
        </p:txBody>
      </p:sp>
      <p:sp>
        <p:nvSpPr>
          <p:cNvPr id="25" name="Freeform 808">
            <a:extLst>
              <a:ext uri="{FF2B5EF4-FFF2-40B4-BE49-F238E27FC236}">
                <a16:creationId xmlns="" xmlns:a16="http://schemas.microsoft.com/office/drawing/2014/main" id="{54630229-0204-974F-BFA8-7FAAA59A68E2}"/>
              </a:ext>
            </a:extLst>
          </p:cNvPr>
          <p:cNvSpPr>
            <a:spLocks noChangeArrowheads="1"/>
          </p:cNvSpPr>
          <p:nvPr/>
        </p:nvSpPr>
        <p:spPr bwMode="auto">
          <a:xfrm>
            <a:off x="6519630" y="4988992"/>
            <a:ext cx="462283" cy="442819"/>
          </a:xfrm>
          <a:custGeom>
            <a:avLst/>
            <a:gdLst>
              <a:gd name="T0" fmla="*/ 193317 w 302272"/>
              <a:gd name="T1" fmla="*/ 255192 h 288346"/>
              <a:gd name="T2" fmla="*/ 117475 w 302272"/>
              <a:gd name="T3" fmla="*/ 255192 h 288346"/>
              <a:gd name="T4" fmla="*/ 163234 w 302272"/>
              <a:gd name="T5" fmla="*/ 223618 h 288346"/>
              <a:gd name="T6" fmla="*/ 67820 w 302272"/>
              <a:gd name="T7" fmla="*/ 232777 h 288346"/>
              <a:gd name="T8" fmla="*/ 120545 w 302272"/>
              <a:gd name="T9" fmla="*/ 196631 h 288346"/>
              <a:gd name="T10" fmla="*/ 225171 w 302272"/>
              <a:gd name="T11" fmla="*/ 205790 h 288346"/>
              <a:gd name="T12" fmla="*/ 120545 w 302272"/>
              <a:gd name="T13" fmla="*/ 196631 h 288346"/>
              <a:gd name="T14" fmla="*/ 96479 w 302272"/>
              <a:gd name="T15" fmla="*/ 201027 h 288346"/>
              <a:gd name="T16" fmla="*/ 23812 w 302272"/>
              <a:gd name="T17" fmla="*/ 201027 h 288346"/>
              <a:gd name="T18" fmla="*/ 170850 w 302272"/>
              <a:gd name="T19" fmla="*/ 162148 h 288346"/>
              <a:gd name="T20" fmla="*/ 165357 w 302272"/>
              <a:gd name="T21" fmla="*/ 182042 h 288346"/>
              <a:gd name="T22" fmla="*/ 126553 w 302272"/>
              <a:gd name="T23" fmla="*/ 141068 h 288346"/>
              <a:gd name="T24" fmla="*/ 167916 w 302272"/>
              <a:gd name="T25" fmla="*/ 145533 h 288346"/>
              <a:gd name="T26" fmla="*/ 144896 w 302272"/>
              <a:gd name="T27" fmla="*/ 164509 h 288346"/>
              <a:gd name="T28" fmla="*/ 122237 w 302272"/>
              <a:gd name="T29" fmla="*/ 145533 h 288346"/>
              <a:gd name="T30" fmla="*/ 123463 w 302272"/>
              <a:gd name="T31" fmla="*/ 131516 h 288346"/>
              <a:gd name="T32" fmla="*/ 66619 w 302272"/>
              <a:gd name="T33" fmla="*/ 188329 h 288346"/>
              <a:gd name="T34" fmla="*/ 185651 w 302272"/>
              <a:gd name="T35" fmla="*/ 118843 h 288346"/>
              <a:gd name="T36" fmla="*/ 226653 w 302272"/>
              <a:gd name="T37" fmla="*/ 123606 h 288346"/>
              <a:gd name="T38" fmla="*/ 203994 w 302272"/>
              <a:gd name="T39" fmla="*/ 142290 h 288346"/>
              <a:gd name="T40" fmla="*/ 180975 w 302272"/>
              <a:gd name="T41" fmla="*/ 123606 h 288346"/>
              <a:gd name="T42" fmla="*/ 9363 w 302272"/>
              <a:gd name="T43" fmla="*/ 279340 h 288346"/>
              <a:gd name="T44" fmla="*/ 9363 w 302272"/>
              <a:gd name="T45" fmla="*/ 101734 h 288346"/>
              <a:gd name="T46" fmla="*/ 203655 w 302272"/>
              <a:gd name="T47" fmla="*/ 86161 h 288346"/>
              <a:gd name="T48" fmla="*/ 196477 w 302272"/>
              <a:gd name="T49" fmla="*/ 80760 h 288346"/>
              <a:gd name="T50" fmla="*/ 176019 w 302272"/>
              <a:gd name="T51" fmla="*/ 74279 h 288346"/>
              <a:gd name="T52" fmla="*/ 170276 w 302272"/>
              <a:gd name="T53" fmla="*/ 86161 h 288346"/>
              <a:gd name="T54" fmla="*/ 114330 w 302272"/>
              <a:gd name="T55" fmla="*/ 39790 h 288346"/>
              <a:gd name="T56" fmla="*/ 95587 w 302272"/>
              <a:gd name="T57" fmla="*/ 49636 h 288346"/>
              <a:gd name="T58" fmla="*/ 89459 w 302272"/>
              <a:gd name="T59" fmla="*/ 51460 h 288346"/>
              <a:gd name="T60" fmla="*/ 85855 w 302272"/>
              <a:gd name="T61" fmla="*/ 59484 h 288346"/>
              <a:gd name="T62" fmla="*/ 85855 w 302272"/>
              <a:gd name="T63" fmla="*/ 69695 h 288346"/>
              <a:gd name="T64" fmla="*/ 135957 w 302272"/>
              <a:gd name="T65" fmla="*/ 67142 h 288346"/>
              <a:gd name="T66" fmla="*/ 127667 w 302272"/>
              <a:gd name="T67" fmla="*/ 58754 h 288346"/>
              <a:gd name="T68" fmla="*/ 122981 w 302272"/>
              <a:gd name="T69" fmla="*/ 51095 h 288346"/>
              <a:gd name="T70" fmla="*/ 132353 w 302272"/>
              <a:gd name="T71" fmla="*/ 50001 h 288346"/>
              <a:gd name="T72" fmla="*/ 138841 w 302272"/>
              <a:gd name="T73" fmla="*/ 79907 h 288346"/>
              <a:gd name="T74" fmla="*/ 84773 w 302272"/>
              <a:gd name="T75" fmla="*/ 78813 h 288346"/>
              <a:gd name="T76" fmla="*/ 80448 w 302272"/>
              <a:gd name="T77" fmla="*/ 50366 h 288346"/>
              <a:gd name="T78" fmla="*/ 115051 w 302272"/>
              <a:gd name="T79" fmla="*/ 30672 h 288346"/>
              <a:gd name="T80" fmla="*/ 249556 w 302272"/>
              <a:gd name="T81" fmla="*/ 92727 h 288346"/>
              <a:gd name="T82" fmla="*/ 271883 w 302272"/>
              <a:gd name="T83" fmla="*/ 213773 h 288346"/>
              <a:gd name="T84" fmla="*/ 55096 w 302272"/>
              <a:gd name="T85" fmla="*/ 141 h 288346"/>
              <a:gd name="T86" fmla="*/ 280165 w 302272"/>
              <a:gd name="T87" fmla="*/ 219537 h 288346"/>
              <a:gd name="T88" fmla="*/ 275124 w 302272"/>
              <a:gd name="T89" fmla="*/ 223500 h 288346"/>
              <a:gd name="T90" fmla="*/ 249556 w 302272"/>
              <a:gd name="T91" fmla="*/ 288346 h 288346"/>
              <a:gd name="T92" fmla="*/ 0 w 302272"/>
              <a:gd name="T93" fmla="*/ 97050 h 288346"/>
              <a:gd name="T94" fmla="*/ 50055 w 302272"/>
              <a:gd name="T95" fmla="*/ 4104 h 288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2272" h="288346">
                <a:moveTo>
                  <a:pt x="122125" y="250606"/>
                </a:moveTo>
                <a:lnTo>
                  <a:pt x="189025" y="250606"/>
                </a:lnTo>
                <a:cubicBezTo>
                  <a:pt x="191529" y="250606"/>
                  <a:pt x="193317" y="252723"/>
                  <a:pt x="193317" y="255192"/>
                </a:cubicBezTo>
                <a:cubicBezTo>
                  <a:pt x="193317" y="257662"/>
                  <a:pt x="191529" y="259778"/>
                  <a:pt x="189025" y="259778"/>
                </a:cubicBezTo>
                <a:lnTo>
                  <a:pt x="122125" y="259778"/>
                </a:lnTo>
                <a:cubicBezTo>
                  <a:pt x="119621" y="259778"/>
                  <a:pt x="117475" y="257662"/>
                  <a:pt x="117475" y="255192"/>
                </a:cubicBezTo>
                <a:cubicBezTo>
                  <a:pt x="117475" y="252723"/>
                  <a:pt x="119621" y="250606"/>
                  <a:pt x="122125" y="250606"/>
                </a:cubicBezTo>
                <a:close/>
                <a:moveTo>
                  <a:pt x="67820" y="223618"/>
                </a:moveTo>
                <a:lnTo>
                  <a:pt x="163234" y="223618"/>
                </a:lnTo>
                <a:cubicBezTo>
                  <a:pt x="165754" y="223618"/>
                  <a:pt x="167915" y="225816"/>
                  <a:pt x="167915" y="228381"/>
                </a:cubicBezTo>
                <a:cubicBezTo>
                  <a:pt x="167915" y="230579"/>
                  <a:pt x="165754" y="232777"/>
                  <a:pt x="163234" y="232777"/>
                </a:cubicBezTo>
                <a:lnTo>
                  <a:pt x="67820" y="232777"/>
                </a:lnTo>
                <a:cubicBezTo>
                  <a:pt x="65300" y="232777"/>
                  <a:pt x="63500" y="230579"/>
                  <a:pt x="63500" y="228381"/>
                </a:cubicBezTo>
                <a:cubicBezTo>
                  <a:pt x="63500" y="225816"/>
                  <a:pt x="65300" y="223618"/>
                  <a:pt x="67820" y="223618"/>
                </a:cubicBezTo>
                <a:close/>
                <a:moveTo>
                  <a:pt x="120545" y="196631"/>
                </a:moveTo>
                <a:lnTo>
                  <a:pt x="225171" y="196631"/>
                </a:lnTo>
                <a:cubicBezTo>
                  <a:pt x="227679" y="196631"/>
                  <a:pt x="229829" y="198829"/>
                  <a:pt x="229829" y="201027"/>
                </a:cubicBezTo>
                <a:cubicBezTo>
                  <a:pt x="229829" y="203958"/>
                  <a:pt x="227679" y="205790"/>
                  <a:pt x="225171" y="205790"/>
                </a:cubicBezTo>
                <a:lnTo>
                  <a:pt x="120545" y="205790"/>
                </a:lnTo>
                <a:cubicBezTo>
                  <a:pt x="118037" y="205790"/>
                  <a:pt x="115887" y="203958"/>
                  <a:pt x="115887" y="201027"/>
                </a:cubicBezTo>
                <a:cubicBezTo>
                  <a:pt x="115887" y="198829"/>
                  <a:pt x="118037" y="196631"/>
                  <a:pt x="120545" y="196631"/>
                </a:cubicBezTo>
                <a:close/>
                <a:moveTo>
                  <a:pt x="28107" y="196631"/>
                </a:moveTo>
                <a:lnTo>
                  <a:pt x="92183" y="196631"/>
                </a:lnTo>
                <a:cubicBezTo>
                  <a:pt x="94331" y="196631"/>
                  <a:pt x="96479" y="198829"/>
                  <a:pt x="96479" y="201027"/>
                </a:cubicBezTo>
                <a:cubicBezTo>
                  <a:pt x="96479" y="203958"/>
                  <a:pt x="94331" y="205790"/>
                  <a:pt x="92183" y="205790"/>
                </a:cubicBezTo>
                <a:lnTo>
                  <a:pt x="28107" y="205790"/>
                </a:lnTo>
                <a:cubicBezTo>
                  <a:pt x="25602" y="205790"/>
                  <a:pt x="23812" y="203958"/>
                  <a:pt x="23812" y="201027"/>
                </a:cubicBezTo>
                <a:cubicBezTo>
                  <a:pt x="23812" y="198829"/>
                  <a:pt x="25602" y="196631"/>
                  <a:pt x="28107" y="196631"/>
                </a:cubicBezTo>
                <a:close/>
                <a:moveTo>
                  <a:pt x="165014" y="159616"/>
                </a:moveTo>
                <a:cubicBezTo>
                  <a:pt x="167417" y="158531"/>
                  <a:pt x="169820" y="159616"/>
                  <a:pt x="170850" y="162148"/>
                </a:cubicBezTo>
                <a:cubicBezTo>
                  <a:pt x="173252" y="168297"/>
                  <a:pt x="174282" y="175170"/>
                  <a:pt x="174282" y="182042"/>
                </a:cubicBezTo>
                <a:cubicBezTo>
                  <a:pt x="174282" y="184936"/>
                  <a:pt x="172223" y="186745"/>
                  <a:pt x="169820" y="186745"/>
                </a:cubicBezTo>
                <a:cubicBezTo>
                  <a:pt x="167417" y="186745"/>
                  <a:pt x="165357" y="184936"/>
                  <a:pt x="165357" y="182042"/>
                </a:cubicBezTo>
                <a:cubicBezTo>
                  <a:pt x="165357" y="176617"/>
                  <a:pt x="164327" y="170829"/>
                  <a:pt x="162611" y="165404"/>
                </a:cubicBezTo>
                <a:cubicBezTo>
                  <a:pt x="161925" y="162872"/>
                  <a:pt x="162954" y="160340"/>
                  <a:pt x="165014" y="159616"/>
                </a:cubicBezTo>
                <a:close/>
                <a:moveTo>
                  <a:pt x="126553" y="141068"/>
                </a:moveTo>
                <a:cubicBezTo>
                  <a:pt x="134106" y="141068"/>
                  <a:pt x="140940" y="144045"/>
                  <a:pt x="144896" y="148882"/>
                </a:cubicBezTo>
                <a:cubicBezTo>
                  <a:pt x="149212" y="144045"/>
                  <a:pt x="155686" y="141068"/>
                  <a:pt x="163239" y="141068"/>
                </a:cubicBezTo>
                <a:cubicBezTo>
                  <a:pt x="165757" y="141068"/>
                  <a:pt x="167916" y="142929"/>
                  <a:pt x="167916" y="145533"/>
                </a:cubicBezTo>
                <a:cubicBezTo>
                  <a:pt x="167916" y="148510"/>
                  <a:pt x="165757" y="150370"/>
                  <a:pt x="163239" y="150370"/>
                </a:cubicBezTo>
                <a:cubicBezTo>
                  <a:pt x="155686" y="150370"/>
                  <a:pt x="149572" y="154835"/>
                  <a:pt x="149572" y="160044"/>
                </a:cubicBezTo>
                <a:cubicBezTo>
                  <a:pt x="149572" y="162649"/>
                  <a:pt x="147414" y="164509"/>
                  <a:pt x="144896" y="164509"/>
                </a:cubicBezTo>
                <a:cubicBezTo>
                  <a:pt x="142378" y="164509"/>
                  <a:pt x="140580" y="162649"/>
                  <a:pt x="140580" y="160044"/>
                </a:cubicBezTo>
                <a:cubicBezTo>
                  <a:pt x="140580" y="154835"/>
                  <a:pt x="134106" y="150370"/>
                  <a:pt x="126553" y="150370"/>
                </a:cubicBezTo>
                <a:cubicBezTo>
                  <a:pt x="124035" y="150370"/>
                  <a:pt x="122237" y="148510"/>
                  <a:pt x="122237" y="145533"/>
                </a:cubicBezTo>
                <a:cubicBezTo>
                  <a:pt x="122237" y="142929"/>
                  <a:pt x="124035" y="141068"/>
                  <a:pt x="126553" y="141068"/>
                </a:cubicBezTo>
                <a:close/>
                <a:moveTo>
                  <a:pt x="118756" y="126781"/>
                </a:moveTo>
                <a:cubicBezTo>
                  <a:pt x="121290" y="126781"/>
                  <a:pt x="123463" y="128602"/>
                  <a:pt x="123463" y="131516"/>
                </a:cubicBezTo>
                <a:cubicBezTo>
                  <a:pt x="123463" y="134065"/>
                  <a:pt x="121290" y="135886"/>
                  <a:pt x="118756" y="135886"/>
                </a:cubicBezTo>
                <a:cubicBezTo>
                  <a:pt x="92687" y="135886"/>
                  <a:pt x="71325" y="157373"/>
                  <a:pt x="71325" y="183595"/>
                </a:cubicBezTo>
                <a:cubicBezTo>
                  <a:pt x="71325" y="186508"/>
                  <a:pt x="69153" y="188329"/>
                  <a:pt x="66619" y="188329"/>
                </a:cubicBezTo>
                <a:cubicBezTo>
                  <a:pt x="64446" y="188329"/>
                  <a:pt x="61912" y="186508"/>
                  <a:pt x="61912" y="183595"/>
                </a:cubicBezTo>
                <a:cubicBezTo>
                  <a:pt x="61912" y="152274"/>
                  <a:pt x="87618" y="126781"/>
                  <a:pt x="118756" y="126781"/>
                </a:cubicBezTo>
                <a:close/>
                <a:moveTo>
                  <a:pt x="185651" y="118843"/>
                </a:moveTo>
                <a:cubicBezTo>
                  <a:pt x="192844" y="118843"/>
                  <a:pt x="199678" y="121774"/>
                  <a:pt x="203994" y="126537"/>
                </a:cubicBezTo>
                <a:cubicBezTo>
                  <a:pt x="207950" y="121774"/>
                  <a:pt x="214784" y="118843"/>
                  <a:pt x="221977" y="118843"/>
                </a:cubicBezTo>
                <a:cubicBezTo>
                  <a:pt x="224854" y="118843"/>
                  <a:pt x="226653" y="121041"/>
                  <a:pt x="226653" y="123606"/>
                </a:cubicBezTo>
                <a:cubicBezTo>
                  <a:pt x="226653" y="126170"/>
                  <a:pt x="224854" y="128368"/>
                  <a:pt x="221977" y="128368"/>
                </a:cubicBezTo>
                <a:cubicBezTo>
                  <a:pt x="214784" y="128368"/>
                  <a:pt x="208310" y="132398"/>
                  <a:pt x="208310" y="137527"/>
                </a:cubicBezTo>
                <a:cubicBezTo>
                  <a:pt x="208310" y="140092"/>
                  <a:pt x="206511" y="142290"/>
                  <a:pt x="203994" y="142290"/>
                </a:cubicBezTo>
                <a:cubicBezTo>
                  <a:pt x="201476" y="142290"/>
                  <a:pt x="199318" y="140092"/>
                  <a:pt x="199318" y="137527"/>
                </a:cubicBezTo>
                <a:cubicBezTo>
                  <a:pt x="199318" y="132398"/>
                  <a:pt x="192844" y="128368"/>
                  <a:pt x="185651" y="128368"/>
                </a:cubicBezTo>
                <a:cubicBezTo>
                  <a:pt x="183133" y="128368"/>
                  <a:pt x="180975" y="126170"/>
                  <a:pt x="180975" y="123606"/>
                </a:cubicBezTo>
                <a:cubicBezTo>
                  <a:pt x="180975" y="121041"/>
                  <a:pt x="183133" y="118843"/>
                  <a:pt x="185651" y="118843"/>
                </a:cubicBezTo>
                <a:close/>
                <a:moveTo>
                  <a:pt x="9363" y="101734"/>
                </a:moveTo>
                <a:lnTo>
                  <a:pt x="9363" y="279340"/>
                </a:lnTo>
                <a:lnTo>
                  <a:pt x="244875" y="279340"/>
                </a:lnTo>
                <a:lnTo>
                  <a:pt x="244875" y="101734"/>
                </a:lnTo>
                <a:lnTo>
                  <a:pt x="9363" y="101734"/>
                </a:lnTo>
                <a:close/>
                <a:moveTo>
                  <a:pt x="187145" y="53756"/>
                </a:moveTo>
                <a:cubicBezTo>
                  <a:pt x="198272" y="53756"/>
                  <a:pt x="207603" y="62758"/>
                  <a:pt x="207603" y="74279"/>
                </a:cubicBezTo>
                <a:cubicBezTo>
                  <a:pt x="207603" y="78240"/>
                  <a:pt x="206168" y="82560"/>
                  <a:pt x="203655" y="86161"/>
                </a:cubicBezTo>
                <a:cubicBezTo>
                  <a:pt x="202937" y="87241"/>
                  <a:pt x="201502" y="87961"/>
                  <a:pt x="199707" y="87961"/>
                </a:cubicBezTo>
                <a:cubicBezTo>
                  <a:pt x="198989" y="87961"/>
                  <a:pt x="198272" y="87601"/>
                  <a:pt x="197554" y="87241"/>
                </a:cubicBezTo>
                <a:cubicBezTo>
                  <a:pt x="195400" y="85441"/>
                  <a:pt x="195041" y="82920"/>
                  <a:pt x="196477" y="80760"/>
                </a:cubicBezTo>
                <a:cubicBezTo>
                  <a:pt x="197554" y="78960"/>
                  <a:pt x="198272" y="76439"/>
                  <a:pt x="198272" y="74279"/>
                </a:cubicBezTo>
                <a:cubicBezTo>
                  <a:pt x="198272" y="68158"/>
                  <a:pt x="193247" y="62758"/>
                  <a:pt x="187145" y="62758"/>
                </a:cubicBezTo>
                <a:cubicBezTo>
                  <a:pt x="180685" y="62758"/>
                  <a:pt x="176019" y="68158"/>
                  <a:pt x="176019" y="74279"/>
                </a:cubicBezTo>
                <a:cubicBezTo>
                  <a:pt x="176019" y="76439"/>
                  <a:pt x="176378" y="78960"/>
                  <a:pt x="177814" y="80760"/>
                </a:cubicBezTo>
                <a:cubicBezTo>
                  <a:pt x="179249" y="82920"/>
                  <a:pt x="178890" y="85441"/>
                  <a:pt x="176737" y="87241"/>
                </a:cubicBezTo>
                <a:cubicBezTo>
                  <a:pt x="174583" y="88321"/>
                  <a:pt x="172071" y="87961"/>
                  <a:pt x="170276" y="86161"/>
                </a:cubicBezTo>
                <a:cubicBezTo>
                  <a:pt x="167764" y="82560"/>
                  <a:pt x="166687" y="78240"/>
                  <a:pt x="166687" y="74279"/>
                </a:cubicBezTo>
                <a:cubicBezTo>
                  <a:pt x="166687" y="62758"/>
                  <a:pt x="176019" y="53756"/>
                  <a:pt x="187145" y="53756"/>
                </a:cubicBezTo>
                <a:close/>
                <a:moveTo>
                  <a:pt x="114330" y="39790"/>
                </a:moveTo>
                <a:cubicBezTo>
                  <a:pt x="109284" y="39425"/>
                  <a:pt x="104598" y="42707"/>
                  <a:pt x="103517" y="47448"/>
                </a:cubicBezTo>
                <a:cubicBezTo>
                  <a:pt x="103156" y="48907"/>
                  <a:pt x="101714" y="50366"/>
                  <a:pt x="100273" y="50730"/>
                </a:cubicBezTo>
                <a:cubicBezTo>
                  <a:pt x="98470" y="51460"/>
                  <a:pt x="96668" y="50730"/>
                  <a:pt x="95587" y="49636"/>
                </a:cubicBezTo>
                <a:cubicBezTo>
                  <a:pt x="95226" y="48907"/>
                  <a:pt x="94506" y="48542"/>
                  <a:pt x="93424" y="48178"/>
                </a:cubicBezTo>
                <a:lnTo>
                  <a:pt x="93064" y="48178"/>
                </a:lnTo>
                <a:cubicBezTo>
                  <a:pt x="91261" y="48178"/>
                  <a:pt x="89820" y="49636"/>
                  <a:pt x="89459" y="51460"/>
                </a:cubicBezTo>
                <a:cubicBezTo>
                  <a:pt x="89459" y="52189"/>
                  <a:pt x="89459" y="52554"/>
                  <a:pt x="89820" y="53283"/>
                </a:cubicBezTo>
                <a:cubicBezTo>
                  <a:pt x="90541" y="54743"/>
                  <a:pt x="90541" y="56201"/>
                  <a:pt x="89459" y="57660"/>
                </a:cubicBezTo>
                <a:cubicBezTo>
                  <a:pt x="88738" y="58754"/>
                  <a:pt x="87297" y="59484"/>
                  <a:pt x="85855" y="59484"/>
                </a:cubicBezTo>
                <a:cubicBezTo>
                  <a:pt x="83692" y="59848"/>
                  <a:pt x="81890" y="61672"/>
                  <a:pt x="81529" y="64225"/>
                </a:cubicBezTo>
                <a:cubicBezTo>
                  <a:pt x="81169" y="65319"/>
                  <a:pt x="81890" y="66778"/>
                  <a:pt x="82611" y="67872"/>
                </a:cubicBezTo>
                <a:cubicBezTo>
                  <a:pt x="83332" y="68966"/>
                  <a:pt x="84413" y="69330"/>
                  <a:pt x="85855" y="69695"/>
                </a:cubicBezTo>
                <a:lnTo>
                  <a:pt x="127306" y="74071"/>
                </a:lnTo>
                <a:cubicBezTo>
                  <a:pt x="129469" y="74436"/>
                  <a:pt x="131271" y="73707"/>
                  <a:pt x="133074" y="72613"/>
                </a:cubicBezTo>
                <a:cubicBezTo>
                  <a:pt x="134515" y="71154"/>
                  <a:pt x="135597" y="69330"/>
                  <a:pt x="135957" y="67142"/>
                </a:cubicBezTo>
                <a:cubicBezTo>
                  <a:pt x="136318" y="65319"/>
                  <a:pt x="135597" y="63131"/>
                  <a:pt x="134155" y="61672"/>
                </a:cubicBezTo>
                <a:cubicBezTo>
                  <a:pt x="133074" y="59848"/>
                  <a:pt x="131271" y="59119"/>
                  <a:pt x="129109" y="58754"/>
                </a:cubicBezTo>
                <a:cubicBezTo>
                  <a:pt x="128748" y="58754"/>
                  <a:pt x="128027" y="58754"/>
                  <a:pt x="127667" y="58754"/>
                </a:cubicBezTo>
                <a:cubicBezTo>
                  <a:pt x="125865" y="59119"/>
                  <a:pt x="124423" y="58390"/>
                  <a:pt x="123702" y="56931"/>
                </a:cubicBezTo>
                <a:cubicBezTo>
                  <a:pt x="122621" y="55837"/>
                  <a:pt x="122260" y="54378"/>
                  <a:pt x="122621" y="52554"/>
                </a:cubicBezTo>
                <a:cubicBezTo>
                  <a:pt x="122621" y="52189"/>
                  <a:pt x="122981" y="51460"/>
                  <a:pt x="122981" y="51095"/>
                </a:cubicBezTo>
                <a:cubicBezTo>
                  <a:pt x="123702" y="45260"/>
                  <a:pt x="119737" y="40519"/>
                  <a:pt x="114330" y="39790"/>
                </a:cubicBezTo>
                <a:close/>
                <a:moveTo>
                  <a:pt x="115051" y="30672"/>
                </a:moveTo>
                <a:cubicBezTo>
                  <a:pt x="125144" y="31766"/>
                  <a:pt x="132353" y="40154"/>
                  <a:pt x="132353" y="50001"/>
                </a:cubicBezTo>
                <a:cubicBezTo>
                  <a:pt x="135957" y="50730"/>
                  <a:pt x="139201" y="52554"/>
                  <a:pt x="141364" y="55837"/>
                </a:cubicBezTo>
                <a:cubicBezTo>
                  <a:pt x="144248" y="59119"/>
                  <a:pt x="145689" y="63495"/>
                  <a:pt x="144968" y="68236"/>
                </a:cubicBezTo>
                <a:cubicBezTo>
                  <a:pt x="144608" y="72613"/>
                  <a:pt x="142445" y="76624"/>
                  <a:pt x="138841" y="79907"/>
                </a:cubicBezTo>
                <a:cubicBezTo>
                  <a:pt x="135957" y="82095"/>
                  <a:pt x="131992" y="83554"/>
                  <a:pt x="128388" y="83554"/>
                </a:cubicBezTo>
                <a:cubicBezTo>
                  <a:pt x="127667" y="83554"/>
                  <a:pt x="126946" y="83554"/>
                  <a:pt x="126585" y="83554"/>
                </a:cubicBezTo>
                <a:lnTo>
                  <a:pt x="84773" y="78813"/>
                </a:lnTo>
                <a:cubicBezTo>
                  <a:pt x="77204" y="78083"/>
                  <a:pt x="71437" y="70789"/>
                  <a:pt x="72518" y="63131"/>
                </a:cubicBezTo>
                <a:cubicBezTo>
                  <a:pt x="72879" y="58025"/>
                  <a:pt x="76123" y="54013"/>
                  <a:pt x="80448" y="51825"/>
                </a:cubicBezTo>
                <a:cubicBezTo>
                  <a:pt x="80448" y="51460"/>
                  <a:pt x="80448" y="50730"/>
                  <a:pt x="80448" y="50366"/>
                </a:cubicBezTo>
                <a:cubicBezTo>
                  <a:pt x="81169" y="43437"/>
                  <a:pt x="87297" y="38331"/>
                  <a:pt x="94506" y="39060"/>
                </a:cubicBezTo>
                <a:cubicBezTo>
                  <a:pt x="95226" y="39425"/>
                  <a:pt x="96308" y="39425"/>
                  <a:pt x="97029" y="39790"/>
                </a:cubicBezTo>
                <a:cubicBezTo>
                  <a:pt x="100633" y="33590"/>
                  <a:pt x="107842" y="29943"/>
                  <a:pt x="115051" y="30672"/>
                </a:cubicBezTo>
                <a:close/>
                <a:moveTo>
                  <a:pt x="58698" y="9868"/>
                </a:moveTo>
                <a:lnTo>
                  <a:pt x="48975" y="92727"/>
                </a:lnTo>
                <a:lnTo>
                  <a:pt x="249556" y="92727"/>
                </a:lnTo>
                <a:cubicBezTo>
                  <a:pt x="252077" y="92727"/>
                  <a:pt x="254237" y="94528"/>
                  <a:pt x="254237" y="97050"/>
                </a:cubicBezTo>
                <a:lnTo>
                  <a:pt x="254237" y="211612"/>
                </a:lnTo>
                <a:lnTo>
                  <a:pt x="271883" y="213773"/>
                </a:lnTo>
                <a:lnTo>
                  <a:pt x="292769" y="37247"/>
                </a:lnTo>
                <a:lnTo>
                  <a:pt x="58698" y="9868"/>
                </a:lnTo>
                <a:close/>
                <a:moveTo>
                  <a:pt x="55096" y="141"/>
                </a:moveTo>
                <a:lnTo>
                  <a:pt x="298171" y="28961"/>
                </a:lnTo>
                <a:cubicBezTo>
                  <a:pt x="300691" y="29322"/>
                  <a:pt x="302852" y="31483"/>
                  <a:pt x="302132" y="34005"/>
                </a:cubicBezTo>
                <a:lnTo>
                  <a:pt x="280165" y="219537"/>
                </a:lnTo>
                <a:cubicBezTo>
                  <a:pt x="280165" y="220618"/>
                  <a:pt x="279805" y="221699"/>
                  <a:pt x="278725" y="222419"/>
                </a:cubicBezTo>
                <a:cubicBezTo>
                  <a:pt x="277644" y="223140"/>
                  <a:pt x="276924" y="223500"/>
                  <a:pt x="275844" y="223500"/>
                </a:cubicBezTo>
                <a:cubicBezTo>
                  <a:pt x="275844" y="223500"/>
                  <a:pt x="275484" y="223500"/>
                  <a:pt x="275124" y="223500"/>
                </a:cubicBezTo>
                <a:lnTo>
                  <a:pt x="254237" y="220978"/>
                </a:lnTo>
                <a:lnTo>
                  <a:pt x="254237" y="284023"/>
                </a:lnTo>
                <a:cubicBezTo>
                  <a:pt x="254237" y="286184"/>
                  <a:pt x="252077" y="288346"/>
                  <a:pt x="249556" y="288346"/>
                </a:cubicBezTo>
                <a:lnTo>
                  <a:pt x="4681" y="288346"/>
                </a:lnTo>
                <a:cubicBezTo>
                  <a:pt x="2160" y="288346"/>
                  <a:pt x="0" y="286184"/>
                  <a:pt x="0" y="284023"/>
                </a:cubicBezTo>
                <a:lnTo>
                  <a:pt x="0" y="97050"/>
                </a:lnTo>
                <a:cubicBezTo>
                  <a:pt x="0" y="94528"/>
                  <a:pt x="2160" y="92727"/>
                  <a:pt x="4681" y="92727"/>
                </a:cubicBezTo>
                <a:lnTo>
                  <a:pt x="39612" y="92727"/>
                </a:lnTo>
                <a:lnTo>
                  <a:pt x="50055" y="4104"/>
                </a:lnTo>
                <a:cubicBezTo>
                  <a:pt x="50415" y="2663"/>
                  <a:pt x="50775" y="1582"/>
                  <a:pt x="51855" y="862"/>
                </a:cubicBezTo>
                <a:cubicBezTo>
                  <a:pt x="52936" y="141"/>
                  <a:pt x="54016" y="-219"/>
                  <a:pt x="55096" y="141"/>
                </a:cubicBezTo>
                <a:close/>
              </a:path>
            </a:pathLst>
          </a:custGeom>
          <a:solidFill>
            <a:schemeClr val="bg1"/>
          </a:solidFill>
          <a:ln>
            <a:noFill/>
          </a:ln>
          <a:effectLst/>
        </p:spPr>
        <p:txBody>
          <a:bodyPr anchor="ctr"/>
          <a:lstStyle/>
          <a:p>
            <a:endParaRPr lang="en-US" sz="900" dirty="0">
              <a:latin typeface="Garamond" panose="02020404030301010803" pitchFamily="18" charset="0"/>
            </a:endParaRPr>
          </a:p>
        </p:txBody>
      </p:sp>
      <p:sp>
        <p:nvSpPr>
          <p:cNvPr id="26" name="Freeform 807">
            <a:extLst>
              <a:ext uri="{FF2B5EF4-FFF2-40B4-BE49-F238E27FC236}">
                <a16:creationId xmlns="" xmlns:a16="http://schemas.microsoft.com/office/drawing/2014/main" id="{6CFB3951-4295-D942-8180-B01A7163CAFA}"/>
              </a:ext>
            </a:extLst>
          </p:cNvPr>
          <p:cNvSpPr>
            <a:spLocks noChangeArrowheads="1"/>
          </p:cNvSpPr>
          <p:nvPr/>
        </p:nvSpPr>
        <p:spPr bwMode="auto">
          <a:xfrm>
            <a:off x="7401904" y="3732912"/>
            <a:ext cx="464716" cy="464716"/>
          </a:xfrm>
          <a:custGeom>
            <a:avLst/>
            <a:gdLst>
              <a:gd name="T0" fmla="*/ 175848 w 302852"/>
              <a:gd name="T1" fmla="*/ 296686 h 302852"/>
              <a:gd name="T2" fmla="*/ 103187 w 302852"/>
              <a:gd name="T3" fmla="*/ 296686 h 302852"/>
              <a:gd name="T4" fmla="*/ 213946 w 302852"/>
              <a:gd name="T5" fmla="*/ 251590 h 302852"/>
              <a:gd name="T6" fmla="*/ 228600 w 302852"/>
              <a:gd name="T7" fmla="*/ 251590 h 302852"/>
              <a:gd name="T8" fmla="*/ 234828 w 302852"/>
              <a:gd name="T9" fmla="*/ 245567 h 302852"/>
              <a:gd name="T10" fmla="*/ 207352 w 302852"/>
              <a:gd name="T11" fmla="*/ 272143 h 302852"/>
              <a:gd name="T12" fmla="*/ 98124 w 302852"/>
              <a:gd name="T13" fmla="*/ 216900 h 302852"/>
              <a:gd name="T14" fmla="*/ 52259 w 302852"/>
              <a:gd name="T15" fmla="*/ 286239 h 302852"/>
              <a:gd name="T16" fmla="*/ 123403 w 302852"/>
              <a:gd name="T17" fmla="*/ 243986 h 302852"/>
              <a:gd name="T18" fmla="*/ 98124 w 302852"/>
              <a:gd name="T19" fmla="*/ 216900 h 302852"/>
              <a:gd name="T20" fmla="*/ 231745 w 302852"/>
              <a:gd name="T21" fmla="*/ 119032 h 302852"/>
              <a:gd name="T22" fmla="*/ 76456 w 302852"/>
              <a:gd name="T23" fmla="*/ 86890 h 302852"/>
              <a:gd name="T24" fmla="*/ 73928 w 302852"/>
              <a:gd name="T25" fmla="*/ 139616 h 302852"/>
              <a:gd name="T26" fmla="*/ 56593 w 302852"/>
              <a:gd name="T27" fmla="*/ 142867 h 302852"/>
              <a:gd name="T28" fmla="*/ 91984 w 302852"/>
              <a:gd name="T29" fmla="*/ 152979 h 302852"/>
              <a:gd name="T30" fmla="*/ 197798 w 302852"/>
              <a:gd name="T31" fmla="*/ 284072 h 302852"/>
              <a:gd name="T32" fmla="*/ 253775 w 302852"/>
              <a:gd name="T33" fmla="*/ 260598 h 302852"/>
              <a:gd name="T34" fmla="*/ 208632 w 302852"/>
              <a:gd name="T35" fmla="*/ 227373 h 302852"/>
              <a:gd name="T36" fmla="*/ 103180 w 302852"/>
              <a:gd name="T37" fmla="*/ 96641 h 302852"/>
              <a:gd name="T38" fmla="*/ 238246 w 302852"/>
              <a:gd name="T39" fmla="*/ 78945 h 302852"/>
              <a:gd name="T40" fmla="*/ 263164 w 302852"/>
              <a:gd name="T41" fmla="*/ 105670 h 302852"/>
              <a:gd name="T42" fmla="*/ 231023 w 302852"/>
              <a:gd name="T43" fmla="*/ 129505 h 302852"/>
              <a:gd name="T44" fmla="*/ 170712 w 302852"/>
              <a:gd name="T45" fmla="*/ 176453 h 302852"/>
              <a:gd name="T46" fmla="*/ 263164 w 302852"/>
              <a:gd name="T47" fmla="*/ 260598 h 302852"/>
              <a:gd name="T48" fmla="*/ 191297 w 302852"/>
              <a:gd name="T49" fmla="*/ 290211 h 302852"/>
              <a:gd name="T50" fmla="*/ 121237 w 302852"/>
              <a:gd name="T51" fmla="*/ 225928 h 302852"/>
              <a:gd name="T52" fmla="*/ 85123 w 302852"/>
              <a:gd name="T53" fmla="*/ 294906 h 302852"/>
              <a:gd name="T54" fmla="*/ 45759 w 302852"/>
              <a:gd name="T55" fmla="*/ 292739 h 302852"/>
              <a:gd name="T56" fmla="*/ 106069 w 302852"/>
              <a:gd name="T57" fmla="*/ 210761 h 302852"/>
              <a:gd name="T58" fmla="*/ 87290 w 302852"/>
              <a:gd name="T59" fmla="*/ 161285 h 302852"/>
              <a:gd name="T60" fmla="*/ 43592 w 302852"/>
              <a:gd name="T61" fmla="*/ 102419 h 302852"/>
              <a:gd name="T62" fmla="*/ 90540 w 302852"/>
              <a:gd name="T63" fmla="*/ 113976 h 302852"/>
              <a:gd name="T64" fmla="*/ 65621 w 302852"/>
              <a:gd name="T65" fmla="*/ 80029 h 302852"/>
              <a:gd name="T66" fmla="*/ 164212 w 302852"/>
              <a:gd name="T67" fmla="*/ 169952 h 302852"/>
              <a:gd name="T68" fmla="*/ 211883 w 302852"/>
              <a:gd name="T69" fmla="*/ 106753 h 302852"/>
              <a:gd name="T70" fmla="*/ 269753 w 302852"/>
              <a:gd name="T71" fmla="*/ 23926 h 302852"/>
              <a:gd name="T72" fmla="*/ 275981 w 302852"/>
              <a:gd name="T73" fmla="*/ 30049 h 302852"/>
              <a:gd name="T74" fmla="*/ 268287 w 302852"/>
              <a:gd name="T75" fmla="*/ 27327 h 302852"/>
              <a:gd name="T76" fmla="*/ 217311 w 302852"/>
              <a:gd name="T77" fmla="*/ 23926 h 302852"/>
              <a:gd name="T78" fmla="*/ 214136 w 302852"/>
              <a:gd name="T79" fmla="*/ 31410 h 302852"/>
              <a:gd name="T80" fmla="*/ 210961 w 302852"/>
              <a:gd name="T81" fmla="*/ 23926 h 302852"/>
              <a:gd name="T82" fmla="*/ 244298 w 302852"/>
              <a:gd name="T83" fmla="*/ 31397 h 302852"/>
              <a:gd name="T84" fmla="*/ 9374 w 302852"/>
              <a:gd name="T85" fmla="*/ 9013 h 302852"/>
              <a:gd name="T86" fmla="*/ 293478 w 302852"/>
              <a:gd name="T87" fmla="*/ 9013 h 302852"/>
              <a:gd name="T88" fmla="*/ 298165 w 302852"/>
              <a:gd name="T89" fmla="*/ 0 h 302852"/>
              <a:gd name="T90" fmla="*/ 302852 w 302852"/>
              <a:gd name="T91" fmla="*/ 298165 h 302852"/>
              <a:gd name="T92" fmla="*/ 267519 w 302852"/>
              <a:gd name="T93" fmla="*/ 298165 h 302852"/>
              <a:gd name="T94" fmla="*/ 293478 w 302852"/>
              <a:gd name="T95" fmla="*/ 55162 h 302852"/>
              <a:gd name="T96" fmla="*/ 25958 w 302852"/>
              <a:gd name="T97" fmla="*/ 293478 h 302852"/>
              <a:gd name="T98" fmla="*/ 4687 w 302852"/>
              <a:gd name="T99" fmla="*/ 302852 h 302852"/>
              <a:gd name="T100" fmla="*/ 0 w 302852"/>
              <a:gd name="T101" fmla="*/ 4326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2" h="302852">
                <a:moveTo>
                  <a:pt x="107910" y="292100"/>
                </a:moveTo>
                <a:lnTo>
                  <a:pt x="171125" y="292100"/>
                </a:lnTo>
                <a:cubicBezTo>
                  <a:pt x="173669" y="292100"/>
                  <a:pt x="175848" y="294217"/>
                  <a:pt x="175848" y="296686"/>
                </a:cubicBezTo>
                <a:cubicBezTo>
                  <a:pt x="175848" y="299156"/>
                  <a:pt x="173669" y="301272"/>
                  <a:pt x="171125" y="301272"/>
                </a:cubicBezTo>
                <a:lnTo>
                  <a:pt x="107910" y="301272"/>
                </a:lnTo>
                <a:cubicBezTo>
                  <a:pt x="105367" y="301272"/>
                  <a:pt x="103187" y="299156"/>
                  <a:pt x="103187" y="296686"/>
                </a:cubicBezTo>
                <a:cubicBezTo>
                  <a:pt x="103187" y="294217"/>
                  <a:pt x="105367" y="292100"/>
                  <a:pt x="107910" y="292100"/>
                </a:cubicBezTo>
                <a:close/>
                <a:moveTo>
                  <a:pt x="221273" y="249110"/>
                </a:moveTo>
                <a:cubicBezTo>
                  <a:pt x="218709" y="249110"/>
                  <a:pt x="216144" y="249819"/>
                  <a:pt x="213946" y="251590"/>
                </a:cubicBezTo>
                <a:cubicBezTo>
                  <a:pt x="210283" y="255488"/>
                  <a:pt x="210283" y="261867"/>
                  <a:pt x="213946" y="265410"/>
                </a:cubicBezTo>
                <a:cubicBezTo>
                  <a:pt x="217976" y="269662"/>
                  <a:pt x="224570" y="269662"/>
                  <a:pt x="228600" y="265410"/>
                </a:cubicBezTo>
                <a:cubicBezTo>
                  <a:pt x="232263" y="261867"/>
                  <a:pt x="232263" y="255488"/>
                  <a:pt x="228600" y="251590"/>
                </a:cubicBezTo>
                <a:cubicBezTo>
                  <a:pt x="226768" y="249819"/>
                  <a:pt x="223837" y="249110"/>
                  <a:pt x="221273" y="249110"/>
                </a:cubicBezTo>
                <a:close/>
                <a:moveTo>
                  <a:pt x="221227" y="239986"/>
                </a:moveTo>
                <a:cubicBezTo>
                  <a:pt x="226219" y="239986"/>
                  <a:pt x="231164" y="241846"/>
                  <a:pt x="234828" y="245567"/>
                </a:cubicBezTo>
                <a:cubicBezTo>
                  <a:pt x="242521" y="252654"/>
                  <a:pt x="242521" y="264701"/>
                  <a:pt x="234828" y="272143"/>
                </a:cubicBezTo>
                <a:cubicBezTo>
                  <a:pt x="231164" y="275686"/>
                  <a:pt x="226402" y="277458"/>
                  <a:pt x="221273" y="277458"/>
                </a:cubicBezTo>
                <a:cubicBezTo>
                  <a:pt x="216144" y="277458"/>
                  <a:pt x="211382" y="275686"/>
                  <a:pt x="207352" y="272143"/>
                </a:cubicBezTo>
                <a:cubicBezTo>
                  <a:pt x="200025" y="264701"/>
                  <a:pt x="200025" y="252654"/>
                  <a:pt x="207352" y="245567"/>
                </a:cubicBezTo>
                <a:cubicBezTo>
                  <a:pt x="211199" y="241846"/>
                  <a:pt x="216236" y="239986"/>
                  <a:pt x="221227" y="239986"/>
                </a:cubicBezTo>
                <a:close/>
                <a:moveTo>
                  <a:pt x="98124" y="216900"/>
                </a:moveTo>
                <a:cubicBezTo>
                  <a:pt x="97763" y="216900"/>
                  <a:pt x="97402" y="216900"/>
                  <a:pt x="96679" y="217261"/>
                </a:cubicBezTo>
                <a:lnTo>
                  <a:pt x="52259" y="261681"/>
                </a:lnTo>
                <a:cubicBezTo>
                  <a:pt x="45398" y="268543"/>
                  <a:pt x="45398" y="279377"/>
                  <a:pt x="52259" y="286239"/>
                </a:cubicBezTo>
                <a:lnTo>
                  <a:pt x="54426" y="288406"/>
                </a:lnTo>
                <a:cubicBezTo>
                  <a:pt x="61288" y="295267"/>
                  <a:pt x="72122" y="295267"/>
                  <a:pt x="78984" y="288406"/>
                </a:cubicBezTo>
                <a:lnTo>
                  <a:pt x="123403" y="243986"/>
                </a:lnTo>
                <a:cubicBezTo>
                  <a:pt x="124126" y="242902"/>
                  <a:pt x="124126" y="241819"/>
                  <a:pt x="123403" y="240735"/>
                </a:cubicBezTo>
                <a:lnTo>
                  <a:pt x="99568" y="217261"/>
                </a:lnTo>
                <a:cubicBezTo>
                  <a:pt x="99207" y="216900"/>
                  <a:pt x="98485" y="216900"/>
                  <a:pt x="98124" y="216900"/>
                </a:cubicBezTo>
                <a:close/>
                <a:moveTo>
                  <a:pt x="236079" y="89418"/>
                </a:moveTo>
                <a:lnTo>
                  <a:pt x="221633" y="108920"/>
                </a:lnTo>
                <a:lnTo>
                  <a:pt x="231745" y="119032"/>
                </a:lnTo>
                <a:lnTo>
                  <a:pt x="251247" y="104947"/>
                </a:lnTo>
                <a:lnTo>
                  <a:pt x="236079" y="89418"/>
                </a:lnTo>
                <a:close/>
                <a:moveTo>
                  <a:pt x="76456" y="86890"/>
                </a:moveTo>
                <a:lnTo>
                  <a:pt x="98846" y="109281"/>
                </a:lnTo>
                <a:cubicBezTo>
                  <a:pt x="99929" y="110364"/>
                  <a:pt x="100291" y="112170"/>
                  <a:pt x="100291" y="113615"/>
                </a:cubicBezTo>
                <a:cubicBezTo>
                  <a:pt x="96679" y="126616"/>
                  <a:pt x="86929" y="136727"/>
                  <a:pt x="73928" y="139616"/>
                </a:cubicBezTo>
                <a:cubicBezTo>
                  <a:pt x="72483" y="140339"/>
                  <a:pt x="71038" y="139616"/>
                  <a:pt x="69594" y="138533"/>
                </a:cubicBezTo>
                <a:lnTo>
                  <a:pt x="47203" y="116143"/>
                </a:lnTo>
                <a:cubicBezTo>
                  <a:pt x="46481" y="125893"/>
                  <a:pt x="49731" y="136005"/>
                  <a:pt x="56593" y="142867"/>
                </a:cubicBezTo>
                <a:cubicBezTo>
                  <a:pt x="64899" y="151173"/>
                  <a:pt x="76456" y="154423"/>
                  <a:pt x="88012" y="151534"/>
                </a:cubicBezTo>
                <a:cubicBezTo>
                  <a:pt x="88373" y="151534"/>
                  <a:pt x="88373" y="151534"/>
                  <a:pt x="88734" y="151534"/>
                </a:cubicBezTo>
                <a:cubicBezTo>
                  <a:pt x="90179" y="151534"/>
                  <a:pt x="91262" y="152256"/>
                  <a:pt x="91984" y="152979"/>
                </a:cubicBezTo>
                <a:lnTo>
                  <a:pt x="187686" y="248680"/>
                </a:lnTo>
                <a:cubicBezTo>
                  <a:pt x="188769" y="249764"/>
                  <a:pt x="189130" y="251208"/>
                  <a:pt x="189130" y="252653"/>
                </a:cubicBezTo>
                <a:cubicBezTo>
                  <a:pt x="186241" y="263848"/>
                  <a:pt x="189492" y="275766"/>
                  <a:pt x="197798" y="284072"/>
                </a:cubicBezTo>
                <a:cubicBezTo>
                  <a:pt x="203938" y="290211"/>
                  <a:pt x="212244" y="293462"/>
                  <a:pt x="220911" y="293462"/>
                </a:cubicBezTo>
                <a:cubicBezTo>
                  <a:pt x="229939" y="293462"/>
                  <a:pt x="237884" y="290211"/>
                  <a:pt x="244024" y="284072"/>
                </a:cubicBezTo>
                <a:cubicBezTo>
                  <a:pt x="250524" y="277571"/>
                  <a:pt x="253775" y="269265"/>
                  <a:pt x="253775" y="260598"/>
                </a:cubicBezTo>
                <a:cubicBezTo>
                  <a:pt x="253775" y="251570"/>
                  <a:pt x="250524" y="243625"/>
                  <a:pt x="244024" y="237124"/>
                </a:cubicBezTo>
                <a:cubicBezTo>
                  <a:pt x="236079" y="229179"/>
                  <a:pt x="224522" y="225928"/>
                  <a:pt x="213327" y="228817"/>
                </a:cubicBezTo>
                <a:cubicBezTo>
                  <a:pt x="211521" y="229179"/>
                  <a:pt x="210077" y="228817"/>
                  <a:pt x="208632" y="227373"/>
                </a:cubicBezTo>
                <a:lnTo>
                  <a:pt x="113292" y="131671"/>
                </a:lnTo>
                <a:cubicBezTo>
                  <a:pt x="112208" y="130588"/>
                  <a:pt x="111486" y="129144"/>
                  <a:pt x="112208" y="127338"/>
                </a:cubicBezTo>
                <a:cubicBezTo>
                  <a:pt x="114736" y="116143"/>
                  <a:pt x="111486" y="104586"/>
                  <a:pt x="103180" y="96641"/>
                </a:cubicBezTo>
                <a:cubicBezTo>
                  <a:pt x="96318" y="89418"/>
                  <a:pt x="86567" y="85807"/>
                  <a:pt x="76456" y="86890"/>
                </a:cubicBezTo>
                <a:close/>
                <a:moveTo>
                  <a:pt x="234634" y="77501"/>
                </a:moveTo>
                <a:cubicBezTo>
                  <a:pt x="236079" y="77501"/>
                  <a:pt x="237523" y="77862"/>
                  <a:pt x="238246" y="78945"/>
                </a:cubicBezTo>
                <a:lnTo>
                  <a:pt x="250163" y="90502"/>
                </a:lnTo>
                <a:lnTo>
                  <a:pt x="261720" y="102058"/>
                </a:lnTo>
                <a:cubicBezTo>
                  <a:pt x="262803" y="103142"/>
                  <a:pt x="263164" y="104225"/>
                  <a:pt x="263164" y="105670"/>
                </a:cubicBezTo>
                <a:cubicBezTo>
                  <a:pt x="262803" y="107114"/>
                  <a:pt x="262081" y="108559"/>
                  <a:pt x="260997" y="109281"/>
                </a:cubicBezTo>
                <a:lnTo>
                  <a:pt x="233912" y="128782"/>
                </a:lnTo>
                <a:cubicBezTo>
                  <a:pt x="232829" y="129505"/>
                  <a:pt x="232106" y="129505"/>
                  <a:pt x="231023" y="129505"/>
                </a:cubicBezTo>
                <a:cubicBezTo>
                  <a:pt x="229939" y="129505"/>
                  <a:pt x="228856" y="129144"/>
                  <a:pt x="227773" y="128421"/>
                </a:cubicBezTo>
                <a:lnTo>
                  <a:pt x="223439" y="123726"/>
                </a:lnTo>
                <a:lnTo>
                  <a:pt x="170712" y="176453"/>
                </a:lnTo>
                <a:lnTo>
                  <a:pt x="213688" y="219067"/>
                </a:lnTo>
                <a:cubicBezTo>
                  <a:pt x="227050" y="216900"/>
                  <a:pt x="241135" y="220872"/>
                  <a:pt x="250885" y="230623"/>
                </a:cubicBezTo>
                <a:cubicBezTo>
                  <a:pt x="258830" y="238930"/>
                  <a:pt x="263164" y="249403"/>
                  <a:pt x="263164" y="260598"/>
                </a:cubicBezTo>
                <a:cubicBezTo>
                  <a:pt x="263164" y="271793"/>
                  <a:pt x="258830" y="282627"/>
                  <a:pt x="250885" y="290211"/>
                </a:cubicBezTo>
                <a:cubicBezTo>
                  <a:pt x="242579" y="298517"/>
                  <a:pt x="232467" y="302851"/>
                  <a:pt x="220911" y="302851"/>
                </a:cubicBezTo>
                <a:cubicBezTo>
                  <a:pt x="209716" y="302851"/>
                  <a:pt x="198881" y="298517"/>
                  <a:pt x="191297" y="290211"/>
                </a:cubicBezTo>
                <a:cubicBezTo>
                  <a:pt x="181547" y="280461"/>
                  <a:pt x="176852" y="266737"/>
                  <a:pt x="179380" y="253375"/>
                </a:cubicBezTo>
                <a:lnTo>
                  <a:pt x="136766" y="210399"/>
                </a:lnTo>
                <a:lnTo>
                  <a:pt x="121237" y="225928"/>
                </a:lnTo>
                <a:lnTo>
                  <a:pt x="129904" y="234596"/>
                </a:lnTo>
                <a:cubicBezTo>
                  <a:pt x="134238" y="238930"/>
                  <a:pt x="134238" y="246153"/>
                  <a:pt x="129904" y="250486"/>
                </a:cubicBezTo>
                <a:lnTo>
                  <a:pt x="85123" y="294906"/>
                </a:lnTo>
                <a:cubicBezTo>
                  <a:pt x="80067" y="299962"/>
                  <a:pt x="73566" y="302490"/>
                  <a:pt x="66705" y="302490"/>
                </a:cubicBezTo>
                <a:cubicBezTo>
                  <a:pt x="59843" y="302490"/>
                  <a:pt x="53343" y="299962"/>
                  <a:pt x="47926" y="294906"/>
                </a:cubicBezTo>
                <a:lnTo>
                  <a:pt x="45759" y="292739"/>
                </a:lnTo>
                <a:cubicBezTo>
                  <a:pt x="35647" y="282266"/>
                  <a:pt x="35647" y="265654"/>
                  <a:pt x="45759" y="255181"/>
                </a:cubicBezTo>
                <a:lnTo>
                  <a:pt x="90179" y="210761"/>
                </a:lnTo>
                <a:cubicBezTo>
                  <a:pt x="94512" y="206427"/>
                  <a:pt x="101735" y="206427"/>
                  <a:pt x="106069" y="210761"/>
                </a:cubicBezTo>
                <a:lnTo>
                  <a:pt x="114736" y="219428"/>
                </a:lnTo>
                <a:lnTo>
                  <a:pt x="130265" y="203899"/>
                </a:lnTo>
                <a:lnTo>
                  <a:pt x="87290" y="161285"/>
                </a:lnTo>
                <a:cubicBezTo>
                  <a:pt x="73928" y="163813"/>
                  <a:pt x="60204" y="159479"/>
                  <a:pt x="50454" y="149367"/>
                </a:cubicBezTo>
                <a:cubicBezTo>
                  <a:pt x="38897" y="138172"/>
                  <a:pt x="34925" y="120837"/>
                  <a:pt x="40342" y="105670"/>
                </a:cubicBezTo>
                <a:cubicBezTo>
                  <a:pt x="41064" y="104225"/>
                  <a:pt x="42147" y="102780"/>
                  <a:pt x="43592" y="102419"/>
                </a:cubicBezTo>
                <a:cubicBezTo>
                  <a:pt x="45037" y="102058"/>
                  <a:pt x="46842" y="102419"/>
                  <a:pt x="47926" y="103864"/>
                </a:cubicBezTo>
                <a:lnTo>
                  <a:pt x="74289" y="129866"/>
                </a:lnTo>
                <a:cubicBezTo>
                  <a:pt x="81511" y="127338"/>
                  <a:pt x="87651" y="121560"/>
                  <a:pt x="90540" y="113976"/>
                </a:cubicBezTo>
                <a:lnTo>
                  <a:pt x="64177" y="87613"/>
                </a:lnTo>
                <a:cubicBezTo>
                  <a:pt x="63093" y="86529"/>
                  <a:pt x="62732" y="84724"/>
                  <a:pt x="62732" y="83279"/>
                </a:cubicBezTo>
                <a:cubicBezTo>
                  <a:pt x="63093" y="81834"/>
                  <a:pt x="64177" y="80390"/>
                  <a:pt x="65621" y="80029"/>
                </a:cubicBezTo>
                <a:cubicBezTo>
                  <a:pt x="81150" y="74612"/>
                  <a:pt x="98485" y="78584"/>
                  <a:pt x="110041" y="89780"/>
                </a:cubicBezTo>
                <a:cubicBezTo>
                  <a:pt x="119792" y="99530"/>
                  <a:pt x="123765" y="113253"/>
                  <a:pt x="121598" y="126977"/>
                </a:cubicBezTo>
                <a:lnTo>
                  <a:pt x="164212" y="169952"/>
                </a:lnTo>
                <a:lnTo>
                  <a:pt x="216939" y="117226"/>
                </a:lnTo>
                <a:lnTo>
                  <a:pt x="212244" y="112892"/>
                </a:lnTo>
                <a:cubicBezTo>
                  <a:pt x="210799" y="111087"/>
                  <a:pt x="210799" y="108920"/>
                  <a:pt x="211883" y="106753"/>
                </a:cubicBezTo>
                <a:lnTo>
                  <a:pt x="231745" y="79668"/>
                </a:lnTo>
                <a:cubicBezTo>
                  <a:pt x="232467" y="78584"/>
                  <a:pt x="233551" y="77862"/>
                  <a:pt x="234634" y="77501"/>
                </a:cubicBezTo>
                <a:close/>
                <a:moveTo>
                  <a:pt x="269753" y="23926"/>
                </a:moveTo>
                <a:cubicBezTo>
                  <a:pt x="271218" y="22225"/>
                  <a:pt x="274149" y="22225"/>
                  <a:pt x="275981" y="23926"/>
                </a:cubicBezTo>
                <a:cubicBezTo>
                  <a:pt x="277080" y="24606"/>
                  <a:pt x="277446" y="25967"/>
                  <a:pt x="277446" y="27327"/>
                </a:cubicBezTo>
                <a:cubicBezTo>
                  <a:pt x="277446" y="28008"/>
                  <a:pt x="277080" y="29369"/>
                  <a:pt x="275981" y="30049"/>
                </a:cubicBezTo>
                <a:cubicBezTo>
                  <a:pt x="275248" y="31069"/>
                  <a:pt x="274149" y="31410"/>
                  <a:pt x="273050" y="31410"/>
                </a:cubicBezTo>
                <a:cubicBezTo>
                  <a:pt x="271584" y="31410"/>
                  <a:pt x="270485" y="31069"/>
                  <a:pt x="269753" y="30049"/>
                </a:cubicBezTo>
                <a:cubicBezTo>
                  <a:pt x="268654" y="29369"/>
                  <a:pt x="268287" y="28008"/>
                  <a:pt x="268287" y="27327"/>
                </a:cubicBezTo>
                <a:cubicBezTo>
                  <a:pt x="268287" y="25967"/>
                  <a:pt x="268654" y="24606"/>
                  <a:pt x="269753" y="23926"/>
                </a:cubicBezTo>
                <a:close/>
                <a:moveTo>
                  <a:pt x="210961" y="23926"/>
                </a:moveTo>
                <a:cubicBezTo>
                  <a:pt x="212725" y="22225"/>
                  <a:pt x="215547" y="22225"/>
                  <a:pt x="217311" y="23926"/>
                </a:cubicBezTo>
                <a:cubicBezTo>
                  <a:pt x="218370" y="24606"/>
                  <a:pt x="218722" y="25967"/>
                  <a:pt x="218722" y="27327"/>
                </a:cubicBezTo>
                <a:cubicBezTo>
                  <a:pt x="218722" y="28008"/>
                  <a:pt x="218370" y="29369"/>
                  <a:pt x="217311" y="30049"/>
                </a:cubicBezTo>
                <a:cubicBezTo>
                  <a:pt x="216606" y="31069"/>
                  <a:pt x="215195" y="31410"/>
                  <a:pt x="214136" y="31410"/>
                </a:cubicBezTo>
                <a:cubicBezTo>
                  <a:pt x="212725" y="31410"/>
                  <a:pt x="211667" y="31069"/>
                  <a:pt x="210961" y="30049"/>
                </a:cubicBezTo>
                <a:cubicBezTo>
                  <a:pt x="210256" y="29369"/>
                  <a:pt x="209550" y="28008"/>
                  <a:pt x="209550" y="27327"/>
                </a:cubicBezTo>
                <a:cubicBezTo>
                  <a:pt x="209550" y="25967"/>
                  <a:pt x="210256" y="24606"/>
                  <a:pt x="210961" y="23926"/>
                </a:cubicBezTo>
                <a:close/>
                <a:moveTo>
                  <a:pt x="244298" y="22225"/>
                </a:moveTo>
                <a:cubicBezTo>
                  <a:pt x="246768" y="22225"/>
                  <a:pt x="248884" y="24341"/>
                  <a:pt x="248884" y="27164"/>
                </a:cubicBezTo>
                <a:cubicBezTo>
                  <a:pt x="248884" y="29280"/>
                  <a:pt x="246768" y="31397"/>
                  <a:pt x="244298" y="31397"/>
                </a:cubicBezTo>
                <a:cubicBezTo>
                  <a:pt x="241829" y="31397"/>
                  <a:pt x="239712" y="29280"/>
                  <a:pt x="239712" y="27164"/>
                </a:cubicBezTo>
                <a:cubicBezTo>
                  <a:pt x="239712" y="24341"/>
                  <a:pt x="241829" y="22225"/>
                  <a:pt x="244298" y="22225"/>
                </a:cubicBezTo>
                <a:close/>
                <a:moveTo>
                  <a:pt x="9374" y="9013"/>
                </a:moveTo>
                <a:lnTo>
                  <a:pt x="9374" y="45788"/>
                </a:lnTo>
                <a:lnTo>
                  <a:pt x="293478" y="45788"/>
                </a:lnTo>
                <a:lnTo>
                  <a:pt x="293478" y="9013"/>
                </a:lnTo>
                <a:lnTo>
                  <a:pt x="9374" y="9013"/>
                </a:lnTo>
                <a:close/>
                <a:moveTo>
                  <a:pt x="4687" y="0"/>
                </a:moveTo>
                <a:lnTo>
                  <a:pt x="298165" y="0"/>
                </a:lnTo>
                <a:cubicBezTo>
                  <a:pt x="300688" y="0"/>
                  <a:pt x="302852" y="1802"/>
                  <a:pt x="302852" y="4326"/>
                </a:cubicBezTo>
                <a:lnTo>
                  <a:pt x="302852" y="50475"/>
                </a:lnTo>
                <a:lnTo>
                  <a:pt x="302852" y="298165"/>
                </a:lnTo>
                <a:cubicBezTo>
                  <a:pt x="302852" y="300688"/>
                  <a:pt x="300688" y="302852"/>
                  <a:pt x="298165" y="302852"/>
                </a:cubicBezTo>
                <a:lnTo>
                  <a:pt x="272206" y="302852"/>
                </a:lnTo>
                <a:cubicBezTo>
                  <a:pt x="269682" y="302852"/>
                  <a:pt x="267519" y="300688"/>
                  <a:pt x="267519" y="298165"/>
                </a:cubicBezTo>
                <a:cubicBezTo>
                  <a:pt x="267519" y="295641"/>
                  <a:pt x="269682" y="293478"/>
                  <a:pt x="272206" y="293478"/>
                </a:cubicBezTo>
                <a:lnTo>
                  <a:pt x="293478" y="293478"/>
                </a:lnTo>
                <a:lnTo>
                  <a:pt x="293478" y="55162"/>
                </a:lnTo>
                <a:lnTo>
                  <a:pt x="9374" y="55162"/>
                </a:lnTo>
                <a:lnTo>
                  <a:pt x="9374" y="293478"/>
                </a:lnTo>
                <a:lnTo>
                  <a:pt x="25958" y="293478"/>
                </a:lnTo>
                <a:cubicBezTo>
                  <a:pt x="28482" y="293478"/>
                  <a:pt x="30645" y="295641"/>
                  <a:pt x="30645" y="298165"/>
                </a:cubicBezTo>
                <a:cubicBezTo>
                  <a:pt x="30645" y="300688"/>
                  <a:pt x="28482" y="302852"/>
                  <a:pt x="25958" y="302852"/>
                </a:cubicBezTo>
                <a:lnTo>
                  <a:pt x="4687" y="302852"/>
                </a:lnTo>
                <a:cubicBezTo>
                  <a:pt x="2163" y="302852"/>
                  <a:pt x="0" y="300688"/>
                  <a:pt x="0" y="298165"/>
                </a:cubicBezTo>
                <a:lnTo>
                  <a:pt x="0" y="50475"/>
                </a:lnTo>
                <a:lnTo>
                  <a:pt x="0" y="4326"/>
                </a:lnTo>
                <a:cubicBezTo>
                  <a:pt x="0" y="1802"/>
                  <a:pt x="2163" y="0"/>
                  <a:pt x="4687" y="0"/>
                </a:cubicBezTo>
                <a:close/>
              </a:path>
            </a:pathLst>
          </a:custGeom>
          <a:solidFill>
            <a:schemeClr val="bg1"/>
          </a:solidFill>
          <a:ln>
            <a:noFill/>
          </a:ln>
          <a:effectLst/>
        </p:spPr>
        <p:txBody>
          <a:bodyPr anchor="ctr"/>
          <a:lstStyle/>
          <a:p>
            <a:endParaRPr lang="en-US" sz="900" dirty="0">
              <a:latin typeface="Garamond" panose="02020404030301010803" pitchFamily="18" charset="0"/>
            </a:endParaRPr>
          </a:p>
        </p:txBody>
      </p:sp>
      <p:sp>
        <p:nvSpPr>
          <p:cNvPr id="28" name="Freeform 804">
            <a:extLst>
              <a:ext uri="{FF2B5EF4-FFF2-40B4-BE49-F238E27FC236}">
                <a16:creationId xmlns="" xmlns:a16="http://schemas.microsoft.com/office/drawing/2014/main" id="{9D14B870-BCBB-E543-BD4D-26414798C3E9}"/>
              </a:ext>
            </a:extLst>
          </p:cNvPr>
          <p:cNvSpPr>
            <a:spLocks noChangeArrowheads="1"/>
          </p:cNvSpPr>
          <p:nvPr/>
        </p:nvSpPr>
        <p:spPr bwMode="auto">
          <a:xfrm>
            <a:off x="7225692" y="1682629"/>
            <a:ext cx="464717" cy="464716"/>
          </a:xfrm>
          <a:custGeom>
            <a:avLst/>
            <a:gdLst>
              <a:gd name="T0" fmla="*/ 252053 w 302853"/>
              <a:gd name="T1" fmla="*/ 275882 h 302851"/>
              <a:gd name="T2" fmla="*/ 225425 w 302853"/>
              <a:gd name="T3" fmla="*/ 275882 h 302851"/>
              <a:gd name="T4" fmla="*/ 242697 w 302853"/>
              <a:gd name="T5" fmla="*/ 258377 h 302851"/>
              <a:gd name="T6" fmla="*/ 210557 w 302853"/>
              <a:gd name="T7" fmla="*/ 263187 h 302851"/>
              <a:gd name="T8" fmla="*/ 205906 w 302853"/>
              <a:gd name="T9" fmla="*/ 228600 h 302851"/>
              <a:gd name="T10" fmla="*/ 250267 w 302853"/>
              <a:gd name="T11" fmla="*/ 236526 h 302851"/>
              <a:gd name="T12" fmla="*/ 204117 w 302853"/>
              <a:gd name="T13" fmla="*/ 278680 h 302851"/>
              <a:gd name="T14" fmla="*/ 205906 w 302853"/>
              <a:gd name="T15" fmla="*/ 228600 h 302851"/>
              <a:gd name="T16" fmla="*/ 90123 w 302853"/>
              <a:gd name="T17" fmla="*/ 222271 h 302851"/>
              <a:gd name="T18" fmla="*/ 63500 w 302853"/>
              <a:gd name="T19" fmla="*/ 222271 h 302851"/>
              <a:gd name="T20" fmla="*/ 81006 w 302853"/>
              <a:gd name="T21" fmla="*/ 204766 h 302851"/>
              <a:gd name="T22" fmla="*/ 48632 w 302853"/>
              <a:gd name="T23" fmla="*/ 209212 h 302851"/>
              <a:gd name="T24" fmla="*/ 129407 w 302853"/>
              <a:gd name="T25" fmla="*/ 178468 h 302851"/>
              <a:gd name="T26" fmla="*/ 168480 w 302853"/>
              <a:gd name="T27" fmla="*/ 228727 h 302851"/>
              <a:gd name="T28" fmla="*/ 129407 w 302853"/>
              <a:gd name="T29" fmla="*/ 178468 h 302851"/>
              <a:gd name="T30" fmla="*/ 89415 w 302853"/>
              <a:gd name="T31" fmla="*/ 177508 h 302851"/>
              <a:gd name="T32" fmla="*/ 44339 w 302853"/>
              <a:gd name="T33" fmla="*/ 225065 h 302851"/>
              <a:gd name="T34" fmla="*/ 39688 w 302853"/>
              <a:gd name="T35" fmla="*/ 179309 h 302851"/>
              <a:gd name="T36" fmla="*/ 275863 w 302853"/>
              <a:gd name="T37" fmla="*/ 158668 h 302851"/>
              <a:gd name="T38" fmla="*/ 132930 w 302853"/>
              <a:gd name="T39" fmla="*/ 301265 h 302851"/>
              <a:gd name="T40" fmla="*/ 266817 w 302853"/>
              <a:gd name="T41" fmla="*/ 292263 h 302851"/>
              <a:gd name="T42" fmla="*/ 8962 w 302853"/>
              <a:gd name="T43" fmla="*/ 145926 h 302851"/>
              <a:gd name="T44" fmla="*/ 92843 w 302853"/>
              <a:gd name="T45" fmla="*/ 293811 h 302851"/>
              <a:gd name="T46" fmla="*/ 120445 w 302853"/>
              <a:gd name="T47" fmla="*/ 173768 h 302851"/>
              <a:gd name="T48" fmla="*/ 8962 w 302853"/>
              <a:gd name="T49" fmla="*/ 136525 h 302851"/>
              <a:gd name="T50" fmla="*/ 129407 w 302853"/>
              <a:gd name="T51" fmla="*/ 169067 h 302851"/>
              <a:gd name="T52" fmla="*/ 177442 w 302853"/>
              <a:gd name="T53" fmla="*/ 228727 h 302851"/>
              <a:gd name="T54" fmla="*/ 92843 w 302853"/>
              <a:gd name="T55" fmla="*/ 302851 h 302851"/>
              <a:gd name="T56" fmla="*/ 0 w 302853"/>
              <a:gd name="T57" fmla="*/ 145926 h 302851"/>
              <a:gd name="T58" fmla="*/ 229823 w 302853"/>
              <a:gd name="T59" fmla="*/ 98403 h 302851"/>
              <a:gd name="T60" fmla="*/ 207941 w 302853"/>
              <a:gd name="T61" fmla="*/ 120286 h 302851"/>
              <a:gd name="T62" fmla="*/ 220341 w 302853"/>
              <a:gd name="T63" fmla="*/ 111168 h 302851"/>
              <a:gd name="T64" fmla="*/ 187101 w 302853"/>
              <a:gd name="T65" fmla="*/ 79217 h 302851"/>
              <a:gd name="T66" fmla="*/ 187101 w 302853"/>
              <a:gd name="T67" fmla="*/ 79217 h 302851"/>
              <a:gd name="T68" fmla="*/ 227527 w 302853"/>
              <a:gd name="T69" fmla="*/ 72732 h 302851"/>
              <a:gd name="T70" fmla="*/ 182451 w 302853"/>
              <a:gd name="T71" fmla="*/ 120290 h 302851"/>
              <a:gd name="T72" fmla="*/ 177800 w 302853"/>
              <a:gd name="T73" fmla="*/ 74533 h 302851"/>
              <a:gd name="T74" fmla="*/ 159820 w 302853"/>
              <a:gd name="T75" fmla="*/ 136372 h 302851"/>
              <a:gd name="T76" fmla="*/ 159820 w 302853"/>
              <a:gd name="T77" fmla="*/ 55357 h 302851"/>
              <a:gd name="T78" fmla="*/ 302853 w 302853"/>
              <a:gd name="T79" fmla="*/ 50697 h 302851"/>
              <a:gd name="T80" fmla="*/ 155136 w 302853"/>
              <a:gd name="T81" fmla="*/ 145692 h 302851"/>
              <a:gd name="T82" fmla="*/ 155136 w 302853"/>
              <a:gd name="T83" fmla="*/ 46037 h 302851"/>
              <a:gd name="T84" fmla="*/ 97688 w 302853"/>
              <a:gd name="T85" fmla="*/ 45975 h 302851"/>
              <a:gd name="T86" fmla="*/ 102017 w 302853"/>
              <a:gd name="T87" fmla="*/ 0 h 302851"/>
              <a:gd name="T88" fmla="*/ 275864 w 302853"/>
              <a:gd name="T89" fmla="*/ 32326 h 302851"/>
              <a:gd name="T90" fmla="*/ 266847 w 302853"/>
              <a:gd name="T91" fmla="*/ 8979 h 302851"/>
              <a:gd name="T92" fmla="*/ 102017 w 302853"/>
              <a:gd name="T93" fmla="*/ 55314 h 302851"/>
              <a:gd name="T94" fmla="*/ 55489 w 302853"/>
              <a:gd name="T95" fmla="*/ 128228 h 302851"/>
              <a:gd name="T96" fmla="*/ 51161 w 302853"/>
              <a:gd name="T97" fmla="*/ 50644 h 302851"/>
              <a:gd name="T98" fmla="*/ 52603 w 302853"/>
              <a:gd name="T99" fmla="*/ 47771 h 302851"/>
              <a:gd name="T100" fmla="*/ 100574 w 302853"/>
              <a:gd name="T101" fmla="*/ 359 h 302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3" h="302851">
                <a:moveTo>
                  <a:pt x="247375" y="254000"/>
                </a:moveTo>
                <a:cubicBezTo>
                  <a:pt x="249894" y="254000"/>
                  <a:pt x="252053" y="255824"/>
                  <a:pt x="252053" y="258377"/>
                </a:cubicBezTo>
                <a:lnTo>
                  <a:pt x="252053" y="275882"/>
                </a:lnTo>
                <a:cubicBezTo>
                  <a:pt x="252053" y="278434"/>
                  <a:pt x="249894" y="280623"/>
                  <a:pt x="247375" y="280623"/>
                </a:cubicBezTo>
                <a:lnTo>
                  <a:pt x="230103" y="280623"/>
                </a:lnTo>
                <a:cubicBezTo>
                  <a:pt x="227584" y="280623"/>
                  <a:pt x="225425" y="278434"/>
                  <a:pt x="225425" y="275882"/>
                </a:cubicBezTo>
                <a:cubicBezTo>
                  <a:pt x="225425" y="273329"/>
                  <a:pt x="227584" y="271141"/>
                  <a:pt x="230103" y="271141"/>
                </a:cubicBezTo>
                <a:lnTo>
                  <a:pt x="242697" y="271141"/>
                </a:lnTo>
                <a:lnTo>
                  <a:pt x="242697" y="258377"/>
                </a:lnTo>
                <a:cubicBezTo>
                  <a:pt x="242697" y="255824"/>
                  <a:pt x="244856" y="254000"/>
                  <a:pt x="247375" y="254000"/>
                </a:cubicBezTo>
                <a:close/>
                <a:moveTo>
                  <a:pt x="210557" y="237607"/>
                </a:moveTo>
                <a:lnTo>
                  <a:pt x="210557" y="263187"/>
                </a:lnTo>
                <a:lnTo>
                  <a:pt x="235957" y="237607"/>
                </a:lnTo>
                <a:lnTo>
                  <a:pt x="210557" y="237607"/>
                </a:lnTo>
                <a:close/>
                <a:moveTo>
                  <a:pt x="205906" y="228600"/>
                </a:moveTo>
                <a:lnTo>
                  <a:pt x="247047" y="228600"/>
                </a:lnTo>
                <a:cubicBezTo>
                  <a:pt x="248836" y="228600"/>
                  <a:pt x="250267" y="229681"/>
                  <a:pt x="250982" y="231122"/>
                </a:cubicBezTo>
                <a:cubicBezTo>
                  <a:pt x="252055" y="233284"/>
                  <a:pt x="251698" y="235085"/>
                  <a:pt x="250267" y="236526"/>
                </a:cubicBezTo>
                <a:lnTo>
                  <a:pt x="209483" y="277599"/>
                </a:lnTo>
                <a:cubicBezTo>
                  <a:pt x="208410" y="278319"/>
                  <a:pt x="207337" y="279040"/>
                  <a:pt x="205906" y="279040"/>
                </a:cubicBezTo>
                <a:cubicBezTo>
                  <a:pt x="205548" y="279040"/>
                  <a:pt x="204833" y="279040"/>
                  <a:pt x="204117" y="278680"/>
                </a:cubicBezTo>
                <a:cubicBezTo>
                  <a:pt x="202686" y="277959"/>
                  <a:pt x="201613" y="276518"/>
                  <a:pt x="201613" y="274356"/>
                </a:cubicBezTo>
                <a:lnTo>
                  <a:pt x="201613" y="233284"/>
                </a:lnTo>
                <a:cubicBezTo>
                  <a:pt x="201613" y="230762"/>
                  <a:pt x="203402" y="228600"/>
                  <a:pt x="205906" y="228600"/>
                </a:cubicBezTo>
                <a:close/>
                <a:moveTo>
                  <a:pt x="85747" y="200025"/>
                </a:moveTo>
                <a:cubicBezTo>
                  <a:pt x="88300" y="200025"/>
                  <a:pt x="90123" y="201849"/>
                  <a:pt x="90123" y="204766"/>
                </a:cubicBezTo>
                <a:lnTo>
                  <a:pt x="90123" y="222271"/>
                </a:lnTo>
                <a:cubicBezTo>
                  <a:pt x="90123" y="224824"/>
                  <a:pt x="88300" y="226648"/>
                  <a:pt x="85747" y="226648"/>
                </a:cubicBezTo>
                <a:lnTo>
                  <a:pt x="68241" y="226648"/>
                </a:lnTo>
                <a:cubicBezTo>
                  <a:pt x="65688" y="226648"/>
                  <a:pt x="63500" y="224824"/>
                  <a:pt x="63500" y="222271"/>
                </a:cubicBezTo>
                <a:cubicBezTo>
                  <a:pt x="63500" y="219718"/>
                  <a:pt x="65688" y="217530"/>
                  <a:pt x="68241" y="217530"/>
                </a:cubicBezTo>
                <a:lnTo>
                  <a:pt x="81006" y="217530"/>
                </a:lnTo>
                <a:lnTo>
                  <a:pt x="81006" y="204766"/>
                </a:lnTo>
                <a:cubicBezTo>
                  <a:pt x="81006" y="201849"/>
                  <a:pt x="83194" y="200025"/>
                  <a:pt x="85747" y="200025"/>
                </a:cubicBezTo>
                <a:close/>
                <a:moveTo>
                  <a:pt x="48632" y="183632"/>
                </a:moveTo>
                <a:lnTo>
                  <a:pt x="48632" y="209212"/>
                </a:lnTo>
                <a:lnTo>
                  <a:pt x="74032" y="183632"/>
                </a:lnTo>
                <a:lnTo>
                  <a:pt x="48632" y="183632"/>
                </a:lnTo>
                <a:close/>
                <a:moveTo>
                  <a:pt x="129407" y="178468"/>
                </a:moveTo>
                <a:lnTo>
                  <a:pt x="129407" y="261269"/>
                </a:lnTo>
                <a:lnTo>
                  <a:pt x="136218" y="261269"/>
                </a:lnTo>
                <a:cubicBezTo>
                  <a:pt x="154141" y="261269"/>
                  <a:pt x="168480" y="246806"/>
                  <a:pt x="168480" y="228727"/>
                </a:cubicBezTo>
                <a:lnTo>
                  <a:pt x="168480" y="210287"/>
                </a:lnTo>
                <a:cubicBezTo>
                  <a:pt x="168480" y="192931"/>
                  <a:pt x="154141" y="178468"/>
                  <a:pt x="136218" y="178468"/>
                </a:cubicBezTo>
                <a:lnTo>
                  <a:pt x="129407" y="178468"/>
                </a:lnTo>
                <a:close/>
                <a:moveTo>
                  <a:pt x="44339" y="174625"/>
                </a:moveTo>
                <a:lnTo>
                  <a:pt x="85122" y="174625"/>
                </a:lnTo>
                <a:cubicBezTo>
                  <a:pt x="86911" y="174625"/>
                  <a:pt x="88342" y="175706"/>
                  <a:pt x="89415" y="177508"/>
                </a:cubicBezTo>
                <a:cubicBezTo>
                  <a:pt x="90130" y="178949"/>
                  <a:pt x="89415" y="181110"/>
                  <a:pt x="88342" y="182551"/>
                </a:cubicBezTo>
                <a:lnTo>
                  <a:pt x="47201" y="223624"/>
                </a:lnTo>
                <a:cubicBezTo>
                  <a:pt x="46485" y="224705"/>
                  <a:pt x="45054" y="225065"/>
                  <a:pt x="44339" y="225065"/>
                </a:cubicBezTo>
                <a:cubicBezTo>
                  <a:pt x="43623" y="225065"/>
                  <a:pt x="42908" y="225065"/>
                  <a:pt x="42192" y="224705"/>
                </a:cubicBezTo>
                <a:cubicBezTo>
                  <a:pt x="40761" y="223984"/>
                  <a:pt x="39688" y="222183"/>
                  <a:pt x="39688" y="220742"/>
                </a:cubicBezTo>
                <a:lnTo>
                  <a:pt x="39688" y="179309"/>
                </a:lnTo>
                <a:cubicBezTo>
                  <a:pt x="39688" y="176787"/>
                  <a:pt x="41477" y="174625"/>
                  <a:pt x="44339" y="174625"/>
                </a:cubicBezTo>
                <a:close/>
                <a:moveTo>
                  <a:pt x="271159" y="153987"/>
                </a:moveTo>
                <a:cubicBezTo>
                  <a:pt x="273692" y="153987"/>
                  <a:pt x="275863" y="156148"/>
                  <a:pt x="275863" y="158668"/>
                </a:cubicBezTo>
                <a:lnTo>
                  <a:pt x="275863" y="296584"/>
                </a:lnTo>
                <a:cubicBezTo>
                  <a:pt x="275863" y="299105"/>
                  <a:pt x="273692" y="301265"/>
                  <a:pt x="271159" y="301265"/>
                </a:cubicBezTo>
                <a:lnTo>
                  <a:pt x="132930" y="301265"/>
                </a:lnTo>
                <a:cubicBezTo>
                  <a:pt x="130397" y="301265"/>
                  <a:pt x="128588" y="299105"/>
                  <a:pt x="128588" y="296584"/>
                </a:cubicBezTo>
                <a:cubicBezTo>
                  <a:pt x="128588" y="294063"/>
                  <a:pt x="130397" y="292263"/>
                  <a:pt x="132930" y="292263"/>
                </a:cubicBezTo>
                <a:lnTo>
                  <a:pt x="266817" y="292263"/>
                </a:lnTo>
                <a:lnTo>
                  <a:pt x="266817" y="158668"/>
                </a:lnTo>
                <a:cubicBezTo>
                  <a:pt x="266817" y="156148"/>
                  <a:pt x="268626" y="153987"/>
                  <a:pt x="271159" y="153987"/>
                </a:cubicBezTo>
                <a:close/>
                <a:moveTo>
                  <a:pt x="8962" y="145926"/>
                </a:moveTo>
                <a:lnTo>
                  <a:pt x="8962" y="265970"/>
                </a:lnTo>
                <a:cubicBezTo>
                  <a:pt x="8962" y="281156"/>
                  <a:pt x="21508" y="293811"/>
                  <a:pt x="36564" y="293811"/>
                </a:cubicBezTo>
                <a:lnTo>
                  <a:pt x="92843" y="293811"/>
                </a:lnTo>
                <a:cubicBezTo>
                  <a:pt x="107899" y="293811"/>
                  <a:pt x="120445" y="281156"/>
                  <a:pt x="120445" y="265970"/>
                </a:cubicBezTo>
                <a:lnTo>
                  <a:pt x="120445" y="265608"/>
                </a:lnTo>
                <a:lnTo>
                  <a:pt x="120445" y="173768"/>
                </a:lnTo>
                <a:lnTo>
                  <a:pt x="120445" y="145926"/>
                </a:lnTo>
                <a:lnTo>
                  <a:pt x="8962" y="145926"/>
                </a:lnTo>
                <a:close/>
                <a:moveTo>
                  <a:pt x="8962" y="136525"/>
                </a:moveTo>
                <a:lnTo>
                  <a:pt x="120445" y="136525"/>
                </a:lnTo>
                <a:cubicBezTo>
                  <a:pt x="125464" y="136525"/>
                  <a:pt x="129407" y="140864"/>
                  <a:pt x="129407" y="145926"/>
                </a:cubicBezTo>
                <a:lnTo>
                  <a:pt x="129407" y="169067"/>
                </a:lnTo>
                <a:lnTo>
                  <a:pt x="136218" y="169067"/>
                </a:lnTo>
                <a:cubicBezTo>
                  <a:pt x="159160" y="169067"/>
                  <a:pt x="177442" y="187508"/>
                  <a:pt x="177442" y="210287"/>
                </a:cubicBezTo>
                <a:lnTo>
                  <a:pt x="177442" y="228727"/>
                </a:lnTo>
                <a:cubicBezTo>
                  <a:pt x="177442" y="251868"/>
                  <a:pt x="159160" y="270309"/>
                  <a:pt x="136218" y="270309"/>
                </a:cubicBezTo>
                <a:lnTo>
                  <a:pt x="129048" y="270309"/>
                </a:lnTo>
                <a:cubicBezTo>
                  <a:pt x="126898" y="288388"/>
                  <a:pt x="111483" y="302851"/>
                  <a:pt x="92843" y="302851"/>
                </a:cubicBezTo>
                <a:lnTo>
                  <a:pt x="36564" y="302851"/>
                </a:lnTo>
                <a:cubicBezTo>
                  <a:pt x="16131" y="302851"/>
                  <a:pt x="0" y="286218"/>
                  <a:pt x="0" y="265970"/>
                </a:cubicBezTo>
                <a:lnTo>
                  <a:pt x="0" y="145926"/>
                </a:lnTo>
                <a:cubicBezTo>
                  <a:pt x="0" y="140864"/>
                  <a:pt x="4302" y="136525"/>
                  <a:pt x="8962" y="136525"/>
                </a:cubicBezTo>
                <a:close/>
                <a:moveTo>
                  <a:pt x="225082" y="93662"/>
                </a:moveTo>
                <a:cubicBezTo>
                  <a:pt x="227635" y="93662"/>
                  <a:pt x="229823" y="95486"/>
                  <a:pt x="229823" y="98403"/>
                </a:cubicBezTo>
                <a:lnTo>
                  <a:pt x="229823" y="115909"/>
                </a:lnTo>
                <a:cubicBezTo>
                  <a:pt x="229823" y="118462"/>
                  <a:pt x="227635" y="120286"/>
                  <a:pt x="225082" y="120286"/>
                </a:cubicBezTo>
                <a:lnTo>
                  <a:pt x="207941" y="120286"/>
                </a:lnTo>
                <a:cubicBezTo>
                  <a:pt x="205388" y="120286"/>
                  <a:pt x="203200" y="118462"/>
                  <a:pt x="203200" y="115909"/>
                </a:cubicBezTo>
                <a:cubicBezTo>
                  <a:pt x="203200" y="113356"/>
                  <a:pt x="205388" y="111168"/>
                  <a:pt x="207941" y="111168"/>
                </a:cubicBezTo>
                <a:lnTo>
                  <a:pt x="220341" y="111168"/>
                </a:lnTo>
                <a:lnTo>
                  <a:pt x="220341" y="98403"/>
                </a:lnTo>
                <a:cubicBezTo>
                  <a:pt x="220341" y="95486"/>
                  <a:pt x="222529" y="93662"/>
                  <a:pt x="225082" y="93662"/>
                </a:cubicBezTo>
                <a:close/>
                <a:moveTo>
                  <a:pt x="187101" y="79217"/>
                </a:moveTo>
                <a:lnTo>
                  <a:pt x="187101" y="104798"/>
                </a:lnTo>
                <a:lnTo>
                  <a:pt x="212501" y="79217"/>
                </a:lnTo>
                <a:lnTo>
                  <a:pt x="187101" y="79217"/>
                </a:lnTo>
                <a:close/>
                <a:moveTo>
                  <a:pt x="182451" y="69850"/>
                </a:moveTo>
                <a:lnTo>
                  <a:pt x="223234" y="69850"/>
                </a:lnTo>
                <a:cubicBezTo>
                  <a:pt x="225380" y="69850"/>
                  <a:pt x="226811" y="70931"/>
                  <a:pt x="227527" y="72732"/>
                </a:cubicBezTo>
                <a:cubicBezTo>
                  <a:pt x="228242" y="74173"/>
                  <a:pt x="227527" y="76695"/>
                  <a:pt x="226454" y="77776"/>
                </a:cubicBezTo>
                <a:lnTo>
                  <a:pt x="185670" y="118849"/>
                </a:lnTo>
                <a:cubicBezTo>
                  <a:pt x="184597" y="119930"/>
                  <a:pt x="183524" y="120290"/>
                  <a:pt x="182451" y="120290"/>
                </a:cubicBezTo>
                <a:cubicBezTo>
                  <a:pt x="181735" y="120290"/>
                  <a:pt x="181020" y="120290"/>
                  <a:pt x="180662" y="120290"/>
                </a:cubicBezTo>
                <a:cubicBezTo>
                  <a:pt x="178873" y="119209"/>
                  <a:pt x="177800" y="117408"/>
                  <a:pt x="177800" y="115967"/>
                </a:cubicBezTo>
                <a:lnTo>
                  <a:pt x="177800" y="74533"/>
                </a:lnTo>
                <a:cubicBezTo>
                  <a:pt x="177800" y="72011"/>
                  <a:pt x="179946" y="69850"/>
                  <a:pt x="182451" y="69850"/>
                </a:cubicBezTo>
                <a:close/>
                <a:moveTo>
                  <a:pt x="159820" y="55357"/>
                </a:moveTo>
                <a:lnTo>
                  <a:pt x="159820" y="136372"/>
                </a:lnTo>
                <a:lnTo>
                  <a:pt x="293485" y="136372"/>
                </a:lnTo>
                <a:lnTo>
                  <a:pt x="293485" y="55357"/>
                </a:lnTo>
                <a:lnTo>
                  <a:pt x="159820" y="55357"/>
                </a:lnTo>
                <a:close/>
                <a:moveTo>
                  <a:pt x="155136" y="46037"/>
                </a:moveTo>
                <a:lnTo>
                  <a:pt x="297809" y="46037"/>
                </a:lnTo>
                <a:cubicBezTo>
                  <a:pt x="300691" y="46037"/>
                  <a:pt x="302853" y="48188"/>
                  <a:pt x="302853" y="50697"/>
                </a:cubicBezTo>
                <a:lnTo>
                  <a:pt x="302853" y="141032"/>
                </a:lnTo>
                <a:cubicBezTo>
                  <a:pt x="302853" y="143541"/>
                  <a:pt x="300691" y="145692"/>
                  <a:pt x="297809" y="145692"/>
                </a:cubicBezTo>
                <a:lnTo>
                  <a:pt x="155136" y="145692"/>
                </a:lnTo>
                <a:cubicBezTo>
                  <a:pt x="152614" y="145692"/>
                  <a:pt x="150813" y="143541"/>
                  <a:pt x="150813" y="141032"/>
                </a:cubicBezTo>
                <a:lnTo>
                  <a:pt x="150813" y="50697"/>
                </a:lnTo>
                <a:cubicBezTo>
                  <a:pt x="150813" y="48188"/>
                  <a:pt x="152614" y="46037"/>
                  <a:pt x="155136" y="46037"/>
                </a:cubicBezTo>
                <a:close/>
                <a:moveTo>
                  <a:pt x="97688" y="15445"/>
                </a:moveTo>
                <a:lnTo>
                  <a:pt x="66670" y="45975"/>
                </a:lnTo>
                <a:lnTo>
                  <a:pt x="97688" y="45975"/>
                </a:lnTo>
                <a:lnTo>
                  <a:pt x="97688" y="15445"/>
                </a:lnTo>
                <a:close/>
                <a:moveTo>
                  <a:pt x="101656" y="0"/>
                </a:moveTo>
                <a:cubicBezTo>
                  <a:pt x="102017" y="0"/>
                  <a:pt x="102017" y="0"/>
                  <a:pt x="102017" y="0"/>
                </a:cubicBezTo>
                <a:lnTo>
                  <a:pt x="271175" y="0"/>
                </a:lnTo>
                <a:cubicBezTo>
                  <a:pt x="273700" y="0"/>
                  <a:pt x="275864" y="2155"/>
                  <a:pt x="275864" y="4669"/>
                </a:cubicBezTo>
                <a:lnTo>
                  <a:pt x="275864" y="32326"/>
                </a:lnTo>
                <a:cubicBezTo>
                  <a:pt x="275864" y="34840"/>
                  <a:pt x="273700" y="36995"/>
                  <a:pt x="271175" y="36995"/>
                </a:cubicBezTo>
                <a:cubicBezTo>
                  <a:pt x="268651" y="36995"/>
                  <a:pt x="266847" y="34840"/>
                  <a:pt x="266847" y="32326"/>
                </a:cubicBezTo>
                <a:lnTo>
                  <a:pt x="266847" y="8979"/>
                </a:lnTo>
                <a:lnTo>
                  <a:pt x="106705" y="8979"/>
                </a:lnTo>
                <a:lnTo>
                  <a:pt x="106705" y="50644"/>
                </a:lnTo>
                <a:cubicBezTo>
                  <a:pt x="106705" y="53159"/>
                  <a:pt x="104541" y="55314"/>
                  <a:pt x="102017" y="55314"/>
                </a:cubicBezTo>
                <a:lnTo>
                  <a:pt x="60178" y="55314"/>
                </a:lnTo>
                <a:lnTo>
                  <a:pt x="60178" y="123200"/>
                </a:lnTo>
                <a:cubicBezTo>
                  <a:pt x="60178" y="125714"/>
                  <a:pt x="58014" y="128228"/>
                  <a:pt x="55489" y="128228"/>
                </a:cubicBezTo>
                <a:cubicBezTo>
                  <a:pt x="52964" y="128228"/>
                  <a:pt x="50800" y="125714"/>
                  <a:pt x="50800" y="123200"/>
                </a:cubicBezTo>
                <a:lnTo>
                  <a:pt x="50800" y="50644"/>
                </a:lnTo>
                <a:lnTo>
                  <a:pt x="51161" y="50644"/>
                </a:lnTo>
                <a:cubicBezTo>
                  <a:pt x="51161" y="50285"/>
                  <a:pt x="51161" y="49567"/>
                  <a:pt x="51521" y="49208"/>
                </a:cubicBezTo>
                <a:cubicBezTo>
                  <a:pt x="51521" y="49208"/>
                  <a:pt x="51521" y="49208"/>
                  <a:pt x="51521" y="48848"/>
                </a:cubicBezTo>
                <a:cubicBezTo>
                  <a:pt x="51882" y="48489"/>
                  <a:pt x="51882" y="48130"/>
                  <a:pt x="52603" y="47771"/>
                </a:cubicBezTo>
                <a:lnTo>
                  <a:pt x="98770" y="1077"/>
                </a:lnTo>
                <a:cubicBezTo>
                  <a:pt x="99131" y="1077"/>
                  <a:pt x="99852" y="718"/>
                  <a:pt x="100213" y="359"/>
                </a:cubicBezTo>
                <a:lnTo>
                  <a:pt x="100574" y="359"/>
                </a:lnTo>
                <a:cubicBezTo>
                  <a:pt x="100935" y="359"/>
                  <a:pt x="101295" y="0"/>
                  <a:pt x="101656" y="0"/>
                </a:cubicBezTo>
                <a:close/>
              </a:path>
            </a:pathLst>
          </a:custGeom>
          <a:solidFill>
            <a:schemeClr val="bg1"/>
          </a:solidFill>
          <a:ln>
            <a:noFill/>
          </a:ln>
          <a:effectLst/>
        </p:spPr>
        <p:txBody>
          <a:bodyPr anchor="ctr"/>
          <a:lstStyle/>
          <a:p>
            <a:endParaRPr lang="en-US" sz="900" dirty="0">
              <a:latin typeface="Garamond" panose="02020404030301010803" pitchFamily="18" charset="0"/>
            </a:endParaRPr>
          </a:p>
        </p:txBody>
      </p:sp>
      <p:sp>
        <p:nvSpPr>
          <p:cNvPr id="29" name="Freeform 821">
            <a:extLst>
              <a:ext uri="{FF2B5EF4-FFF2-40B4-BE49-F238E27FC236}">
                <a16:creationId xmlns="" xmlns:a16="http://schemas.microsoft.com/office/drawing/2014/main" id="{9F26C165-2BF3-D24B-BF42-C9D57B75240E}"/>
              </a:ext>
            </a:extLst>
          </p:cNvPr>
          <p:cNvSpPr>
            <a:spLocks noChangeArrowheads="1"/>
          </p:cNvSpPr>
          <p:nvPr/>
        </p:nvSpPr>
        <p:spPr bwMode="auto">
          <a:xfrm>
            <a:off x="4623856" y="4422691"/>
            <a:ext cx="464716" cy="464717"/>
          </a:xfrm>
          <a:custGeom>
            <a:avLst/>
            <a:gdLst>
              <a:gd name="T0" fmla="*/ 161711 w 302997"/>
              <a:gd name="T1" fmla="*/ 279446 h 302852"/>
              <a:gd name="T2" fmla="*/ 93293 w 302997"/>
              <a:gd name="T3" fmla="*/ 262029 h 302852"/>
              <a:gd name="T4" fmla="*/ 187921 w 302997"/>
              <a:gd name="T5" fmla="*/ 270487 h 302852"/>
              <a:gd name="T6" fmla="*/ 199193 w 302997"/>
              <a:gd name="T7" fmla="*/ 259215 h 302852"/>
              <a:gd name="T8" fmla="*/ 10827 w 302997"/>
              <a:gd name="T9" fmla="*/ 279729 h 302852"/>
              <a:gd name="T10" fmla="*/ 53055 w 302997"/>
              <a:gd name="T11" fmla="*/ 269252 h 302852"/>
              <a:gd name="T12" fmla="*/ 203557 w 302997"/>
              <a:gd name="T13" fmla="*/ 242852 h 302852"/>
              <a:gd name="T14" fmla="*/ 226829 w 302997"/>
              <a:gd name="T15" fmla="*/ 275214 h 302852"/>
              <a:gd name="T16" fmla="*/ 194466 w 302997"/>
              <a:gd name="T17" fmla="*/ 298123 h 302852"/>
              <a:gd name="T18" fmla="*/ 171195 w 302997"/>
              <a:gd name="T19" fmla="*/ 265760 h 302852"/>
              <a:gd name="T20" fmla="*/ 231331 w 302997"/>
              <a:gd name="T21" fmla="*/ 197034 h 302852"/>
              <a:gd name="T22" fmla="*/ 132356 w 302997"/>
              <a:gd name="T23" fmla="*/ 230698 h 302852"/>
              <a:gd name="T24" fmla="*/ 160272 w 302997"/>
              <a:gd name="T25" fmla="*/ 225737 h 302852"/>
              <a:gd name="T26" fmla="*/ 245595 w 302997"/>
              <a:gd name="T27" fmla="*/ 157978 h 302852"/>
              <a:gd name="T28" fmla="*/ 256503 w 302997"/>
              <a:gd name="T29" fmla="*/ 168887 h 302852"/>
              <a:gd name="T30" fmla="*/ 249958 w 302997"/>
              <a:gd name="T31" fmla="*/ 141252 h 302852"/>
              <a:gd name="T32" fmla="*/ 273229 w 302997"/>
              <a:gd name="T33" fmla="*/ 173614 h 302852"/>
              <a:gd name="T34" fmla="*/ 240868 w 302997"/>
              <a:gd name="T35" fmla="*/ 196886 h 302852"/>
              <a:gd name="T36" fmla="*/ 217596 w 302997"/>
              <a:gd name="T37" fmla="*/ 164523 h 302852"/>
              <a:gd name="T38" fmla="*/ 161092 w 302997"/>
              <a:gd name="T39" fmla="*/ 120650 h 302852"/>
              <a:gd name="T40" fmla="*/ 139844 w 302997"/>
              <a:gd name="T41" fmla="*/ 141898 h 302852"/>
              <a:gd name="T42" fmla="*/ 161092 w 302997"/>
              <a:gd name="T43" fmla="*/ 153988 h 302852"/>
              <a:gd name="T44" fmla="*/ 156329 w 302997"/>
              <a:gd name="T45" fmla="*/ 125412 h 302852"/>
              <a:gd name="T46" fmla="*/ 78850 w 302997"/>
              <a:gd name="T47" fmla="*/ 120372 h 302852"/>
              <a:gd name="T48" fmla="*/ 76970 w 302997"/>
              <a:gd name="T49" fmla="*/ 171093 h 302852"/>
              <a:gd name="T50" fmla="*/ 66819 w 302997"/>
              <a:gd name="T51" fmla="*/ 140374 h 302852"/>
              <a:gd name="T52" fmla="*/ 155917 w 302997"/>
              <a:gd name="T53" fmla="*/ 104502 h 302852"/>
              <a:gd name="T54" fmla="*/ 120547 w 302997"/>
              <a:gd name="T55" fmla="*/ 163031 h 302852"/>
              <a:gd name="T56" fmla="*/ 140036 w 302997"/>
              <a:gd name="T57" fmla="*/ 182180 h 302852"/>
              <a:gd name="T58" fmla="*/ 198145 w 302997"/>
              <a:gd name="T59" fmla="*/ 147134 h 302852"/>
              <a:gd name="T60" fmla="*/ 154473 w 302997"/>
              <a:gd name="T61" fmla="*/ 95469 h 302852"/>
              <a:gd name="T62" fmla="*/ 173241 w 302997"/>
              <a:gd name="T63" fmla="*/ 186876 h 302852"/>
              <a:gd name="T64" fmla="*/ 36452 w 302997"/>
              <a:gd name="T65" fmla="*/ 298878 h 302852"/>
              <a:gd name="T66" fmla="*/ 4330 w 302997"/>
              <a:gd name="T67" fmla="*/ 286232 h 302852"/>
              <a:gd name="T68" fmla="*/ 115494 w 302997"/>
              <a:gd name="T69" fmla="*/ 152192 h 302852"/>
              <a:gd name="T70" fmla="*/ 285730 w 302997"/>
              <a:gd name="T71" fmla="*/ 83270 h 302852"/>
              <a:gd name="T72" fmla="*/ 238245 w 302997"/>
              <a:gd name="T73" fmla="*/ 260858 h 302852"/>
              <a:gd name="T74" fmla="*/ 233209 w 302997"/>
              <a:gd name="T75" fmla="*/ 252933 h 302852"/>
              <a:gd name="T76" fmla="*/ 285730 w 302997"/>
              <a:gd name="T77" fmla="*/ 83270 h 302852"/>
              <a:gd name="T78" fmla="*/ 90019 w 302997"/>
              <a:gd name="T79" fmla="*/ 100542 h 302852"/>
              <a:gd name="T80" fmla="*/ 90019 w 302997"/>
              <a:gd name="T81" fmla="*/ 57150 h 302852"/>
              <a:gd name="T82" fmla="*/ 122017 w 302997"/>
              <a:gd name="T83" fmla="*/ 89694 h 302852"/>
              <a:gd name="T84" fmla="*/ 90019 w 302997"/>
              <a:gd name="T85" fmla="*/ 121876 h 302852"/>
              <a:gd name="T86" fmla="*/ 57294 w 302997"/>
              <a:gd name="T87" fmla="*/ 89694 h 302852"/>
              <a:gd name="T88" fmla="*/ 90019 w 302997"/>
              <a:gd name="T89" fmla="*/ 57150 h 302852"/>
              <a:gd name="T90" fmla="*/ 249838 w 302997"/>
              <a:gd name="T91" fmla="*/ 129817 h 302852"/>
              <a:gd name="T92" fmla="*/ 160844 w 302997"/>
              <a:gd name="T93" fmla="*/ 56916 h 302852"/>
              <a:gd name="T94" fmla="*/ 110965 w 302997"/>
              <a:gd name="T95" fmla="*/ 61919 h 302852"/>
              <a:gd name="T96" fmla="*/ 246923 w 302997"/>
              <a:gd name="T97" fmla="*/ 53181 h 302852"/>
              <a:gd name="T98" fmla="*/ 262696 w 302997"/>
              <a:gd name="T99" fmla="*/ 37481 h 302852"/>
              <a:gd name="T100" fmla="*/ 296751 w 302997"/>
              <a:gd name="T101" fmla="*/ 48543 h 302852"/>
              <a:gd name="T102" fmla="*/ 267356 w 302997"/>
              <a:gd name="T103" fmla="*/ 87079 h 302852"/>
              <a:gd name="T104" fmla="*/ 228641 w 302997"/>
              <a:gd name="T105" fmla="*/ 57463 h 302852"/>
              <a:gd name="T106" fmla="*/ 258394 w 302997"/>
              <a:gd name="T107" fmla="*/ 18926 h 302852"/>
              <a:gd name="T108" fmla="*/ 236606 w 302997"/>
              <a:gd name="T109" fmla="*/ 21603 h 302852"/>
              <a:gd name="T110" fmla="*/ 161486 w 302997"/>
              <a:gd name="T111" fmla="*/ 9361 h 302852"/>
              <a:gd name="T112" fmla="*/ 41224 w 302997"/>
              <a:gd name="T113" fmla="*/ 208470 h 302852"/>
              <a:gd name="T114" fmla="*/ 19194 w 302997"/>
              <a:gd name="T115" fmla="*/ 141860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997" h="302852">
                <a:moveTo>
                  <a:pt x="99383" y="259852"/>
                </a:moveTo>
                <a:cubicBezTo>
                  <a:pt x="117293" y="269286"/>
                  <a:pt x="136636" y="274366"/>
                  <a:pt x="157054" y="274729"/>
                </a:cubicBezTo>
                <a:cubicBezTo>
                  <a:pt x="159561" y="274729"/>
                  <a:pt x="161711" y="276906"/>
                  <a:pt x="161711" y="279446"/>
                </a:cubicBezTo>
                <a:cubicBezTo>
                  <a:pt x="161711" y="281986"/>
                  <a:pt x="159561" y="283800"/>
                  <a:pt x="157054" y="283800"/>
                </a:cubicBezTo>
                <a:cubicBezTo>
                  <a:pt x="135203" y="283438"/>
                  <a:pt x="114427" y="278358"/>
                  <a:pt x="95084" y="268198"/>
                </a:cubicBezTo>
                <a:cubicBezTo>
                  <a:pt x="92935" y="267109"/>
                  <a:pt x="92219" y="264206"/>
                  <a:pt x="93293" y="262029"/>
                </a:cubicBezTo>
                <a:cubicBezTo>
                  <a:pt x="94368" y="259852"/>
                  <a:pt x="97234" y="258763"/>
                  <a:pt x="99383" y="259852"/>
                </a:cubicBezTo>
                <a:close/>
                <a:moveTo>
                  <a:pt x="199193" y="259215"/>
                </a:moveTo>
                <a:cubicBezTo>
                  <a:pt x="196284" y="263942"/>
                  <a:pt x="192648" y="267578"/>
                  <a:pt x="187921" y="270487"/>
                </a:cubicBezTo>
                <a:cubicBezTo>
                  <a:pt x="192648" y="273396"/>
                  <a:pt x="196284" y="277033"/>
                  <a:pt x="199193" y="281396"/>
                </a:cubicBezTo>
                <a:cubicBezTo>
                  <a:pt x="202102" y="277033"/>
                  <a:pt x="205739" y="273396"/>
                  <a:pt x="210102" y="270487"/>
                </a:cubicBezTo>
                <a:cubicBezTo>
                  <a:pt x="205739" y="267578"/>
                  <a:pt x="202102" y="263942"/>
                  <a:pt x="199193" y="259215"/>
                </a:cubicBezTo>
                <a:close/>
                <a:moveTo>
                  <a:pt x="33926" y="250103"/>
                </a:moveTo>
                <a:lnTo>
                  <a:pt x="10827" y="273226"/>
                </a:lnTo>
                <a:cubicBezTo>
                  <a:pt x="9022" y="275032"/>
                  <a:pt x="9022" y="277923"/>
                  <a:pt x="10827" y="279729"/>
                </a:cubicBezTo>
                <a:lnTo>
                  <a:pt x="23459" y="292374"/>
                </a:lnTo>
                <a:cubicBezTo>
                  <a:pt x="24903" y="294181"/>
                  <a:pt x="27790" y="294181"/>
                  <a:pt x="29956" y="292374"/>
                </a:cubicBezTo>
                <a:lnTo>
                  <a:pt x="53055" y="269252"/>
                </a:lnTo>
                <a:lnTo>
                  <a:pt x="33926" y="250103"/>
                </a:lnTo>
                <a:close/>
                <a:moveTo>
                  <a:pt x="199193" y="238125"/>
                </a:moveTo>
                <a:cubicBezTo>
                  <a:pt x="201739" y="238125"/>
                  <a:pt x="203557" y="240307"/>
                  <a:pt x="203557" y="242852"/>
                </a:cubicBezTo>
                <a:cubicBezTo>
                  <a:pt x="203557" y="255579"/>
                  <a:pt x="214102" y="265760"/>
                  <a:pt x="226829" y="265760"/>
                </a:cubicBezTo>
                <a:cubicBezTo>
                  <a:pt x="229374" y="265760"/>
                  <a:pt x="231556" y="267942"/>
                  <a:pt x="231556" y="270487"/>
                </a:cubicBezTo>
                <a:cubicBezTo>
                  <a:pt x="231556" y="273033"/>
                  <a:pt x="229374" y="275214"/>
                  <a:pt x="226829" y="275214"/>
                </a:cubicBezTo>
                <a:cubicBezTo>
                  <a:pt x="214102" y="275214"/>
                  <a:pt x="203557" y="285396"/>
                  <a:pt x="203557" y="298123"/>
                </a:cubicBezTo>
                <a:cubicBezTo>
                  <a:pt x="203557" y="300668"/>
                  <a:pt x="201739" y="302850"/>
                  <a:pt x="199193" y="302850"/>
                </a:cubicBezTo>
                <a:cubicBezTo>
                  <a:pt x="196648" y="302850"/>
                  <a:pt x="194466" y="300668"/>
                  <a:pt x="194466" y="298123"/>
                </a:cubicBezTo>
                <a:cubicBezTo>
                  <a:pt x="194466" y="285396"/>
                  <a:pt x="184285" y="275214"/>
                  <a:pt x="171195" y="275214"/>
                </a:cubicBezTo>
                <a:cubicBezTo>
                  <a:pt x="169013" y="275214"/>
                  <a:pt x="166831" y="273033"/>
                  <a:pt x="166831" y="270487"/>
                </a:cubicBezTo>
                <a:cubicBezTo>
                  <a:pt x="166831" y="267942"/>
                  <a:pt x="169013" y="265760"/>
                  <a:pt x="171195" y="265760"/>
                </a:cubicBezTo>
                <a:cubicBezTo>
                  <a:pt x="184285" y="265760"/>
                  <a:pt x="194466" y="255579"/>
                  <a:pt x="194466" y="242852"/>
                </a:cubicBezTo>
                <a:cubicBezTo>
                  <a:pt x="194466" y="240307"/>
                  <a:pt x="196648" y="238125"/>
                  <a:pt x="199193" y="238125"/>
                </a:cubicBezTo>
                <a:close/>
                <a:moveTo>
                  <a:pt x="231331" y="197034"/>
                </a:moveTo>
                <a:cubicBezTo>
                  <a:pt x="233144" y="198452"/>
                  <a:pt x="233144" y="201287"/>
                  <a:pt x="231694" y="203058"/>
                </a:cubicBezTo>
                <a:cubicBezTo>
                  <a:pt x="213566" y="223256"/>
                  <a:pt x="187826" y="234595"/>
                  <a:pt x="160272" y="234595"/>
                </a:cubicBezTo>
                <a:cubicBezTo>
                  <a:pt x="150846" y="234595"/>
                  <a:pt x="141420" y="233178"/>
                  <a:pt x="132356" y="230698"/>
                </a:cubicBezTo>
                <a:cubicBezTo>
                  <a:pt x="130181" y="229635"/>
                  <a:pt x="128731" y="227154"/>
                  <a:pt x="129456" y="225028"/>
                </a:cubicBezTo>
                <a:cubicBezTo>
                  <a:pt x="130181" y="222548"/>
                  <a:pt x="132719" y="221130"/>
                  <a:pt x="135257" y="222193"/>
                </a:cubicBezTo>
                <a:cubicBezTo>
                  <a:pt x="143232" y="224319"/>
                  <a:pt x="151934" y="225737"/>
                  <a:pt x="160272" y="225737"/>
                </a:cubicBezTo>
                <a:cubicBezTo>
                  <a:pt x="184925" y="225737"/>
                  <a:pt x="208491" y="215106"/>
                  <a:pt x="224805" y="197389"/>
                </a:cubicBezTo>
                <a:cubicBezTo>
                  <a:pt x="226255" y="195263"/>
                  <a:pt x="229518" y="195263"/>
                  <a:pt x="231331" y="197034"/>
                </a:cubicBezTo>
                <a:close/>
                <a:moveTo>
                  <a:pt x="245595" y="157978"/>
                </a:moveTo>
                <a:cubicBezTo>
                  <a:pt x="242686" y="162342"/>
                  <a:pt x="238686" y="166342"/>
                  <a:pt x="234323" y="168887"/>
                </a:cubicBezTo>
                <a:cubicBezTo>
                  <a:pt x="238686" y="171796"/>
                  <a:pt x="242686" y="175432"/>
                  <a:pt x="245595" y="180159"/>
                </a:cubicBezTo>
                <a:cubicBezTo>
                  <a:pt x="247776" y="175432"/>
                  <a:pt x="251776" y="171796"/>
                  <a:pt x="256503" y="168887"/>
                </a:cubicBezTo>
                <a:cubicBezTo>
                  <a:pt x="251776" y="166342"/>
                  <a:pt x="247776" y="162342"/>
                  <a:pt x="245595" y="157978"/>
                </a:cubicBezTo>
                <a:close/>
                <a:moveTo>
                  <a:pt x="245595" y="136525"/>
                </a:moveTo>
                <a:cubicBezTo>
                  <a:pt x="247776" y="136525"/>
                  <a:pt x="249958" y="138706"/>
                  <a:pt x="249958" y="141252"/>
                </a:cubicBezTo>
                <a:cubicBezTo>
                  <a:pt x="249958" y="153979"/>
                  <a:pt x="260503" y="164523"/>
                  <a:pt x="273229" y="164523"/>
                </a:cubicBezTo>
                <a:cubicBezTo>
                  <a:pt x="275775" y="164523"/>
                  <a:pt x="277593" y="166705"/>
                  <a:pt x="277593" y="168887"/>
                </a:cubicBezTo>
                <a:cubicBezTo>
                  <a:pt x="277593" y="171432"/>
                  <a:pt x="275775" y="173614"/>
                  <a:pt x="273229" y="173614"/>
                </a:cubicBezTo>
                <a:cubicBezTo>
                  <a:pt x="260503" y="173614"/>
                  <a:pt x="249958" y="184159"/>
                  <a:pt x="249958" y="196886"/>
                </a:cubicBezTo>
                <a:cubicBezTo>
                  <a:pt x="249958" y="199431"/>
                  <a:pt x="247776" y="201249"/>
                  <a:pt x="245595" y="201249"/>
                </a:cubicBezTo>
                <a:cubicBezTo>
                  <a:pt x="243049" y="201249"/>
                  <a:pt x="240868" y="199431"/>
                  <a:pt x="240868" y="196886"/>
                </a:cubicBezTo>
                <a:cubicBezTo>
                  <a:pt x="240868" y="184159"/>
                  <a:pt x="230323" y="173614"/>
                  <a:pt x="217596" y="173614"/>
                </a:cubicBezTo>
                <a:cubicBezTo>
                  <a:pt x="215051" y="173614"/>
                  <a:pt x="212869" y="171432"/>
                  <a:pt x="212869" y="168887"/>
                </a:cubicBezTo>
                <a:cubicBezTo>
                  <a:pt x="212869" y="166705"/>
                  <a:pt x="215051" y="164523"/>
                  <a:pt x="217596" y="164523"/>
                </a:cubicBezTo>
                <a:cubicBezTo>
                  <a:pt x="230323" y="164523"/>
                  <a:pt x="240868" y="153979"/>
                  <a:pt x="240868" y="141252"/>
                </a:cubicBezTo>
                <a:cubicBezTo>
                  <a:pt x="240868" y="138706"/>
                  <a:pt x="243049" y="136525"/>
                  <a:pt x="245595" y="136525"/>
                </a:cubicBezTo>
                <a:close/>
                <a:moveTo>
                  <a:pt x="161092" y="120650"/>
                </a:moveTo>
                <a:cubicBezTo>
                  <a:pt x="172815" y="120650"/>
                  <a:pt x="182340" y="130175"/>
                  <a:pt x="182340" y="141898"/>
                </a:cubicBezTo>
                <a:cubicBezTo>
                  <a:pt x="182340" y="153621"/>
                  <a:pt x="172815" y="163146"/>
                  <a:pt x="161092" y="163146"/>
                </a:cubicBezTo>
                <a:cubicBezTo>
                  <a:pt x="149735" y="163146"/>
                  <a:pt x="139844" y="153621"/>
                  <a:pt x="139844" y="141898"/>
                </a:cubicBezTo>
                <a:cubicBezTo>
                  <a:pt x="139844" y="139334"/>
                  <a:pt x="142042" y="137502"/>
                  <a:pt x="144606" y="137502"/>
                </a:cubicBezTo>
                <a:cubicBezTo>
                  <a:pt x="147171" y="137502"/>
                  <a:pt x="149369" y="139334"/>
                  <a:pt x="149369" y="141898"/>
                </a:cubicBezTo>
                <a:cubicBezTo>
                  <a:pt x="149369" y="148492"/>
                  <a:pt x="154497" y="153988"/>
                  <a:pt x="161092" y="153988"/>
                </a:cubicBezTo>
                <a:cubicBezTo>
                  <a:pt x="167686" y="153988"/>
                  <a:pt x="173181" y="148492"/>
                  <a:pt x="173181" y="141898"/>
                </a:cubicBezTo>
                <a:cubicBezTo>
                  <a:pt x="173181" y="135304"/>
                  <a:pt x="167686" y="130175"/>
                  <a:pt x="161092" y="130175"/>
                </a:cubicBezTo>
                <a:cubicBezTo>
                  <a:pt x="158527" y="130175"/>
                  <a:pt x="156329" y="127977"/>
                  <a:pt x="156329" y="125412"/>
                </a:cubicBezTo>
                <a:cubicBezTo>
                  <a:pt x="156329" y="122848"/>
                  <a:pt x="158527" y="120650"/>
                  <a:pt x="161092" y="120650"/>
                </a:cubicBezTo>
                <a:close/>
                <a:moveTo>
                  <a:pt x="75090" y="114657"/>
                </a:moveTo>
                <a:cubicBezTo>
                  <a:pt x="77722" y="115371"/>
                  <a:pt x="79226" y="117872"/>
                  <a:pt x="78850" y="120372"/>
                </a:cubicBezTo>
                <a:cubicBezTo>
                  <a:pt x="76970" y="126801"/>
                  <a:pt x="76218" y="133588"/>
                  <a:pt x="76218" y="140374"/>
                </a:cubicBezTo>
                <a:cubicBezTo>
                  <a:pt x="76218" y="148947"/>
                  <a:pt x="77346" y="157519"/>
                  <a:pt x="79978" y="165378"/>
                </a:cubicBezTo>
                <a:cubicBezTo>
                  <a:pt x="80730" y="167521"/>
                  <a:pt x="79226" y="170021"/>
                  <a:pt x="76970" y="171093"/>
                </a:cubicBezTo>
                <a:cubicBezTo>
                  <a:pt x="76218" y="171093"/>
                  <a:pt x="75842" y="171093"/>
                  <a:pt x="75466" y="171093"/>
                </a:cubicBezTo>
                <a:cubicBezTo>
                  <a:pt x="73586" y="171093"/>
                  <a:pt x="71330" y="170021"/>
                  <a:pt x="70954" y="167878"/>
                </a:cubicBezTo>
                <a:cubicBezTo>
                  <a:pt x="67947" y="158948"/>
                  <a:pt x="66819" y="149661"/>
                  <a:pt x="66819" y="140374"/>
                </a:cubicBezTo>
                <a:cubicBezTo>
                  <a:pt x="66819" y="132874"/>
                  <a:pt x="67571" y="125373"/>
                  <a:pt x="69451" y="118229"/>
                </a:cubicBezTo>
                <a:cubicBezTo>
                  <a:pt x="70203" y="115729"/>
                  <a:pt x="72458" y="114300"/>
                  <a:pt x="75090" y="114657"/>
                </a:cubicBezTo>
                <a:close/>
                <a:moveTo>
                  <a:pt x="155917" y="104502"/>
                </a:moveTo>
                <a:cubicBezTo>
                  <a:pt x="141119" y="106308"/>
                  <a:pt x="128848" y="117508"/>
                  <a:pt x="124878" y="131960"/>
                </a:cubicBezTo>
                <a:cubicBezTo>
                  <a:pt x="123073" y="137741"/>
                  <a:pt x="123073" y="144244"/>
                  <a:pt x="124517" y="150024"/>
                </a:cubicBezTo>
                <a:cubicBezTo>
                  <a:pt x="125599" y="154721"/>
                  <a:pt x="124156" y="159779"/>
                  <a:pt x="120547" y="163031"/>
                </a:cubicBezTo>
                <a:lnTo>
                  <a:pt x="40422" y="243600"/>
                </a:lnTo>
                <a:lnTo>
                  <a:pt x="59551" y="262748"/>
                </a:lnTo>
                <a:lnTo>
                  <a:pt x="140036" y="182180"/>
                </a:lnTo>
                <a:cubicBezTo>
                  <a:pt x="143285" y="178928"/>
                  <a:pt x="148337" y="177483"/>
                  <a:pt x="152668" y="178567"/>
                </a:cubicBezTo>
                <a:cubicBezTo>
                  <a:pt x="158804" y="180012"/>
                  <a:pt x="164940" y="179651"/>
                  <a:pt x="171076" y="178205"/>
                </a:cubicBezTo>
                <a:cubicBezTo>
                  <a:pt x="185152" y="174231"/>
                  <a:pt x="196340" y="161586"/>
                  <a:pt x="198145" y="147134"/>
                </a:cubicBezTo>
                <a:cubicBezTo>
                  <a:pt x="199949" y="135211"/>
                  <a:pt x="195979" y="123650"/>
                  <a:pt x="187678" y="115340"/>
                </a:cubicBezTo>
                <a:cubicBezTo>
                  <a:pt x="179377" y="107031"/>
                  <a:pt x="167828" y="102695"/>
                  <a:pt x="155917" y="104502"/>
                </a:cubicBezTo>
                <a:close/>
                <a:moveTo>
                  <a:pt x="154473" y="95469"/>
                </a:moveTo>
                <a:cubicBezTo>
                  <a:pt x="169271" y="93663"/>
                  <a:pt x="183708" y="97998"/>
                  <a:pt x="194175" y="108837"/>
                </a:cubicBezTo>
                <a:cubicBezTo>
                  <a:pt x="204641" y="119315"/>
                  <a:pt x="209333" y="133766"/>
                  <a:pt x="207168" y="148579"/>
                </a:cubicBezTo>
                <a:cubicBezTo>
                  <a:pt x="205002" y="166644"/>
                  <a:pt x="191287" y="181818"/>
                  <a:pt x="173241" y="186876"/>
                </a:cubicBezTo>
                <a:cubicBezTo>
                  <a:pt x="166022" y="189044"/>
                  <a:pt x="158443" y="189044"/>
                  <a:pt x="150864" y="187599"/>
                </a:cubicBezTo>
                <a:cubicBezTo>
                  <a:pt x="149059" y="187238"/>
                  <a:pt x="147616" y="187599"/>
                  <a:pt x="146533" y="188683"/>
                </a:cubicBezTo>
                <a:lnTo>
                  <a:pt x="36452" y="298878"/>
                </a:lnTo>
                <a:cubicBezTo>
                  <a:pt x="33926" y="301407"/>
                  <a:pt x="30317" y="302852"/>
                  <a:pt x="26707" y="302852"/>
                </a:cubicBezTo>
                <a:cubicBezTo>
                  <a:pt x="23098" y="302852"/>
                  <a:pt x="19489" y="301407"/>
                  <a:pt x="16602" y="298878"/>
                </a:cubicBezTo>
                <a:lnTo>
                  <a:pt x="4330" y="286232"/>
                </a:lnTo>
                <a:cubicBezTo>
                  <a:pt x="-1444" y="280813"/>
                  <a:pt x="-1444" y="272142"/>
                  <a:pt x="4330" y="266723"/>
                </a:cubicBezTo>
                <a:lnTo>
                  <a:pt x="114411" y="156528"/>
                </a:lnTo>
                <a:cubicBezTo>
                  <a:pt x="115133" y="155444"/>
                  <a:pt x="115855" y="153637"/>
                  <a:pt x="115494" y="152192"/>
                </a:cubicBezTo>
                <a:cubicBezTo>
                  <a:pt x="113689" y="144605"/>
                  <a:pt x="113689" y="137018"/>
                  <a:pt x="115855" y="129431"/>
                </a:cubicBezTo>
                <a:cubicBezTo>
                  <a:pt x="120908" y="111727"/>
                  <a:pt x="136427" y="97998"/>
                  <a:pt x="154473" y="95469"/>
                </a:cubicBezTo>
                <a:close/>
                <a:moveTo>
                  <a:pt x="285730" y="83270"/>
                </a:moveTo>
                <a:cubicBezTo>
                  <a:pt x="288248" y="82550"/>
                  <a:pt x="290766" y="83270"/>
                  <a:pt x="291845" y="85792"/>
                </a:cubicBezTo>
                <a:cubicBezTo>
                  <a:pt x="299399" y="103803"/>
                  <a:pt x="302997" y="122174"/>
                  <a:pt x="302997" y="141265"/>
                </a:cubicBezTo>
                <a:cubicBezTo>
                  <a:pt x="302997" y="189894"/>
                  <a:pt x="278895" y="234201"/>
                  <a:pt x="238245" y="260858"/>
                </a:cubicBezTo>
                <a:cubicBezTo>
                  <a:pt x="237166" y="261218"/>
                  <a:pt x="236447" y="261578"/>
                  <a:pt x="235727" y="261578"/>
                </a:cubicBezTo>
                <a:cubicBezTo>
                  <a:pt x="233929" y="261578"/>
                  <a:pt x="232490" y="260858"/>
                  <a:pt x="231770" y="259417"/>
                </a:cubicBezTo>
                <a:cubicBezTo>
                  <a:pt x="230331" y="257255"/>
                  <a:pt x="231051" y="254374"/>
                  <a:pt x="233209" y="252933"/>
                </a:cubicBezTo>
                <a:cubicBezTo>
                  <a:pt x="271340" y="228438"/>
                  <a:pt x="294003" y="186652"/>
                  <a:pt x="294003" y="141265"/>
                </a:cubicBezTo>
                <a:cubicBezTo>
                  <a:pt x="294003" y="123614"/>
                  <a:pt x="290406" y="105964"/>
                  <a:pt x="283571" y="89394"/>
                </a:cubicBezTo>
                <a:cubicBezTo>
                  <a:pt x="282492" y="86872"/>
                  <a:pt x="283571" y="84711"/>
                  <a:pt x="285730" y="83270"/>
                </a:cubicBezTo>
                <a:close/>
                <a:moveTo>
                  <a:pt x="90019" y="78484"/>
                </a:moveTo>
                <a:cubicBezTo>
                  <a:pt x="87110" y="82823"/>
                  <a:pt x="83474" y="86801"/>
                  <a:pt x="78747" y="89694"/>
                </a:cubicBezTo>
                <a:cubicBezTo>
                  <a:pt x="83474" y="92225"/>
                  <a:pt x="87110" y="96203"/>
                  <a:pt x="90019" y="100542"/>
                </a:cubicBezTo>
                <a:cubicBezTo>
                  <a:pt x="92564" y="96203"/>
                  <a:pt x="96201" y="92225"/>
                  <a:pt x="100927" y="89694"/>
                </a:cubicBezTo>
                <a:cubicBezTo>
                  <a:pt x="96201" y="86801"/>
                  <a:pt x="92564" y="82823"/>
                  <a:pt x="90019" y="78484"/>
                </a:cubicBezTo>
                <a:close/>
                <a:moveTo>
                  <a:pt x="90019" y="57150"/>
                </a:moveTo>
                <a:cubicBezTo>
                  <a:pt x="92564" y="57150"/>
                  <a:pt x="94382" y="59319"/>
                  <a:pt x="94382" y="61851"/>
                </a:cubicBezTo>
                <a:cubicBezTo>
                  <a:pt x="94382" y="74507"/>
                  <a:pt x="104927" y="84993"/>
                  <a:pt x="117654" y="84993"/>
                </a:cubicBezTo>
                <a:cubicBezTo>
                  <a:pt x="120199" y="84993"/>
                  <a:pt x="122017" y="86801"/>
                  <a:pt x="122017" y="89694"/>
                </a:cubicBezTo>
                <a:cubicBezTo>
                  <a:pt x="122017" y="91863"/>
                  <a:pt x="120199" y="94033"/>
                  <a:pt x="117654" y="94033"/>
                </a:cubicBezTo>
                <a:cubicBezTo>
                  <a:pt x="104927" y="94033"/>
                  <a:pt x="94382" y="104519"/>
                  <a:pt x="94382" y="117175"/>
                </a:cubicBezTo>
                <a:cubicBezTo>
                  <a:pt x="94382" y="119707"/>
                  <a:pt x="92564" y="121876"/>
                  <a:pt x="90019" y="121876"/>
                </a:cubicBezTo>
                <a:cubicBezTo>
                  <a:pt x="87474" y="121876"/>
                  <a:pt x="85292" y="119707"/>
                  <a:pt x="85292" y="117175"/>
                </a:cubicBezTo>
                <a:cubicBezTo>
                  <a:pt x="85292" y="104519"/>
                  <a:pt x="74747" y="94033"/>
                  <a:pt x="62384" y="94033"/>
                </a:cubicBezTo>
                <a:cubicBezTo>
                  <a:pt x="59475" y="94033"/>
                  <a:pt x="57294" y="91863"/>
                  <a:pt x="57294" y="89694"/>
                </a:cubicBezTo>
                <a:cubicBezTo>
                  <a:pt x="57294" y="86801"/>
                  <a:pt x="59475" y="84993"/>
                  <a:pt x="62384" y="84993"/>
                </a:cubicBezTo>
                <a:cubicBezTo>
                  <a:pt x="74747" y="84993"/>
                  <a:pt x="85292" y="74507"/>
                  <a:pt x="85292" y="61851"/>
                </a:cubicBezTo>
                <a:cubicBezTo>
                  <a:pt x="85292" y="59319"/>
                  <a:pt x="87474" y="57150"/>
                  <a:pt x="90019" y="57150"/>
                </a:cubicBezTo>
                <a:close/>
                <a:moveTo>
                  <a:pt x="160844" y="47625"/>
                </a:moveTo>
                <a:cubicBezTo>
                  <a:pt x="206418" y="47625"/>
                  <a:pt x="245173" y="79787"/>
                  <a:pt x="253427" y="124457"/>
                </a:cubicBezTo>
                <a:cubicBezTo>
                  <a:pt x="253785" y="126959"/>
                  <a:pt x="252350" y="129460"/>
                  <a:pt x="249838" y="129817"/>
                </a:cubicBezTo>
                <a:cubicBezTo>
                  <a:pt x="249479" y="129817"/>
                  <a:pt x="249120" y="129817"/>
                  <a:pt x="248762" y="129817"/>
                </a:cubicBezTo>
                <a:cubicBezTo>
                  <a:pt x="246608" y="129817"/>
                  <a:pt x="244814" y="128031"/>
                  <a:pt x="244455" y="126244"/>
                </a:cubicBezTo>
                <a:cubicBezTo>
                  <a:pt x="236920" y="86220"/>
                  <a:pt x="201753" y="56916"/>
                  <a:pt x="160844" y="56916"/>
                </a:cubicBezTo>
                <a:cubicBezTo>
                  <a:pt x="145055" y="56916"/>
                  <a:pt x="129266" y="61204"/>
                  <a:pt x="115988" y="69781"/>
                </a:cubicBezTo>
                <a:cubicBezTo>
                  <a:pt x="113835" y="71210"/>
                  <a:pt x="110965" y="70496"/>
                  <a:pt x="109529" y="68352"/>
                </a:cubicBezTo>
                <a:cubicBezTo>
                  <a:pt x="108094" y="66207"/>
                  <a:pt x="108811" y="63349"/>
                  <a:pt x="110965" y="61919"/>
                </a:cubicBezTo>
                <a:cubicBezTo>
                  <a:pt x="126036" y="52628"/>
                  <a:pt x="143261" y="47625"/>
                  <a:pt x="160844" y="47625"/>
                </a:cubicBezTo>
                <a:close/>
                <a:moveTo>
                  <a:pt x="262696" y="37481"/>
                </a:moveTo>
                <a:cubicBezTo>
                  <a:pt x="259111" y="43904"/>
                  <a:pt x="253376" y="49613"/>
                  <a:pt x="246923" y="53181"/>
                </a:cubicBezTo>
                <a:cubicBezTo>
                  <a:pt x="253376" y="56749"/>
                  <a:pt x="259111" y="62102"/>
                  <a:pt x="262696" y="68881"/>
                </a:cubicBezTo>
                <a:cubicBezTo>
                  <a:pt x="266281" y="62102"/>
                  <a:pt x="272016" y="56749"/>
                  <a:pt x="278469" y="53181"/>
                </a:cubicBezTo>
                <a:cubicBezTo>
                  <a:pt x="272016" y="49613"/>
                  <a:pt x="266281" y="43904"/>
                  <a:pt x="262696" y="37481"/>
                </a:cubicBezTo>
                <a:close/>
                <a:moveTo>
                  <a:pt x="262696" y="14288"/>
                </a:moveTo>
                <a:cubicBezTo>
                  <a:pt x="265205" y="14288"/>
                  <a:pt x="267356" y="16429"/>
                  <a:pt x="267356" y="18926"/>
                </a:cubicBezTo>
                <a:cubicBezTo>
                  <a:pt x="267356" y="35340"/>
                  <a:pt x="280620" y="48543"/>
                  <a:pt x="296751" y="48543"/>
                </a:cubicBezTo>
                <a:cubicBezTo>
                  <a:pt x="299618" y="48543"/>
                  <a:pt x="301411" y="50684"/>
                  <a:pt x="301411" y="53181"/>
                </a:cubicBezTo>
                <a:cubicBezTo>
                  <a:pt x="301411" y="55679"/>
                  <a:pt x="299618" y="57463"/>
                  <a:pt x="296751" y="57463"/>
                </a:cubicBezTo>
                <a:cubicBezTo>
                  <a:pt x="280620" y="57463"/>
                  <a:pt x="267356" y="71022"/>
                  <a:pt x="267356" y="87079"/>
                </a:cubicBezTo>
                <a:cubicBezTo>
                  <a:pt x="267356" y="89577"/>
                  <a:pt x="265205" y="91718"/>
                  <a:pt x="262696" y="91718"/>
                </a:cubicBezTo>
                <a:cubicBezTo>
                  <a:pt x="260187" y="91718"/>
                  <a:pt x="258394" y="89577"/>
                  <a:pt x="258394" y="87079"/>
                </a:cubicBezTo>
                <a:cubicBezTo>
                  <a:pt x="258394" y="71022"/>
                  <a:pt x="245131" y="57463"/>
                  <a:pt x="228641" y="57463"/>
                </a:cubicBezTo>
                <a:cubicBezTo>
                  <a:pt x="226132" y="57463"/>
                  <a:pt x="223981" y="55679"/>
                  <a:pt x="223981" y="53181"/>
                </a:cubicBezTo>
                <a:cubicBezTo>
                  <a:pt x="223981" y="50684"/>
                  <a:pt x="226132" y="48543"/>
                  <a:pt x="228641" y="48543"/>
                </a:cubicBezTo>
                <a:cubicBezTo>
                  <a:pt x="245131" y="48543"/>
                  <a:pt x="258394" y="35340"/>
                  <a:pt x="258394" y="18926"/>
                </a:cubicBezTo>
                <a:cubicBezTo>
                  <a:pt x="258394" y="16429"/>
                  <a:pt x="260187" y="14288"/>
                  <a:pt x="262696" y="14288"/>
                </a:cubicBezTo>
                <a:close/>
                <a:moveTo>
                  <a:pt x="161486" y="0"/>
                </a:moveTo>
                <a:cubicBezTo>
                  <a:pt x="188212" y="0"/>
                  <a:pt x="214215" y="7561"/>
                  <a:pt x="236606" y="21603"/>
                </a:cubicBezTo>
                <a:cubicBezTo>
                  <a:pt x="238773" y="22683"/>
                  <a:pt x="239495" y="25563"/>
                  <a:pt x="238050" y="27724"/>
                </a:cubicBezTo>
                <a:cubicBezTo>
                  <a:pt x="236967" y="29884"/>
                  <a:pt x="234078" y="30604"/>
                  <a:pt x="231911" y="29164"/>
                </a:cubicBezTo>
                <a:cubicBezTo>
                  <a:pt x="210964" y="16202"/>
                  <a:pt x="186406" y="9361"/>
                  <a:pt x="161486" y="9361"/>
                </a:cubicBezTo>
                <a:cubicBezTo>
                  <a:pt x="88173" y="9361"/>
                  <a:pt x="28222" y="68770"/>
                  <a:pt x="28222" y="141860"/>
                </a:cubicBezTo>
                <a:cubicBezTo>
                  <a:pt x="28222" y="163463"/>
                  <a:pt x="33279" y="183626"/>
                  <a:pt x="43030" y="202709"/>
                </a:cubicBezTo>
                <a:cubicBezTo>
                  <a:pt x="44474" y="204869"/>
                  <a:pt x="43391" y="207750"/>
                  <a:pt x="41224" y="208470"/>
                </a:cubicBezTo>
                <a:cubicBezTo>
                  <a:pt x="40502" y="209190"/>
                  <a:pt x="39779" y="209190"/>
                  <a:pt x="39057" y="209190"/>
                </a:cubicBezTo>
                <a:cubicBezTo>
                  <a:pt x="37251" y="209190"/>
                  <a:pt x="35807" y="208470"/>
                  <a:pt x="35084" y="206669"/>
                </a:cubicBezTo>
                <a:cubicBezTo>
                  <a:pt x="24611" y="186506"/>
                  <a:pt x="19194" y="164903"/>
                  <a:pt x="19194" y="141860"/>
                </a:cubicBezTo>
                <a:cubicBezTo>
                  <a:pt x="19194" y="63729"/>
                  <a:pt x="83117" y="0"/>
                  <a:pt x="161486" y="0"/>
                </a:cubicBezTo>
                <a:close/>
              </a:path>
            </a:pathLst>
          </a:custGeom>
          <a:solidFill>
            <a:schemeClr val="bg1"/>
          </a:solidFill>
          <a:ln>
            <a:noFill/>
          </a:ln>
          <a:effectLst/>
        </p:spPr>
        <p:txBody>
          <a:bodyPr anchor="ctr"/>
          <a:lstStyle/>
          <a:p>
            <a:endParaRPr lang="en-US" sz="900" dirty="0">
              <a:latin typeface="Garamond" panose="02020404030301010803" pitchFamily="18" charset="0"/>
            </a:endParaRPr>
          </a:p>
        </p:txBody>
      </p:sp>
      <p:sp>
        <p:nvSpPr>
          <p:cNvPr id="31" name="Freeform 823">
            <a:extLst>
              <a:ext uri="{FF2B5EF4-FFF2-40B4-BE49-F238E27FC236}">
                <a16:creationId xmlns="" xmlns:a16="http://schemas.microsoft.com/office/drawing/2014/main" id="{C984C9BE-5718-1544-881A-BFD337EFB334}"/>
              </a:ext>
            </a:extLst>
          </p:cNvPr>
          <p:cNvSpPr>
            <a:spLocks noChangeArrowheads="1"/>
          </p:cNvSpPr>
          <p:nvPr/>
        </p:nvSpPr>
        <p:spPr bwMode="auto">
          <a:xfrm>
            <a:off x="8064330" y="2660464"/>
            <a:ext cx="352795" cy="464716"/>
          </a:xfrm>
          <a:custGeom>
            <a:avLst/>
            <a:gdLst>
              <a:gd name="T0" fmla="*/ 137768 w 229966"/>
              <a:gd name="T1" fmla="*/ 230547 h 302124"/>
              <a:gd name="T2" fmla="*/ 139562 w 229966"/>
              <a:gd name="T3" fmla="*/ 287377 h 302124"/>
              <a:gd name="T4" fmla="*/ 178311 w 229966"/>
              <a:gd name="T5" fmla="*/ 213642 h 302124"/>
              <a:gd name="T6" fmla="*/ 56278 w 229966"/>
              <a:gd name="T7" fmla="*/ 115772 h 302124"/>
              <a:gd name="T8" fmla="*/ 115778 w 229966"/>
              <a:gd name="T9" fmla="*/ 46896 h 302124"/>
              <a:gd name="T10" fmla="*/ 115778 w 229966"/>
              <a:gd name="T11" fmla="*/ 46896 h 302124"/>
              <a:gd name="T12" fmla="*/ 67088 w 229966"/>
              <a:gd name="T13" fmla="*/ 27326 h 302124"/>
              <a:gd name="T14" fmla="*/ 52019 w 229966"/>
              <a:gd name="T15" fmla="*/ 37757 h 302124"/>
              <a:gd name="T16" fmla="*/ 24750 w 229966"/>
              <a:gd name="T17" fmla="*/ 60777 h 302124"/>
              <a:gd name="T18" fmla="*/ 8964 w 229966"/>
              <a:gd name="T19" fmla="*/ 94227 h 302124"/>
              <a:gd name="T20" fmla="*/ 10758 w 229966"/>
              <a:gd name="T21" fmla="*/ 131275 h 302124"/>
              <a:gd name="T22" fmla="*/ 27262 w 229966"/>
              <a:gd name="T23" fmla="*/ 162927 h 302124"/>
              <a:gd name="T24" fmla="*/ 37308 w 229966"/>
              <a:gd name="T25" fmla="*/ 178393 h 302124"/>
              <a:gd name="T26" fmla="*/ 60629 w 229966"/>
              <a:gd name="T27" fmla="*/ 206088 h 302124"/>
              <a:gd name="T28" fmla="*/ 89691 w 229966"/>
              <a:gd name="T29" fmla="*/ 217958 h 302124"/>
              <a:gd name="T30" fmla="*/ 125570 w 229966"/>
              <a:gd name="T31" fmla="*/ 215080 h 302124"/>
              <a:gd name="T32" fmla="*/ 143150 w 229966"/>
              <a:gd name="T33" fmla="*/ 211484 h 302124"/>
              <a:gd name="T34" fmla="*/ 177593 w 229966"/>
              <a:gd name="T35" fmla="*/ 200693 h 302124"/>
              <a:gd name="T36" fmla="*/ 204502 w 229966"/>
              <a:gd name="T37" fmla="*/ 175515 h 302124"/>
              <a:gd name="T38" fmla="*/ 217418 w 229966"/>
              <a:gd name="T39" fmla="*/ 140986 h 302124"/>
              <a:gd name="T40" fmla="*/ 214189 w 229966"/>
              <a:gd name="T41" fmla="*/ 105018 h 302124"/>
              <a:gd name="T42" fmla="*/ 210602 w 229966"/>
              <a:gd name="T43" fmla="*/ 86674 h 302124"/>
              <a:gd name="T44" fmla="*/ 199838 w 229966"/>
              <a:gd name="T45" fmla="*/ 52504 h 302124"/>
              <a:gd name="T46" fmla="*/ 174723 w 229966"/>
              <a:gd name="T47" fmla="*/ 25528 h 302124"/>
              <a:gd name="T48" fmla="*/ 140280 w 229966"/>
              <a:gd name="T49" fmla="*/ 12939 h 302124"/>
              <a:gd name="T50" fmla="*/ 104401 w 229966"/>
              <a:gd name="T51" fmla="*/ 15816 h 302124"/>
              <a:gd name="T52" fmla="*/ 105478 w 229966"/>
              <a:gd name="T53" fmla="*/ 4306 h 302124"/>
              <a:gd name="T54" fmla="*/ 137768 w 229966"/>
              <a:gd name="T55" fmla="*/ 350 h 302124"/>
              <a:gd name="T56" fmla="*/ 166112 w 229966"/>
              <a:gd name="T57" fmla="*/ 16176 h 302124"/>
              <a:gd name="T58" fmla="*/ 193021 w 229966"/>
              <a:gd name="T59" fmla="*/ 43152 h 302124"/>
              <a:gd name="T60" fmla="*/ 211319 w 229966"/>
              <a:gd name="T61" fmla="*/ 70848 h 302124"/>
              <a:gd name="T62" fmla="*/ 225670 w 229966"/>
              <a:gd name="T63" fmla="*/ 105737 h 302124"/>
              <a:gd name="T64" fmla="*/ 229617 w 229966"/>
              <a:gd name="T65" fmla="*/ 138468 h 302124"/>
              <a:gd name="T66" fmla="*/ 213831 w 229966"/>
              <a:gd name="T67" fmla="*/ 166523 h 302124"/>
              <a:gd name="T68" fmla="*/ 186922 w 229966"/>
              <a:gd name="T69" fmla="*/ 193500 h 302124"/>
              <a:gd name="T70" fmla="*/ 209525 w 229966"/>
              <a:gd name="T71" fmla="*/ 273709 h 302124"/>
              <a:gd name="T72" fmla="*/ 138845 w 229966"/>
              <a:gd name="T73" fmla="*/ 302124 h 302124"/>
              <a:gd name="T74" fmla="*/ 95073 w 229966"/>
              <a:gd name="T75" fmla="*/ 230547 h 302124"/>
              <a:gd name="T76" fmla="*/ 70317 w 229966"/>
              <a:gd name="T77" fmla="*/ 212203 h 302124"/>
              <a:gd name="T78" fmla="*/ 66011 w 229966"/>
              <a:gd name="T79" fmla="*/ 255005 h 302124"/>
              <a:gd name="T80" fmla="*/ 68882 w 229966"/>
              <a:gd name="T81" fmla="*/ 255365 h 302124"/>
              <a:gd name="T82" fmla="*/ 71393 w 229966"/>
              <a:gd name="T83" fmla="*/ 257163 h 302124"/>
              <a:gd name="T84" fmla="*/ 109783 w 229966"/>
              <a:gd name="T85" fmla="*/ 262559 h 302124"/>
              <a:gd name="T86" fmla="*/ 87180 w 229966"/>
              <a:gd name="T87" fmla="*/ 299965 h 302124"/>
              <a:gd name="T88" fmla="*/ 20445 w 229966"/>
              <a:gd name="T89" fmla="*/ 273709 h 302124"/>
              <a:gd name="T90" fmla="*/ 42690 w 229966"/>
              <a:gd name="T91" fmla="*/ 193500 h 302124"/>
              <a:gd name="T92" fmla="*/ 16140 w 229966"/>
              <a:gd name="T93" fmla="*/ 166523 h 302124"/>
              <a:gd name="T94" fmla="*/ 353 w 229966"/>
              <a:gd name="T95" fmla="*/ 138468 h 302124"/>
              <a:gd name="T96" fmla="*/ 3941 w 229966"/>
              <a:gd name="T97" fmla="*/ 105737 h 302124"/>
              <a:gd name="T98" fmla="*/ 18651 w 229966"/>
              <a:gd name="T99" fmla="*/ 70848 h 302124"/>
              <a:gd name="T100" fmla="*/ 36949 w 229966"/>
              <a:gd name="T101" fmla="*/ 43152 h 302124"/>
              <a:gd name="T102" fmla="*/ 63500 w 229966"/>
              <a:gd name="T103" fmla="*/ 16176 h 302124"/>
              <a:gd name="T104" fmla="*/ 92203 w 229966"/>
              <a:gd name="T105" fmla="*/ 350 h 30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966" h="302124">
                <a:moveTo>
                  <a:pt x="159295" y="212203"/>
                </a:moveTo>
                <a:cubicBezTo>
                  <a:pt x="156425" y="211124"/>
                  <a:pt x="152837" y="212203"/>
                  <a:pt x="151761" y="215440"/>
                </a:cubicBezTo>
                <a:lnTo>
                  <a:pt x="148891" y="221914"/>
                </a:lnTo>
                <a:cubicBezTo>
                  <a:pt x="146738" y="226590"/>
                  <a:pt x="142791" y="229468"/>
                  <a:pt x="137768" y="230547"/>
                </a:cubicBezTo>
                <a:cubicBezTo>
                  <a:pt x="133104" y="231626"/>
                  <a:pt x="128081" y="230187"/>
                  <a:pt x="124134" y="226590"/>
                </a:cubicBezTo>
                <a:lnTo>
                  <a:pt x="119111" y="221914"/>
                </a:lnTo>
                <a:cubicBezTo>
                  <a:pt x="117317" y="220476"/>
                  <a:pt x="115165" y="219756"/>
                  <a:pt x="113012" y="220476"/>
                </a:cubicBezTo>
                <a:lnTo>
                  <a:pt x="139562" y="287377"/>
                </a:lnTo>
                <a:lnTo>
                  <a:pt x="158578" y="257163"/>
                </a:lnTo>
                <a:cubicBezTo>
                  <a:pt x="159654" y="255365"/>
                  <a:pt x="161807" y="254646"/>
                  <a:pt x="163601" y="255005"/>
                </a:cubicBezTo>
                <a:lnTo>
                  <a:pt x="198403" y="263997"/>
                </a:lnTo>
                <a:lnTo>
                  <a:pt x="178311" y="213642"/>
                </a:lnTo>
                <a:cubicBezTo>
                  <a:pt x="174364" y="215800"/>
                  <a:pt x="170418" y="216160"/>
                  <a:pt x="166112" y="214721"/>
                </a:cubicBezTo>
                <a:lnTo>
                  <a:pt x="159295" y="212203"/>
                </a:lnTo>
                <a:close/>
                <a:moveTo>
                  <a:pt x="115778" y="56272"/>
                </a:moveTo>
                <a:cubicBezTo>
                  <a:pt x="82963" y="56272"/>
                  <a:pt x="56278" y="82957"/>
                  <a:pt x="56278" y="115772"/>
                </a:cubicBezTo>
                <a:cubicBezTo>
                  <a:pt x="56278" y="148587"/>
                  <a:pt x="82963" y="175272"/>
                  <a:pt x="115778" y="175272"/>
                </a:cubicBezTo>
                <a:cubicBezTo>
                  <a:pt x="148954" y="175272"/>
                  <a:pt x="175638" y="148587"/>
                  <a:pt x="175638" y="115772"/>
                </a:cubicBezTo>
                <a:cubicBezTo>
                  <a:pt x="175638" y="82957"/>
                  <a:pt x="148954" y="56272"/>
                  <a:pt x="115778" y="56272"/>
                </a:cubicBezTo>
                <a:close/>
                <a:moveTo>
                  <a:pt x="115778" y="46896"/>
                </a:moveTo>
                <a:cubicBezTo>
                  <a:pt x="154002" y="46896"/>
                  <a:pt x="184654" y="77908"/>
                  <a:pt x="184654" y="115772"/>
                </a:cubicBezTo>
                <a:cubicBezTo>
                  <a:pt x="184654" y="153996"/>
                  <a:pt x="154002" y="184648"/>
                  <a:pt x="115778" y="184648"/>
                </a:cubicBezTo>
                <a:cubicBezTo>
                  <a:pt x="77914" y="184648"/>
                  <a:pt x="46902" y="153996"/>
                  <a:pt x="46902" y="115772"/>
                </a:cubicBezTo>
                <a:cubicBezTo>
                  <a:pt x="46902" y="77908"/>
                  <a:pt x="77914" y="46896"/>
                  <a:pt x="115778" y="46896"/>
                </a:cubicBezTo>
                <a:close/>
                <a:moveTo>
                  <a:pt x="93996" y="9342"/>
                </a:moveTo>
                <a:cubicBezTo>
                  <a:pt x="91844" y="9702"/>
                  <a:pt x="90409" y="11140"/>
                  <a:pt x="89691" y="12939"/>
                </a:cubicBezTo>
                <a:lnTo>
                  <a:pt x="86462" y="19413"/>
                </a:lnTo>
                <a:cubicBezTo>
                  <a:pt x="83233" y="26607"/>
                  <a:pt x="74981" y="30203"/>
                  <a:pt x="67088" y="27326"/>
                </a:cubicBezTo>
                <a:lnTo>
                  <a:pt x="60629" y="24808"/>
                </a:lnTo>
                <a:cubicBezTo>
                  <a:pt x="58477" y="24089"/>
                  <a:pt x="56683" y="24089"/>
                  <a:pt x="54889" y="25528"/>
                </a:cubicBezTo>
                <a:cubicBezTo>
                  <a:pt x="53454" y="26607"/>
                  <a:pt x="52377" y="28405"/>
                  <a:pt x="52377" y="30563"/>
                </a:cubicBezTo>
                <a:lnTo>
                  <a:pt x="52019" y="37757"/>
                </a:lnTo>
                <a:cubicBezTo>
                  <a:pt x="51660" y="45670"/>
                  <a:pt x="45201" y="52145"/>
                  <a:pt x="37308" y="52504"/>
                </a:cubicBezTo>
                <a:lnTo>
                  <a:pt x="30132" y="52504"/>
                </a:lnTo>
                <a:cubicBezTo>
                  <a:pt x="27980" y="52504"/>
                  <a:pt x="26186" y="53583"/>
                  <a:pt x="25109" y="55382"/>
                </a:cubicBezTo>
                <a:cubicBezTo>
                  <a:pt x="24033" y="57180"/>
                  <a:pt x="23674" y="58978"/>
                  <a:pt x="24750" y="60777"/>
                </a:cubicBezTo>
                <a:lnTo>
                  <a:pt x="27262" y="67611"/>
                </a:lnTo>
                <a:cubicBezTo>
                  <a:pt x="29773" y="75164"/>
                  <a:pt x="26186" y="83797"/>
                  <a:pt x="19010" y="86674"/>
                </a:cubicBezTo>
                <a:lnTo>
                  <a:pt x="12552" y="89911"/>
                </a:lnTo>
                <a:cubicBezTo>
                  <a:pt x="10758" y="90990"/>
                  <a:pt x="9682" y="92429"/>
                  <a:pt x="8964" y="94227"/>
                </a:cubicBezTo>
                <a:cubicBezTo>
                  <a:pt x="8605" y="96385"/>
                  <a:pt x="9323" y="98184"/>
                  <a:pt x="10758" y="99623"/>
                </a:cubicBezTo>
                <a:lnTo>
                  <a:pt x="15422" y="105018"/>
                </a:lnTo>
                <a:cubicBezTo>
                  <a:pt x="20804" y="110773"/>
                  <a:pt x="20804" y="120124"/>
                  <a:pt x="15422" y="125879"/>
                </a:cubicBezTo>
                <a:lnTo>
                  <a:pt x="10758" y="131275"/>
                </a:lnTo>
                <a:cubicBezTo>
                  <a:pt x="9323" y="132713"/>
                  <a:pt x="8605" y="134512"/>
                  <a:pt x="8964" y="136310"/>
                </a:cubicBezTo>
                <a:cubicBezTo>
                  <a:pt x="9682" y="138468"/>
                  <a:pt x="10758" y="139907"/>
                  <a:pt x="12552" y="140986"/>
                </a:cubicBezTo>
                <a:lnTo>
                  <a:pt x="19010" y="143863"/>
                </a:lnTo>
                <a:cubicBezTo>
                  <a:pt x="26186" y="147101"/>
                  <a:pt x="29773" y="155733"/>
                  <a:pt x="27262" y="162927"/>
                </a:cubicBezTo>
                <a:lnTo>
                  <a:pt x="24750" y="169761"/>
                </a:lnTo>
                <a:cubicBezTo>
                  <a:pt x="23674" y="171919"/>
                  <a:pt x="24033" y="173717"/>
                  <a:pt x="25109" y="175515"/>
                </a:cubicBezTo>
                <a:cubicBezTo>
                  <a:pt x="26186" y="177314"/>
                  <a:pt x="27980" y="178033"/>
                  <a:pt x="30132" y="178393"/>
                </a:cubicBezTo>
                <a:lnTo>
                  <a:pt x="37308" y="178393"/>
                </a:lnTo>
                <a:cubicBezTo>
                  <a:pt x="45201" y="178753"/>
                  <a:pt x="51660" y="185227"/>
                  <a:pt x="52019" y="193500"/>
                </a:cubicBezTo>
                <a:lnTo>
                  <a:pt x="52377" y="200693"/>
                </a:lnTo>
                <a:cubicBezTo>
                  <a:pt x="52377" y="202492"/>
                  <a:pt x="53454" y="204290"/>
                  <a:pt x="54889" y="205369"/>
                </a:cubicBezTo>
                <a:cubicBezTo>
                  <a:pt x="56683" y="206448"/>
                  <a:pt x="58836" y="206448"/>
                  <a:pt x="60629" y="206088"/>
                </a:cubicBezTo>
                <a:lnTo>
                  <a:pt x="67088" y="203571"/>
                </a:lnTo>
                <a:cubicBezTo>
                  <a:pt x="69240" y="202851"/>
                  <a:pt x="70675" y="202492"/>
                  <a:pt x="72469" y="202492"/>
                </a:cubicBezTo>
                <a:cubicBezTo>
                  <a:pt x="78569" y="202492"/>
                  <a:pt x="83950" y="206088"/>
                  <a:pt x="86462" y="211484"/>
                </a:cubicBezTo>
                <a:lnTo>
                  <a:pt x="89691" y="217958"/>
                </a:lnTo>
                <a:cubicBezTo>
                  <a:pt x="90409" y="219756"/>
                  <a:pt x="91844" y="221195"/>
                  <a:pt x="93996" y="221555"/>
                </a:cubicBezTo>
                <a:cubicBezTo>
                  <a:pt x="95790" y="221914"/>
                  <a:pt x="97943" y="221555"/>
                  <a:pt x="99378" y="219756"/>
                </a:cubicBezTo>
                <a:lnTo>
                  <a:pt x="104401" y="215080"/>
                </a:lnTo>
                <a:cubicBezTo>
                  <a:pt x="110501" y="209685"/>
                  <a:pt x="119470" y="209685"/>
                  <a:pt x="125570" y="215080"/>
                </a:cubicBezTo>
                <a:lnTo>
                  <a:pt x="130592" y="219756"/>
                </a:lnTo>
                <a:cubicBezTo>
                  <a:pt x="132028" y="221555"/>
                  <a:pt x="134180" y="221914"/>
                  <a:pt x="135974" y="221555"/>
                </a:cubicBezTo>
                <a:cubicBezTo>
                  <a:pt x="138127" y="221195"/>
                  <a:pt x="139562" y="219756"/>
                  <a:pt x="140280" y="217958"/>
                </a:cubicBezTo>
                <a:lnTo>
                  <a:pt x="143150" y="211484"/>
                </a:lnTo>
                <a:cubicBezTo>
                  <a:pt x="146738" y="204290"/>
                  <a:pt x="154990" y="200693"/>
                  <a:pt x="162524" y="203571"/>
                </a:cubicBezTo>
                <a:lnTo>
                  <a:pt x="169341" y="206088"/>
                </a:lnTo>
                <a:cubicBezTo>
                  <a:pt x="171135" y="206448"/>
                  <a:pt x="173288" y="206448"/>
                  <a:pt x="174723" y="205369"/>
                </a:cubicBezTo>
                <a:cubicBezTo>
                  <a:pt x="176517" y="204290"/>
                  <a:pt x="177593" y="202492"/>
                  <a:pt x="177593" y="200693"/>
                </a:cubicBezTo>
                <a:lnTo>
                  <a:pt x="177952" y="193500"/>
                </a:lnTo>
                <a:cubicBezTo>
                  <a:pt x="178311" y="185227"/>
                  <a:pt x="184769" y="178753"/>
                  <a:pt x="192662" y="178393"/>
                </a:cubicBezTo>
                <a:lnTo>
                  <a:pt x="199838" y="178393"/>
                </a:lnTo>
                <a:cubicBezTo>
                  <a:pt x="201632" y="178033"/>
                  <a:pt x="203426" y="177314"/>
                  <a:pt x="204502" y="175515"/>
                </a:cubicBezTo>
                <a:cubicBezTo>
                  <a:pt x="205579" y="173717"/>
                  <a:pt x="205937" y="171919"/>
                  <a:pt x="205220" y="169761"/>
                </a:cubicBezTo>
                <a:lnTo>
                  <a:pt x="202708" y="162927"/>
                </a:lnTo>
                <a:cubicBezTo>
                  <a:pt x="199838" y="155733"/>
                  <a:pt x="203426" y="147101"/>
                  <a:pt x="210602" y="143863"/>
                </a:cubicBezTo>
                <a:lnTo>
                  <a:pt x="217418" y="140986"/>
                </a:lnTo>
                <a:cubicBezTo>
                  <a:pt x="219212" y="139907"/>
                  <a:pt x="220289" y="138468"/>
                  <a:pt x="221006" y="136310"/>
                </a:cubicBezTo>
                <a:cubicBezTo>
                  <a:pt x="221006" y="134512"/>
                  <a:pt x="220647" y="132713"/>
                  <a:pt x="219212" y="131275"/>
                </a:cubicBezTo>
                <a:lnTo>
                  <a:pt x="214189" y="125879"/>
                </a:lnTo>
                <a:cubicBezTo>
                  <a:pt x="209166" y="120124"/>
                  <a:pt x="209166" y="110773"/>
                  <a:pt x="214189" y="105018"/>
                </a:cubicBezTo>
                <a:lnTo>
                  <a:pt x="219212" y="99623"/>
                </a:lnTo>
                <a:cubicBezTo>
                  <a:pt x="220647" y="98184"/>
                  <a:pt x="221006" y="96385"/>
                  <a:pt x="221006" y="94227"/>
                </a:cubicBezTo>
                <a:cubicBezTo>
                  <a:pt x="220289" y="92429"/>
                  <a:pt x="219212" y="90990"/>
                  <a:pt x="217418" y="89911"/>
                </a:cubicBezTo>
                <a:lnTo>
                  <a:pt x="210602" y="86674"/>
                </a:lnTo>
                <a:cubicBezTo>
                  <a:pt x="203426" y="83797"/>
                  <a:pt x="199838" y="75164"/>
                  <a:pt x="202708" y="67611"/>
                </a:cubicBezTo>
                <a:lnTo>
                  <a:pt x="205220" y="60777"/>
                </a:lnTo>
                <a:cubicBezTo>
                  <a:pt x="205937" y="58978"/>
                  <a:pt x="205579" y="57180"/>
                  <a:pt x="204502" y="55382"/>
                </a:cubicBezTo>
                <a:cubicBezTo>
                  <a:pt x="203426" y="53583"/>
                  <a:pt x="201632" y="52504"/>
                  <a:pt x="199838" y="52504"/>
                </a:cubicBezTo>
                <a:lnTo>
                  <a:pt x="192662" y="52504"/>
                </a:lnTo>
                <a:cubicBezTo>
                  <a:pt x="184769" y="52145"/>
                  <a:pt x="178311" y="45670"/>
                  <a:pt x="177952" y="37757"/>
                </a:cubicBezTo>
                <a:lnTo>
                  <a:pt x="177593" y="30563"/>
                </a:lnTo>
                <a:cubicBezTo>
                  <a:pt x="177593" y="28405"/>
                  <a:pt x="176517" y="26607"/>
                  <a:pt x="174723" y="25528"/>
                </a:cubicBezTo>
                <a:cubicBezTo>
                  <a:pt x="173288" y="24089"/>
                  <a:pt x="171135" y="24089"/>
                  <a:pt x="169341" y="24808"/>
                </a:cubicBezTo>
                <a:lnTo>
                  <a:pt x="162524" y="27326"/>
                </a:lnTo>
                <a:cubicBezTo>
                  <a:pt x="154990" y="30203"/>
                  <a:pt x="146738" y="26607"/>
                  <a:pt x="143150" y="19413"/>
                </a:cubicBezTo>
                <a:lnTo>
                  <a:pt x="140280" y="12939"/>
                </a:lnTo>
                <a:cubicBezTo>
                  <a:pt x="139562" y="11140"/>
                  <a:pt x="138127" y="9702"/>
                  <a:pt x="135974" y="9342"/>
                </a:cubicBezTo>
                <a:cubicBezTo>
                  <a:pt x="134180" y="8982"/>
                  <a:pt x="132028" y="9342"/>
                  <a:pt x="130592" y="10781"/>
                </a:cubicBezTo>
                <a:lnTo>
                  <a:pt x="125570" y="15816"/>
                </a:lnTo>
                <a:cubicBezTo>
                  <a:pt x="119470" y="21211"/>
                  <a:pt x="110501" y="21211"/>
                  <a:pt x="104401" y="15816"/>
                </a:cubicBezTo>
                <a:lnTo>
                  <a:pt x="99378" y="10781"/>
                </a:lnTo>
                <a:cubicBezTo>
                  <a:pt x="97943" y="9342"/>
                  <a:pt x="95790" y="8982"/>
                  <a:pt x="93996" y="9342"/>
                </a:cubicBezTo>
                <a:close/>
                <a:moveTo>
                  <a:pt x="92203" y="350"/>
                </a:moveTo>
                <a:cubicBezTo>
                  <a:pt x="96867" y="-729"/>
                  <a:pt x="101890" y="709"/>
                  <a:pt x="105478" y="4306"/>
                </a:cubicBezTo>
                <a:lnTo>
                  <a:pt x="110859" y="8982"/>
                </a:lnTo>
                <a:cubicBezTo>
                  <a:pt x="113012" y="11140"/>
                  <a:pt x="116600" y="11140"/>
                  <a:pt x="119111" y="8982"/>
                </a:cubicBezTo>
                <a:lnTo>
                  <a:pt x="124134" y="4306"/>
                </a:lnTo>
                <a:cubicBezTo>
                  <a:pt x="128081" y="709"/>
                  <a:pt x="133104" y="-729"/>
                  <a:pt x="137768" y="350"/>
                </a:cubicBezTo>
                <a:cubicBezTo>
                  <a:pt x="142791" y="1429"/>
                  <a:pt x="146738" y="4306"/>
                  <a:pt x="148891" y="8982"/>
                </a:cubicBezTo>
                <a:lnTo>
                  <a:pt x="151761" y="15816"/>
                </a:lnTo>
                <a:cubicBezTo>
                  <a:pt x="152837" y="18334"/>
                  <a:pt x="156425" y="19773"/>
                  <a:pt x="159295" y="18694"/>
                </a:cubicBezTo>
                <a:lnTo>
                  <a:pt x="166112" y="16176"/>
                </a:lnTo>
                <a:cubicBezTo>
                  <a:pt x="170776" y="14737"/>
                  <a:pt x="175799" y="15097"/>
                  <a:pt x="180105" y="17974"/>
                </a:cubicBezTo>
                <a:cubicBezTo>
                  <a:pt x="184051" y="20492"/>
                  <a:pt x="186563" y="25168"/>
                  <a:pt x="186563" y="30203"/>
                </a:cubicBezTo>
                <a:lnTo>
                  <a:pt x="186922" y="37397"/>
                </a:lnTo>
                <a:cubicBezTo>
                  <a:pt x="187280" y="40275"/>
                  <a:pt x="189433" y="43152"/>
                  <a:pt x="193021" y="43152"/>
                </a:cubicBezTo>
                <a:lnTo>
                  <a:pt x="200197" y="43512"/>
                </a:lnTo>
                <a:cubicBezTo>
                  <a:pt x="204861" y="43871"/>
                  <a:pt x="209525" y="46029"/>
                  <a:pt x="212037" y="50346"/>
                </a:cubicBezTo>
                <a:cubicBezTo>
                  <a:pt x="214907" y="54303"/>
                  <a:pt x="215624" y="59338"/>
                  <a:pt x="213831" y="64014"/>
                </a:cubicBezTo>
                <a:lnTo>
                  <a:pt x="211319" y="70848"/>
                </a:lnTo>
                <a:cubicBezTo>
                  <a:pt x="210243" y="74085"/>
                  <a:pt x="211678" y="77322"/>
                  <a:pt x="214548" y="78401"/>
                </a:cubicBezTo>
                <a:lnTo>
                  <a:pt x="221006" y="81638"/>
                </a:lnTo>
                <a:cubicBezTo>
                  <a:pt x="225670" y="83797"/>
                  <a:pt x="228900" y="87753"/>
                  <a:pt x="229617" y="92429"/>
                </a:cubicBezTo>
                <a:cubicBezTo>
                  <a:pt x="230693" y="97464"/>
                  <a:pt x="229258" y="102140"/>
                  <a:pt x="225670" y="105737"/>
                </a:cubicBezTo>
                <a:lnTo>
                  <a:pt x="221006" y="111492"/>
                </a:lnTo>
                <a:cubicBezTo>
                  <a:pt x="218854" y="113650"/>
                  <a:pt x="218854" y="117247"/>
                  <a:pt x="221006" y="119405"/>
                </a:cubicBezTo>
                <a:lnTo>
                  <a:pt x="225670" y="124800"/>
                </a:lnTo>
                <a:cubicBezTo>
                  <a:pt x="229258" y="128397"/>
                  <a:pt x="230693" y="133433"/>
                  <a:pt x="229617" y="138468"/>
                </a:cubicBezTo>
                <a:cubicBezTo>
                  <a:pt x="228900" y="143144"/>
                  <a:pt x="225670" y="147101"/>
                  <a:pt x="221006" y="149259"/>
                </a:cubicBezTo>
                <a:lnTo>
                  <a:pt x="214548" y="152136"/>
                </a:lnTo>
                <a:cubicBezTo>
                  <a:pt x="211678" y="153575"/>
                  <a:pt x="210243" y="157172"/>
                  <a:pt x="211319" y="160049"/>
                </a:cubicBezTo>
                <a:lnTo>
                  <a:pt x="213831" y="166523"/>
                </a:lnTo>
                <a:cubicBezTo>
                  <a:pt x="215624" y="171199"/>
                  <a:pt x="214907" y="176235"/>
                  <a:pt x="212037" y="180551"/>
                </a:cubicBezTo>
                <a:cubicBezTo>
                  <a:pt x="209525" y="184508"/>
                  <a:pt x="204861" y="187025"/>
                  <a:pt x="200197" y="187385"/>
                </a:cubicBezTo>
                <a:lnTo>
                  <a:pt x="193021" y="187745"/>
                </a:lnTo>
                <a:cubicBezTo>
                  <a:pt x="189433" y="187745"/>
                  <a:pt x="187280" y="190262"/>
                  <a:pt x="186922" y="193500"/>
                </a:cubicBezTo>
                <a:lnTo>
                  <a:pt x="186563" y="201053"/>
                </a:lnTo>
                <a:cubicBezTo>
                  <a:pt x="186563" y="202851"/>
                  <a:pt x="185845" y="204650"/>
                  <a:pt x="185128" y="206448"/>
                </a:cubicBezTo>
                <a:lnTo>
                  <a:pt x="210243" y="269033"/>
                </a:lnTo>
                <a:cubicBezTo>
                  <a:pt x="210960" y="270472"/>
                  <a:pt x="210602" y="272270"/>
                  <a:pt x="209525" y="273709"/>
                </a:cubicBezTo>
                <a:cubicBezTo>
                  <a:pt x="208090" y="275147"/>
                  <a:pt x="206655" y="275507"/>
                  <a:pt x="204861" y="275147"/>
                </a:cubicBezTo>
                <a:lnTo>
                  <a:pt x="164677" y="264717"/>
                </a:lnTo>
                <a:lnTo>
                  <a:pt x="142791" y="299965"/>
                </a:lnTo>
                <a:cubicBezTo>
                  <a:pt x="141715" y="301045"/>
                  <a:pt x="140280" y="302124"/>
                  <a:pt x="138845" y="302124"/>
                </a:cubicBezTo>
                <a:cubicBezTo>
                  <a:pt x="138486" y="302124"/>
                  <a:pt x="138486" y="302124"/>
                  <a:pt x="138486" y="302124"/>
                </a:cubicBezTo>
                <a:cubicBezTo>
                  <a:pt x="136692" y="301764"/>
                  <a:pt x="135257" y="300685"/>
                  <a:pt x="134539" y="299246"/>
                </a:cubicBezTo>
                <a:lnTo>
                  <a:pt x="105478" y="226590"/>
                </a:lnTo>
                <a:cubicBezTo>
                  <a:pt x="102607" y="229468"/>
                  <a:pt x="99019" y="230547"/>
                  <a:pt x="95073" y="230547"/>
                </a:cubicBezTo>
                <a:cubicBezTo>
                  <a:pt x="94355" y="230547"/>
                  <a:pt x="93279" y="230547"/>
                  <a:pt x="92203" y="230547"/>
                </a:cubicBezTo>
                <a:cubicBezTo>
                  <a:pt x="87180" y="229468"/>
                  <a:pt x="83233" y="226590"/>
                  <a:pt x="81080" y="221914"/>
                </a:cubicBezTo>
                <a:lnTo>
                  <a:pt x="78210" y="215440"/>
                </a:lnTo>
                <a:cubicBezTo>
                  <a:pt x="76775" y="212203"/>
                  <a:pt x="73546" y="211124"/>
                  <a:pt x="70317" y="212203"/>
                </a:cubicBezTo>
                <a:lnTo>
                  <a:pt x="63500" y="214721"/>
                </a:lnTo>
                <a:cubicBezTo>
                  <a:pt x="59553" y="216160"/>
                  <a:pt x="55248" y="215800"/>
                  <a:pt x="51660" y="213642"/>
                </a:cubicBezTo>
                <a:lnTo>
                  <a:pt x="31567" y="263997"/>
                </a:lnTo>
                <a:lnTo>
                  <a:pt x="66011" y="255005"/>
                </a:lnTo>
                <a:lnTo>
                  <a:pt x="66370" y="255005"/>
                </a:lnTo>
                <a:cubicBezTo>
                  <a:pt x="66729" y="255005"/>
                  <a:pt x="67088" y="255005"/>
                  <a:pt x="67446" y="255005"/>
                </a:cubicBezTo>
                <a:cubicBezTo>
                  <a:pt x="67805" y="255005"/>
                  <a:pt x="67805" y="255005"/>
                  <a:pt x="68164" y="255005"/>
                </a:cubicBezTo>
                <a:cubicBezTo>
                  <a:pt x="68523" y="255005"/>
                  <a:pt x="68523" y="255365"/>
                  <a:pt x="68882" y="255365"/>
                </a:cubicBezTo>
                <a:cubicBezTo>
                  <a:pt x="69240" y="255365"/>
                  <a:pt x="69599" y="255365"/>
                  <a:pt x="69599" y="255725"/>
                </a:cubicBezTo>
                <a:cubicBezTo>
                  <a:pt x="69958" y="255725"/>
                  <a:pt x="70317" y="256084"/>
                  <a:pt x="70317" y="256084"/>
                </a:cubicBezTo>
                <a:cubicBezTo>
                  <a:pt x="70675" y="256444"/>
                  <a:pt x="70675" y="256804"/>
                  <a:pt x="71034" y="256804"/>
                </a:cubicBezTo>
                <a:cubicBezTo>
                  <a:pt x="71034" y="256804"/>
                  <a:pt x="71393" y="256804"/>
                  <a:pt x="71393" y="257163"/>
                </a:cubicBezTo>
                <a:lnTo>
                  <a:pt x="90050" y="287377"/>
                </a:lnTo>
                <a:lnTo>
                  <a:pt x="101531" y="258962"/>
                </a:lnTo>
                <a:cubicBezTo>
                  <a:pt x="102248" y="256804"/>
                  <a:pt x="105119" y="255365"/>
                  <a:pt x="107630" y="256444"/>
                </a:cubicBezTo>
                <a:cubicBezTo>
                  <a:pt x="109783" y="257163"/>
                  <a:pt x="110859" y="260041"/>
                  <a:pt x="109783" y="262559"/>
                </a:cubicBezTo>
                <a:lnTo>
                  <a:pt x="95073" y="299246"/>
                </a:lnTo>
                <a:cubicBezTo>
                  <a:pt x="94714" y="300685"/>
                  <a:pt x="93279" y="301764"/>
                  <a:pt x="91485" y="302124"/>
                </a:cubicBezTo>
                <a:cubicBezTo>
                  <a:pt x="91126" y="302124"/>
                  <a:pt x="91126" y="302124"/>
                  <a:pt x="91126" y="302124"/>
                </a:cubicBezTo>
                <a:cubicBezTo>
                  <a:pt x="89332" y="302124"/>
                  <a:pt x="87897" y="301045"/>
                  <a:pt x="87180" y="299965"/>
                </a:cubicBezTo>
                <a:lnTo>
                  <a:pt x="65294" y="264717"/>
                </a:lnTo>
                <a:lnTo>
                  <a:pt x="25109" y="275147"/>
                </a:lnTo>
                <a:cubicBezTo>
                  <a:pt x="24750" y="275147"/>
                  <a:pt x="24392" y="275147"/>
                  <a:pt x="23674" y="275147"/>
                </a:cubicBezTo>
                <a:cubicBezTo>
                  <a:pt x="22598" y="275147"/>
                  <a:pt x="21163" y="274788"/>
                  <a:pt x="20445" y="273709"/>
                </a:cubicBezTo>
                <a:cubicBezTo>
                  <a:pt x="19369" y="272270"/>
                  <a:pt x="19010" y="270472"/>
                  <a:pt x="19727" y="269033"/>
                </a:cubicBezTo>
                <a:lnTo>
                  <a:pt x="44484" y="206448"/>
                </a:lnTo>
                <a:cubicBezTo>
                  <a:pt x="43766" y="204650"/>
                  <a:pt x="43049" y="202851"/>
                  <a:pt x="43049" y="201053"/>
                </a:cubicBezTo>
                <a:lnTo>
                  <a:pt x="42690" y="193500"/>
                </a:lnTo>
                <a:cubicBezTo>
                  <a:pt x="42690" y="190262"/>
                  <a:pt x="40178" y="187745"/>
                  <a:pt x="36949" y="187745"/>
                </a:cubicBezTo>
                <a:lnTo>
                  <a:pt x="29773" y="187385"/>
                </a:lnTo>
                <a:cubicBezTo>
                  <a:pt x="24750" y="187025"/>
                  <a:pt x="20445" y="184508"/>
                  <a:pt x="17575" y="180551"/>
                </a:cubicBezTo>
                <a:cubicBezTo>
                  <a:pt x="15063" y="176235"/>
                  <a:pt x="14346" y="171199"/>
                  <a:pt x="16140" y="166523"/>
                </a:cubicBezTo>
                <a:lnTo>
                  <a:pt x="18651" y="160049"/>
                </a:lnTo>
                <a:cubicBezTo>
                  <a:pt x="19727" y="157172"/>
                  <a:pt x="17934" y="153575"/>
                  <a:pt x="15422" y="152136"/>
                </a:cubicBezTo>
                <a:lnTo>
                  <a:pt x="8964" y="149259"/>
                </a:lnTo>
                <a:cubicBezTo>
                  <a:pt x="4300" y="147101"/>
                  <a:pt x="1071" y="143144"/>
                  <a:pt x="353" y="138468"/>
                </a:cubicBezTo>
                <a:cubicBezTo>
                  <a:pt x="-723" y="133433"/>
                  <a:pt x="712" y="128397"/>
                  <a:pt x="3941" y="124800"/>
                </a:cubicBezTo>
                <a:lnTo>
                  <a:pt x="8964" y="119405"/>
                </a:lnTo>
                <a:cubicBezTo>
                  <a:pt x="10758" y="117247"/>
                  <a:pt x="10758" y="113650"/>
                  <a:pt x="8964" y="111492"/>
                </a:cubicBezTo>
                <a:lnTo>
                  <a:pt x="3941" y="105737"/>
                </a:lnTo>
                <a:cubicBezTo>
                  <a:pt x="712" y="102140"/>
                  <a:pt x="-723" y="97464"/>
                  <a:pt x="353" y="92429"/>
                </a:cubicBezTo>
                <a:cubicBezTo>
                  <a:pt x="1071" y="87753"/>
                  <a:pt x="4300" y="83797"/>
                  <a:pt x="8964" y="81638"/>
                </a:cubicBezTo>
                <a:lnTo>
                  <a:pt x="15422" y="78401"/>
                </a:lnTo>
                <a:cubicBezTo>
                  <a:pt x="17934" y="77322"/>
                  <a:pt x="19727" y="74085"/>
                  <a:pt x="18651" y="70848"/>
                </a:cubicBezTo>
                <a:lnTo>
                  <a:pt x="16140" y="64014"/>
                </a:lnTo>
                <a:cubicBezTo>
                  <a:pt x="14346" y="59338"/>
                  <a:pt x="15063" y="54303"/>
                  <a:pt x="17575" y="50346"/>
                </a:cubicBezTo>
                <a:cubicBezTo>
                  <a:pt x="20445" y="46029"/>
                  <a:pt x="24750" y="43871"/>
                  <a:pt x="29773" y="43512"/>
                </a:cubicBezTo>
                <a:lnTo>
                  <a:pt x="36949" y="43152"/>
                </a:lnTo>
                <a:cubicBezTo>
                  <a:pt x="40178" y="43152"/>
                  <a:pt x="42690" y="40275"/>
                  <a:pt x="42690" y="37397"/>
                </a:cubicBezTo>
                <a:lnTo>
                  <a:pt x="43049" y="30203"/>
                </a:lnTo>
                <a:cubicBezTo>
                  <a:pt x="43407" y="25168"/>
                  <a:pt x="45919" y="20492"/>
                  <a:pt x="49866" y="17974"/>
                </a:cubicBezTo>
                <a:cubicBezTo>
                  <a:pt x="54171" y="15097"/>
                  <a:pt x="58836" y="14737"/>
                  <a:pt x="63500" y="16176"/>
                </a:cubicBezTo>
                <a:lnTo>
                  <a:pt x="70317" y="18694"/>
                </a:lnTo>
                <a:cubicBezTo>
                  <a:pt x="73546" y="19773"/>
                  <a:pt x="76775" y="18334"/>
                  <a:pt x="78210" y="15816"/>
                </a:cubicBezTo>
                <a:lnTo>
                  <a:pt x="81080" y="8982"/>
                </a:lnTo>
                <a:cubicBezTo>
                  <a:pt x="83233" y="4306"/>
                  <a:pt x="87180" y="1429"/>
                  <a:pt x="92203" y="350"/>
                </a:cubicBezTo>
                <a:close/>
              </a:path>
            </a:pathLst>
          </a:custGeom>
          <a:solidFill>
            <a:schemeClr val="bg1"/>
          </a:solidFill>
          <a:ln>
            <a:noFill/>
          </a:ln>
          <a:effectLst/>
        </p:spPr>
        <p:txBody>
          <a:bodyPr anchor="ctr"/>
          <a:lstStyle/>
          <a:p>
            <a:endParaRPr lang="en-US" sz="900" dirty="0">
              <a:latin typeface="Garamond" panose="02020404030301010803" pitchFamily="18" charset="0"/>
            </a:endParaRPr>
          </a:p>
        </p:txBody>
      </p:sp>
      <p:sp>
        <p:nvSpPr>
          <p:cNvPr id="32" name="Freeform 824">
            <a:extLst>
              <a:ext uri="{FF2B5EF4-FFF2-40B4-BE49-F238E27FC236}">
                <a16:creationId xmlns="" xmlns:a16="http://schemas.microsoft.com/office/drawing/2014/main" id="{011CE2A9-F0A6-4649-8695-532A6772A812}"/>
              </a:ext>
            </a:extLst>
          </p:cNvPr>
          <p:cNvSpPr>
            <a:spLocks noChangeArrowheads="1"/>
          </p:cNvSpPr>
          <p:nvPr/>
        </p:nvSpPr>
        <p:spPr bwMode="auto">
          <a:xfrm>
            <a:off x="1962380" y="5082821"/>
            <a:ext cx="464717" cy="464717"/>
          </a:xfrm>
          <a:custGeom>
            <a:avLst/>
            <a:gdLst>
              <a:gd name="T0" fmla="*/ 205352 w 303159"/>
              <a:gd name="T1" fmla="*/ 182272 h 302853"/>
              <a:gd name="T2" fmla="*/ 228389 w 303159"/>
              <a:gd name="T3" fmla="*/ 212256 h 302853"/>
              <a:gd name="T4" fmla="*/ 233429 w 303159"/>
              <a:gd name="T5" fmla="*/ 174776 h 302853"/>
              <a:gd name="T6" fmla="*/ 238108 w 303159"/>
              <a:gd name="T7" fmla="*/ 166923 h 302853"/>
              <a:gd name="T8" fmla="*/ 230909 w 303159"/>
              <a:gd name="T9" fmla="*/ 220822 h 302853"/>
              <a:gd name="T10" fmla="*/ 194554 w 303159"/>
              <a:gd name="T11" fmla="*/ 200119 h 302853"/>
              <a:gd name="T12" fmla="*/ 84575 w 303159"/>
              <a:gd name="T13" fmla="*/ 162281 h 302853"/>
              <a:gd name="T14" fmla="*/ 84215 w 303159"/>
              <a:gd name="T15" fmla="*/ 220307 h 302853"/>
              <a:gd name="T16" fmla="*/ 82415 w 303159"/>
              <a:gd name="T17" fmla="*/ 211764 h 302853"/>
              <a:gd name="T18" fmla="*/ 82775 w 303159"/>
              <a:gd name="T19" fmla="*/ 171537 h 302853"/>
              <a:gd name="T20" fmla="*/ 41400 w 303159"/>
              <a:gd name="T21" fmla="*/ 138447 h 302853"/>
              <a:gd name="T22" fmla="*/ 61319 w 303159"/>
              <a:gd name="T23" fmla="*/ 143134 h 302853"/>
              <a:gd name="T24" fmla="*/ 24740 w 303159"/>
              <a:gd name="T25" fmla="*/ 110686 h 302853"/>
              <a:gd name="T26" fmla="*/ 41400 w 303159"/>
              <a:gd name="T27" fmla="*/ 129434 h 302853"/>
              <a:gd name="T28" fmla="*/ 57697 w 303159"/>
              <a:gd name="T29" fmla="*/ 110325 h 302853"/>
              <a:gd name="T30" fmla="*/ 212911 w 303159"/>
              <a:gd name="T31" fmla="*/ 90639 h 302853"/>
              <a:gd name="T32" fmla="*/ 217951 w 303159"/>
              <a:gd name="T33" fmla="*/ 128119 h 302853"/>
              <a:gd name="T34" fmla="*/ 240988 w 303159"/>
              <a:gd name="T35" fmla="*/ 98135 h 302853"/>
              <a:gd name="T36" fmla="*/ 96791 w 303159"/>
              <a:gd name="T37" fmla="*/ 83984 h 302853"/>
              <a:gd name="T38" fmla="*/ 83033 w 303159"/>
              <a:gd name="T39" fmla="*/ 137755 h 302853"/>
              <a:gd name="T40" fmla="*/ 97497 w 303159"/>
              <a:gd name="T41" fmla="*/ 118397 h 302853"/>
              <a:gd name="T42" fmla="*/ 96791 w 303159"/>
              <a:gd name="T43" fmla="*/ 83984 h 302853"/>
              <a:gd name="T44" fmla="*/ 251786 w 303159"/>
              <a:gd name="T45" fmla="*/ 115982 h 302853"/>
              <a:gd name="T46" fmla="*/ 215431 w 303159"/>
              <a:gd name="T47" fmla="*/ 136685 h 302853"/>
              <a:gd name="T48" fmla="*/ 208232 w 303159"/>
              <a:gd name="T49" fmla="*/ 82786 h 302853"/>
              <a:gd name="T50" fmla="*/ 130348 w 303159"/>
              <a:gd name="T51" fmla="*/ 68082 h 302853"/>
              <a:gd name="T52" fmla="*/ 150938 w 303159"/>
              <a:gd name="T53" fmla="*/ 47492 h 302853"/>
              <a:gd name="T54" fmla="*/ 150938 w 303159"/>
              <a:gd name="T55" fmla="*/ 98064 h 302853"/>
              <a:gd name="T56" fmla="*/ 41400 w 303159"/>
              <a:gd name="T57" fmla="*/ 11537 h 302853"/>
              <a:gd name="T58" fmla="*/ 26551 w 303159"/>
              <a:gd name="T59" fmla="*/ 99509 h 302853"/>
              <a:gd name="T60" fmla="*/ 42124 w 303159"/>
              <a:gd name="T61" fmla="*/ 40741 h 302853"/>
              <a:gd name="T62" fmla="*/ 62043 w 303159"/>
              <a:gd name="T63" fmla="*/ 40020 h 302853"/>
              <a:gd name="T64" fmla="*/ 303159 w 303159"/>
              <a:gd name="T65" fmla="*/ 151426 h 302853"/>
              <a:gd name="T66" fmla="*/ 172668 w 303159"/>
              <a:gd name="T67" fmla="*/ 234711 h 302853"/>
              <a:gd name="T68" fmla="*/ 131214 w 303159"/>
              <a:gd name="T69" fmla="*/ 236153 h 302853"/>
              <a:gd name="T70" fmla="*/ 68132 w 303159"/>
              <a:gd name="T71" fmla="*/ 293479 h 302853"/>
              <a:gd name="T72" fmla="*/ 171587 w 303159"/>
              <a:gd name="T73" fmla="*/ 212718 h 302853"/>
              <a:gd name="T74" fmla="*/ 240076 w 303159"/>
              <a:gd name="T75" fmla="*/ 262833 h 302853"/>
              <a:gd name="T76" fmla="*/ 85434 w 303159"/>
              <a:gd name="T77" fmla="*/ 25959 h 302853"/>
              <a:gd name="T78" fmla="*/ 151761 w 303159"/>
              <a:gd name="T79" fmla="*/ 0 h 302853"/>
              <a:gd name="T80" fmla="*/ 69649 w 303159"/>
              <a:gd name="T81" fmla="*/ 35693 h 302853"/>
              <a:gd name="T82" fmla="*/ 44659 w 303159"/>
              <a:gd name="T83" fmla="*/ 301411 h 302853"/>
              <a:gd name="T84" fmla="*/ 15686 w 303159"/>
              <a:gd name="T85" fmla="*/ 109965 h 302853"/>
              <a:gd name="T86" fmla="*/ 38140 w 303159"/>
              <a:gd name="T87" fmla="*/ 1442 h 30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3159" h="302853">
                <a:moveTo>
                  <a:pt x="223350" y="171920"/>
                </a:moveTo>
                <a:cubicBezTo>
                  <a:pt x="221550" y="171920"/>
                  <a:pt x="219750" y="172277"/>
                  <a:pt x="217951" y="172634"/>
                </a:cubicBezTo>
                <a:cubicBezTo>
                  <a:pt x="212551" y="174062"/>
                  <a:pt x="208232" y="177631"/>
                  <a:pt x="205352" y="182272"/>
                </a:cubicBezTo>
                <a:cubicBezTo>
                  <a:pt x="202833" y="186912"/>
                  <a:pt x="201753" y="192623"/>
                  <a:pt x="203193" y="197977"/>
                </a:cubicBezTo>
                <a:cubicBezTo>
                  <a:pt x="204632" y="202975"/>
                  <a:pt x="208232" y="207615"/>
                  <a:pt x="212911" y="210114"/>
                </a:cubicBezTo>
                <a:cubicBezTo>
                  <a:pt x="217591" y="212969"/>
                  <a:pt x="223350" y="213683"/>
                  <a:pt x="228389" y="212256"/>
                </a:cubicBezTo>
                <a:cubicBezTo>
                  <a:pt x="233789" y="210828"/>
                  <a:pt x="238108" y="207615"/>
                  <a:pt x="240988" y="202618"/>
                </a:cubicBezTo>
                <a:cubicBezTo>
                  <a:pt x="243507" y="197977"/>
                  <a:pt x="244587" y="192266"/>
                  <a:pt x="243147" y="187269"/>
                </a:cubicBezTo>
                <a:cubicBezTo>
                  <a:pt x="241708" y="181915"/>
                  <a:pt x="238108" y="177631"/>
                  <a:pt x="233429" y="174776"/>
                </a:cubicBezTo>
                <a:cubicBezTo>
                  <a:pt x="230189" y="172991"/>
                  <a:pt x="226590" y="171920"/>
                  <a:pt x="223350" y="171920"/>
                </a:cubicBezTo>
                <a:close/>
                <a:moveTo>
                  <a:pt x="215431" y="164067"/>
                </a:moveTo>
                <a:cubicBezTo>
                  <a:pt x="223350" y="161925"/>
                  <a:pt x="231269" y="162996"/>
                  <a:pt x="238108" y="166923"/>
                </a:cubicBezTo>
                <a:cubicBezTo>
                  <a:pt x="244947" y="170849"/>
                  <a:pt x="249987" y="177274"/>
                  <a:pt x="251786" y="184770"/>
                </a:cubicBezTo>
                <a:cubicBezTo>
                  <a:pt x="253946" y="192266"/>
                  <a:pt x="252866" y="200476"/>
                  <a:pt x="248907" y="207258"/>
                </a:cubicBezTo>
                <a:cubicBezTo>
                  <a:pt x="244947" y="214040"/>
                  <a:pt x="238468" y="219038"/>
                  <a:pt x="230909" y="220822"/>
                </a:cubicBezTo>
                <a:cubicBezTo>
                  <a:pt x="228389" y="221893"/>
                  <a:pt x="225510" y="221893"/>
                  <a:pt x="223350" y="221893"/>
                </a:cubicBezTo>
                <a:cubicBezTo>
                  <a:pt x="217951" y="221893"/>
                  <a:pt x="212911" y="220822"/>
                  <a:pt x="208232" y="217967"/>
                </a:cubicBezTo>
                <a:cubicBezTo>
                  <a:pt x="201393" y="214397"/>
                  <a:pt x="196353" y="207615"/>
                  <a:pt x="194554" y="200119"/>
                </a:cubicBezTo>
                <a:cubicBezTo>
                  <a:pt x="192394" y="192623"/>
                  <a:pt x="193474" y="184770"/>
                  <a:pt x="197433" y="177631"/>
                </a:cubicBezTo>
                <a:cubicBezTo>
                  <a:pt x="201393" y="170849"/>
                  <a:pt x="207512" y="166209"/>
                  <a:pt x="215431" y="164067"/>
                </a:cubicBezTo>
                <a:close/>
                <a:moveTo>
                  <a:pt x="84575" y="162281"/>
                </a:moveTo>
                <a:cubicBezTo>
                  <a:pt x="92856" y="164061"/>
                  <a:pt x="100417" y="169401"/>
                  <a:pt x="104738" y="176521"/>
                </a:cubicBezTo>
                <a:cubicBezTo>
                  <a:pt x="112659" y="190760"/>
                  <a:pt x="107978" y="208916"/>
                  <a:pt x="93936" y="216747"/>
                </a:cubicBezTo>
                <a:cubicBezTo>
                  <a:pt x="90696" y="218527"/>
                  <a:pt x="87455" y="219595"/>
                  <a:pt x="84215" y="220307"/>
                </a:cubicBezTo>
                <a:cubicBezTo>
                  <a:pt x="83495" y="220307"/>
                  <a:pt x="83495" y="220307"/>
                  <a:pt x="83135" y="220307"/>
                </a:cubicBezTo>
                <a:cubicBezTo>
                  <a:pt x="80974" y="220307"/>
                  <a:pt x="78814" y="218883"/>
                  <a:pt x="78814" y="216747"/>
                </a:cubicBezTo>
                <a:cubicBezTo>
                  <a:pt x="78094" y="214255"/>
                  <a:pt x="79894" y="212120"/>
                  <a:pt x="82415" y="211764"/>
                </a:cubicBezTo>
                <a:cubicBezTo>
                  <a:pt x="84575" y="211052"/>
                  <a:pt x="87095" y="210340"/>
                  <a:pt x="89256" y="208916"/>
                </a:cubicBezTo>
                <a:cubicBezTo>
                  <a:pt x="98977" y="203220"/>
                  <a:pt x="102578" y="190760"/>
                  <a:pt x="96817" y="181149"/>
                </a:cubicBezTo>
                <a:cubicBezTo>
                  <a:pt x="93936" y="176165"/>
                  <a:pt x="88896" y="172605"/>
                  <a:pt x="82775" y="171537"/>
                </a:cubicBezTo>
                <a:cubicBezTo>
                  <a:pt x="80254" y="170825"/>
                  <a:pt x="78454" y="168689"/>
                  <a:pt x="79174" y="165841"/>
                </a:cubicBezTo>
                <a:cubicBezTo>
                  <a:pt x="79534" y="163705"/>
                  <a:pt x="82055" y="161925"/>
                  <a:pt x="84575" y="162281"/>
                </a:cubicBezTo>
                <a:close/>
                <a:moveTo>
                  <a:pt x="41400" y="138447"/>
                </a:moveTo>
                <a:cubicBezTo>
                  <a:pt x="28362" y="138447"/>
                  <a:pt x="21843" y="141692"/>
                  <a:pt x="21481" y="143134"/>
                </a:cubicBezTo>
                <a:cubicBezTo>
                  <a:pt x="17497" y="185678"/>
                  <a:pt x="15686" y="259949"/>
                  <a:pt x="41400" y="291676"/>
                </a:cubicBezTo>
                <a:cubicBezTo>
                  <a:pt x="67114" y="259949"/>
                  <a:pt x="65303" y="185678"/>
                  <a:pt x="61319" y="143134"/>
                </a:cubicBezTo>
                <a:cubicBezTo>
                  <a:pt x="60595" y="141692"/>
                  <a:pt x="54076" y="138447"/>
                  <a:pt x="41400" y="138447"/>
                </a:cubicBezTo>
                <a:close/>
                <a:moveTo>
                  <a:pt x="41400" y="107080"/>
                </a:moveTo>
                <a:cubicBezTo>
                  <a:pt x="31259" y="107080"/>
                  <a:pt x="25465" y="109243"/>
                  <a:pt x="24740" y="110686"/>
                </a:cubicBezTo>
                <a:cubicBezTo>
                  <a:pt x="24740" y="111046"/>
                  <a:pt x="25102" y="110686"/>
                  <a:pt x="25102" y="111046"/>
                </a:cubicBezTo>
                <a:cubicBezTo>
                  <a:pt x="24740" y="111407"/>
                  <a:pt x="23654" y="119339"/>
                  <a:pt x="22205" y="131957"/>
                </a:cubicBezTo>
                <a:cubicBezTo>
                  <a:pt x="27638" y="130155"/>
                  <a:pt x="34519" y="129434"/>
                  <a:pt x="41400" y="129434"/>
                </a:cubicBezTo>
                <a:cubicBezTo>
                  <a:pt x="47919" y="129434"/>
                  <a:pt x="54800" y="130155"/>
                  <a:pt x="60233" y="131957"/>
                </a:cubicBezTo>
                <a:cubicBezTo>
                  <a:pt x="58784" y="119339"/>
                  <a:pt x="57697" y="111407"/>
                  <a:pt x="57697" y="111046"/>
                </a:cubicBezTo>
                <a:cubicBezTo>
                  <a:pt x="57697" y="110686"/>
                  <a:pt x="57697" y="110325"/>
                  <a:pt x="57697" y="110325"/>
                </a:cubicBezTo>
                <a:cubicBezTo>
                  <a:pt x="56973" y="109243"/>
                  <a:pt x="51178" y="107080"/>
                  <a:pt x="41400" y="107080"/>
                </a:cubicBezTo>
                <a:close/>
                <a:moveTo>
                  <a:pt x="223350" y="87783"/>
                </a:moveTo>
                <a:cubicBezTo>
                  <a:pt x="219750" y="87783"/>
                  <a:pt x="216151" y="88854"/>
                  <a:pt x="212911" y="90639"/>
                </a:cubicBezTo>
                <a:cubicBezTo>
                  <a:pt x="208232" y="93137"/>
                  <a:pt x="204632" y="97778"/>
                  <a:pt x="203193" y="103132"/>
                </a:cubicBezTo>
                <a:cubicBezTo>
                  <a:pt x="201753" y="108486"/>
                  <a:pt x="202833" y="113840"/>
                  <a:pt x="205352" y="118481"/>
                </a:cubicBezTo>
                <a:cubicBezTo>
                  <a:pt x="208232" y="123121"/>
                  <a:pt x="212551" y="126691"/>
                  <a:pt x="217951" y="128119"/>
                </a:cubicBezTo>
                <a:cubicBezTo>
                  <a:pt x="223350" y="129546"/>
                  <a:pt x="228749" y="128832"/>
                  <a:pt x="233429" y="125977"/>
                </a:cubicBezTo>
                <a:cubicBezTo>
                  <a:pt x="238108" y="123121"/>
                  <a:pt x="241708" y="118838"/>
                  <a:pt x="243147" y="113484"/>
                </a:cubicBezTo>
                <a:cubicBezTo>
                  <a:pt x="244587" y="108486"/>
                  <a:pt x="243507" y="103132"/>
                  <a:pt x="240988" y="98135"/>
                </a:cubicBezTo>
                <a:cubicBezTo>
                  <a:pt x="238108" y="93494"/>
                  <a:pt x="233789" y="89925"/>
                  <a:pt x="228389" y="88854"/>
                </a:cubicBezTo>
                <a:cubicBezTo>
                  <a:pt x="226590" y="88140"/>
                  <a:pt x="224790" y="87783"/>
                  <a:pt x="223350" y="87783"/>
                </a:cubicBezTo>
                <a:close/>
                <a:moveTo>
                  <a:pt x="96791" y="83984"/>
                </a:moveTo>
                <a:cubicBezTo>
                  <a:pt x="109138" y="92946"/>
                  <a:pt x="112666" y="109794"/>
                  <a:pt x="105258" y="123057"/>
                </a:cubicBezTo>
                <a:cubicBezTo>
                  <a:pt x="100672" y="131302"/>
                  <a:pt x="92558" y="136321"/>
                  <a:pt x="83386" y="137755"/>
                </a:cubicBezTo>
                <a:cubicBezTo>
                  <a:pt x="83033" y="137755"/>
                  <a:pt x="83033" y="137755"/>
                  <a:pt x="83033" y="137755"/>
                </a:cubicBezTo>
                <a:cubicBezTo>
                  <a:pt x="80563" y="137755"/>
                  <a:pt x="78447" y="135962"/>
                  <a:pt x="78447" y="133812"/>
                </a:cubicBezTo>
                <a:cubicBezTo>
                  <a:pt x="78094" y="131302"/>
                  <a:pt x="79858" y="128793"/>
                  <a:pt x="82327" y="128793"/>
                </a:cubicBezTo>
                <a:cubicBezTo>
                  <a:pt x="88677" y="127718"/>
                  <a:pt x="93969" y="124133"/>
                  <a:pt x="97497" y="118397"/>
                </a:cubicBezTo>
                <a:cubicBezTo>
                  <a:pt x="102436" y="109436"/>
                  <a:pt x="100319" y="97606"/>
                  <a:pt x="91500" y="91512"/>
                </a:cubicBezTo>
                <a:cubicBezTo>
                  <a:pt x="89736" y="90078"/>
                  <a:pt x="89030" y="87210"/>
                  <a:pt x="90441" y="85060"/>
                </a:cubicBezTo>
                <a:cubicBezTo>
                  <a:pt x="92205" y="83267"/>
                  <a:pt x="95027" y="82550"/>
                  <a:pt x="96791" y="83984"/>
                </a:cubicBezTo>
                <a:close/>
                <a:moveTo>
                  <a:pt x="230909" y="79930"/>
                </a:moveTo>
                <a:cubicBezTo>
                  <a:pt x="238468" y="82072"/>
                  <a:pt x="244947" y="86712"/>
                  <a:pt x="248907" y="93494"/>
                </a:cubicBezTo>
                <a:cubicBezTo>
                  <a:pt x="252866" y="100276"/>
                  <a:pt x="253946" y="108486"/>
                  <a:pt x="251786" y="115982"/>
                </a:cubicBezTo>
                <a:cubicBezTo>
                  <a:pt x="249987" y="123835"/>
                  <a:pt x="244947" y="129903"/>
                  <a:pt x="238108" y="133830"/>
                </a:cubicBezTo>
                <a:cubicBezTo>
                  <a:pt x="233429" y="136328"/>
                  <a:pt x="228389" y="137756"/>
                  <a:pt x="223350" y="137756"/>
                </a:cubicBezTo>
                <a:cubicBezTo>
                  <a:pt x="220470" y="137756"/>
                  <a:pt x="217951" y="137399"/>
                  <a:pt x="215431" y="136685"/>
                </a:cubicBezTo>
                <a:cubicBezTo>
                  <a:pt x="207512" y="134901"/>
                  <a:pt x="201393" y="129903"/>
                  <a:pt x="197433" y="123121"/>
                </a:cubicBezTo>
                <a:cubicBezTo>
                  <a:pt x="193474" y="116339"/>
                  <a:pt x="192394" y="108486"/>
                  <a:pt x="194554" y="100633"/>
                </a:cubicBezTo>
                <a:cubicBezTo>
                  <a:pt x="196353" y="93137"/>
                  <a:pt x="201393" y="86712"/>
                  <a:pt x="208232" y="82786"/>
                </a:cubicBezTo>
                <a:cubicBezTo>
                  <a:pt x="215071" y="78859"/>
                  <a:pt x="223350" y="77788"/>
                  <a:pt x="230909" y="79930"/>
                </a:cubicBezTo>
                <a:close/>
                <a:moveTo>
                  <a:pt x="150938" y="47492"/>
                </a:moveTo>
                <a:cubicBezTo>
                  <a:pt x="139740" y="47492"/>
                  <a:pt x="130348" y="56522"/>
                  <a:pt x="130348" y="68082"/>
                </a:cubicBezTo>
                <a:cubicBezTo>
                  <a:pt x="130348" y="79641"/>
                  <a:pt x="139740" y="89033"/>
                  <a:pt x="150938" y="89033"/>
                </a:cubicBezTo>
                <a:cubicBezTo>
                  <a:pt x="162497" y="89033"/>
                  <a:pt x="171889" y="79641"/>
                  <a:pt x="171889" y="68082"/>
                </a:cubicBezTo>
                <a:cubicBezTo>
                  <a:pt x="171889" y="56522"/>
                  <a:pt x="162497" y="47492"/>
                  <a:pt x="150938" y="47492"/>
                </a:cubicBezTo>
                <a:close/>
                <a:moveTo>
                  <a:pt x="150938" y="38100"/>
                </a:moveTo>
                <a:cubicBezTo>
                  <a:pt x="167554" y="38100"/>
                  <a:pt x="180920" y="51465"/>
                  <a:pt x="180920" y="68082"/>
                </a:cubicBezTo>
                <a:cubicBezTo>
                  <a:pt x="180920" y="84699"/>
                  <a:pt x="167554" y="98064"/>
                  <a:pt x="150938" y="98064"/>
                </a:cubicBezTo>
                <a:cubicBezTo>
                  <a:pt x="134321" y="98064"/>
                  <a:pt x="120956" y="84699"/>
                  <a:pt x="120956" y="68082"/>
                </a:cubicBezTo>
                <a:cubicBezTo>
                  <a:pt x="120956" y="51465"/>
                  <a:pt x="134321" y="38100"/>
                  <a:pt x="150938" y="38100"/>
                </a:cubicBezTo>
                <a:close/>
                <a:moveTo>
                  <a:pt x="41400" y="11537"/>
                </a:moveTo>
                <a:cubicBezTo>
                  <a:pt x="33794" y="20190"/>
                  <a:pt x="16410" y="41822"/>
                  <a:pt x="10616" y="63815"/>
                </a:cubicBezTo>
                <a:cubicBezTo>
                  <a:pt x="6632" y="80040"/>
                  <a:pt x="9891" y="92659"/>
                  <a:pt x="21481" y="102033"/>
                </a:cubicBezTo>
                <a:cubicBezTo>
                  <a:pt x="22929" y="101312"/>
                  <a:pt x="24740" y="100230"/>
                  <a:pt x="26551" y="99509"/>
                </a:cubicBezTo>
                <a:cubicBezTo>
                  <a:pt x="24378" y="90135"/>
                  <a:pt x="21481" y="67420"/>
                  <a:pt x="33432" y="37496"/>
                </a:cubicBezTo>
                <a:cubicBezTo>
                  <a:pt x="34519" y="34972"/>
                  <a:pt x="37416" y="33890"/>
                  <a:pt x="39589" y="34972"/>
                </a:cubicBezTo>
                <a:cubicBezTo>
                  <a:pt x="42124" y="35693"/>
                  <a:pt x="42849" y="38577"/>
                  <a:pt x="42124" y="40741"/>
                </a:cubicBezTo>
                <a:cubicBezTo>
                  <a:pt x="30535" y="69223"/>
                  <a:pt x="33794" y="90495"/>
                  <a:pt x="35605" y="98067"/>
                </a:cubicBezTo>
                <a:cubicBezTo>
                  <a:pt x="45022" y="97346"/>
                  <a:pt x="55887" y="98427"/>
                  <a:pt x="61319" y="102033"/>
                </a:cubicBezTo>
                <a:cubicBezTo>
                  <a:pt x="77617" y="88332"/>
                  <a:pt x="77617" y="67781"/>
                  <a:pt x="62043" y="40020"/>
                </a:cubicBezTo>
                <a:cubicBezTo>
                  <a:pt x="54800" y="27401"/>
                  <a:pt x="46108" y="16945"/>
                  <a:pt x="41400" y="11537"/>
                </a:cubicBezTo>
                <a:close/>
                <a:moveTo>
                  <a:pt x="151761" y="0"/>
                </a:moveTo>
                <a:cubicBezTo>
                  <a:pt x="235390" y="0"/>
                  <a:pt x="303159" y="67781"/>
                  <a:pt x="303159" y="151426"/>
                </a:cubicBezTo>
                <a:cubicBezTo>
                  <a:pt x="303159" y="197575"/>
                  <a:pt x="282251" y="240840"/>
                  <a:pt x="245483" y="270044"/>
                </a:cubicBezTo>
                <a:cubicBezTo>
                  <a:pt x="231785" y="280860"/>
                  <a:pt x="213762" y="283023"/>
                  <a:pt x="197901" y="275452"/>
                </a:cubicBezTo>
                <a:cubicBezTo>
                  <a:pt x="182401" y="267880"/>
                  <a:pt x="172668" y="252377"/>
                  <a:pt x="172668" y="234711"/>
                </a:cubicBezTo>
                <a:cubicBezTo>
                  <a:pt x="172668" y="228942"/>
                  <a:pt x="170145" y="223534"/>
                  <a:pt x="165459" y="219568"/>
                </a:cubicBezTo>
                <a:cubicBezTo>
                  <a:pt x="161494" y="215602"/>
                  <a:pt x="155726" y="213800"/>
                  <a:pt x="149598" y="214160"/>
                </a:cubicBezTo>
                <a:cubicBezTo>
                  <a:pt x="139144" y="215242"/>
                  <a:pt x="131214" y="224976"/>
                  <a:pt x="131214" y="236153"/>
                </a:cubicBezTo>
                <a:cubicBezTo>
                  <a:pt x="131214" y="271125"/>
                  <a:pt x="103818" y="300329"/>
                  <a:pt x="68492" y="302853"/>
                </a:cubicBezTo>
                <a:cubicBezTo>
                  <a:pt x="65969" y="302853"/>
                  <a:pt x="64166" y="300689"/>
                  <a:pt x="63806" y="298526"/>
                </a:cubicBezTo>
                <a:cubicBezTo>
                  <a:pt x="63806" y="296002"/>
                  <a:pt x="65608" y="293479"/>
                  <a:pt x="68132" y="293479"/>
                </a:cubicBezTo>
                <a:cubicBezTo>
                  <a:pt x="98411" y="291676"/>
                  <a:pt x="121842" y="266438"/>
                  <a:pt x="121842" y="236153"/>
                </a:cubicBezTo>
                <a:cubicBezTo>
                  <a:pt x="121842" y="220289"/>
                  <a:pt x="133737" y="206589"/>
                  <a:pt x="148877" y="205147"/>
                </a:cubicBezTo>
                <a:cubicBezTo>
                  <a:pt x="157168" y="204426"/>
                  <a:pt x="165459" y="206949"/>
                  <a:pt x="171587" y="212718"/>
                </a:cubicBezTo>
                <a:cubicBezTo>
                  <a:pt x="178075" y="218487"/>
                  <a:pt x="181680" y="226419"/>
                  <a:pt x="181680" y="234711"/>
                </a:cubicBezTo>
                <a:cubicBezTo>
                  <a:pt x="181680" y="248772"/>
                  <a:pt x="189250" y="261030"/>
                  <a:pt x="201866" y="267159"/>
                </a:cubicBezTo>
                <a:cubicBezTo>
                  <a:pt x="214483" y="273289"/>
                  <a:pt x="229262" y="271486"/>
                  <a:pt x="240076" y="262833"/>
                </a:cubicBezTo>
                <a:cubicBezTo>
                  <a:pt x="274321" y="235793"/>
                  <a:pt x="294147" y="195052"/>
                  <a:pt x="294147" y="151426"/>
                </a:cubicBezTo>
                <a:cubicBezTo>
                  <a:pt x="294147" y="72829"/>
                  <a:pt x="229983" y="9374"/>
                  <a:pt x="151761" y="9374"/>
                </a:cubicBezTo>
                <a:cubicBezTo>
                  <a:pt x="128691" y="9374"/>
                  <a:pt x="105621" y="14782"/>
                  <a:pt x="85434" y="25959"/>
                </a:cubicBezTo>
                <a:cubicBezTo>
                  <a:pt x="82911" y="27040"/>
                  <a:pt x="80388" y="26319"/>
                  <a:pt x="78946" y="24156"/>
                </a:cubicBezTo>
                <a:cubicBezTo>
                  <a:pt x="77864" y="21632"/>
                  <a:pt x="78946" y="19108"/>
                  <a:pt x="80748" y="17666"/>
                </a:cubicBezTo>
                <a:cubicBezTo>
                  <a:pt x="102737" y="6489"/>
                  <a:pt x="127249" y="0"/>
                  <a:pt x="151761" y="0"/>
                </a:cubicBezTo>
                <a:close/>
                <a:moveTo>
                  <a:pt x="41400" y="0"/>
                </a:moveTo>
                <a:cubicBezTo>
                  <a:pt x="42486" y="0"/>
                  <a:pt x="43573" y="360"/>
                  <a:pt x="44659" y="1442"/>
                </a:cubicBezTo>
                <a:cubicBezTo>
                  <a:pt x="45022" y="2163"/>
                  <a:pt x="58784" y="16585"/>
                  <a:pt x="69649" y="35693"/>
                </a:cubicBezTo>
                <a:cubicBezTo>
                  <a:pt x="88119" y="67420"/>
                  <a:pt x="87033" y="93019"/>
                  <a:pt x="66752" y="109243"/>
                </a:cubicBezTo>
                <a:cubicBezTo>
                  <a:pt x="66752" y="109604"/>
                  <a:pt x="66752" y="109604"/>
                  <a:pt x="66752" y="109965"/>
                </a:cubicBezTo>
                <a:cubicBezTo>
                  <a:pt x="68200" y="118978"/>
                  <a:pt x="88844" y="257425"/>
                  <a:pt x="44659" y="301411"/>
                </a:cubicBezTo>
                <a:cubicBezTo>
                  <a:pt x="43573" y="302492"/>
                  <a:pt x="42486" y="302853"/>
                  <a:pt x="41400" y="302853"/>
                </a:cubicBezTo>
                <a:cubicBezTo>
                  <a:pt x="39951" y="302853"/>
                  <a:pt x="38865" y="302492"/>
                  <a:pt x="38140" y="301411"/>
                </a:cubicBezTo>
                <a:cubicBezTo>
                  <a:pt x="-6044" y="257425"/>
                  <a:pt x="14237" y="118978"/>
                  <a:pt x="15686" y="109965"/>
                </a:cubicBezTo>
                <a:cubicBezTo>
                  <a:pt x="15686" y="109604"/>
                  <a:pt x="15686" y="109604"/>
                  <a:pt x="15686" y="109243"/>
                </a:cubicBezTo>
                <a:cubicBezTo>
                  <a:pt x="1924" y="97706"/>
                  <a:pt x="-3147" y="81482"/>
                  <a:pt x="1924" y="61652"/>
                </a:cubicBezTo>
                <a:cubicBezTo>
                  <a:pt x="9167" y="31367"/>
                  <a:pt x="36692" y="2884"/>
                  <a:pt x="38140" y="1442"/>
                </a:cubicBezTo>
                <a:cubicBezTo>
                  <a:pt x="38865" y="360"/>
                  <a:pt x="39951" y="0"/>
                  <a:pt x="41400" y="0"/>
                </a:cubicBezTo>
                <a:close/>
              </a:path>
            </a:pathLst>
          </a:custGeom>
          <a:solidFill>
            <a:schemeClr val="bg1"/>
          </a:solidFill>
          <a:ln>
            <a:noFill/>
          </a:ln>
          <a:effectLst/>
        </p:spPr>
        <p:txBody>
          <a:bodyPr anchor="ctr"/>
          <a:lstStyle/>
          <a:p>
            <a:endParaRPr lang="en-US" sz="900" dirty="0">
              <a:latin typeface="Garamond" panose="02020404030301010803" pitchFamily="18" charset="0"/>
            </a:endParaRPr>
          </a:p>
        </p:txBody>
      </p:sp>
      <p:sp>
        <p:nvSpPr>
          <p:cNvPr id="36" name="TextBox 35">
            <a:extLst>
              <a:ext uri="{FF2B5EF4-FFF2-40B4-BE49-F238E27FC236}">
                <a16:creationId xmlns="" xmlns:a16="http://schemas.microsoft.com/office/drawing/2014/main" id="{FBC57848-F5C5-0542-A58A-4F9C2156A3A8}"/>
              </a:ext>
            </a:extLst>
          </p:cNvPr>
          <p:cNvSpPr txBox="1"/>
          <p:nvPr/>
        </p:nvSpPr>
        <p:spPr>
          <a:xfrm>
            <a:off x="692277" y="3537497"/>
            <a:ext cx="2207596" cy="692497"/>
          </a:xfrm>
          <a:prstGeom prst="rect">
            <a:avLst/>
          </a:prstGeom>
          <a:noFill/>
        </p:spPr>
        <p:txBody>
          <a:bodyPr wrap="square" rtlCol="0" anchor="ctr" anchorCtr="0">
            <a:spAutoFit/>
          </a:bodyPr>
          <a:lstStyle/>
          <a:p>
            <a:r>
              <a:rPr lang="en-US" sz="1300" b="1" dirty="0">
                <a:solidFill>
                  <a:srgbClr val="002060"/>
                </a:solidFill>
                <a:latin typeface="Garamond" panose="02020404030301010803" pitchFamily="18" charset="0"/>
                <a:ea typeface="League Spartan" charset="0"/>
                <a:cs typeface="Poppins" pitchFamily="2" charset="77"/>
              </a:rPr>
              <a:t>Broadband Penetration </a:t>
            </a:r>
          </a:p>
          <a:p>
            <a:r>
              <a:rPr lang="en-US" sz="1300" b="1" dirty="0">
                <a:solidFill>
                  <a:srgbClr val="002060"/>
                </a:solidFill>
                <a:latin typeface="Garamond" panose="02020404030301010803" pitchFamily="18" charset="0"/>
                <a:ea typeface="League Spartan" charset="0"/>
                <a:cs typeface="Poppins" pitchFamily="2" charset="77"/>
              </a:rPr>
              <a:t>increased from 6% (2015) to </a:t>
            </a:r>
          </a:p>
          <a:p>
            <a:r>
              <a:rPr lang="en-US" sz="1300" b="1" dirty="0">
                <a:solidFill>
                  <a:srgbClr val="002060"/>
                </a:solidFill>
                <a:latin typeface="Garamond" panose="02020404030301010803" pitchFamily="18" charset="0"/>
                <a:ea typeface="League Spartan" charset="0"/>
                <a:cs typeface="Poppins" pitchFamily="2" charset="77"/>
              </a:rPr>
              <a:t>45.02% (Nov 2020)</a:t>
            </a:r>
          </a:p>
        </p:txBody>
      </p:sp>
      <p:sp>
        <p:nvSpPr>
          <p:cNvPr id="37" name="TextBox 36">
            <a:extLst>
              <a:ext uri="{FF2B5EF4-FFF2-40B4-BE49-F238E27FC236}">
                <a16:creationId xmlns="" xmlns:a16="http://schemas.microsoft.com/office/drawing/2014/main" id="{699FF925-C1E6-AE43-A4C2-604F55F3BF62}"/>
              </a:ext>
            </a:extLst>
          </p:cNvPr>
          <p:cNvSpPr txBox="1"/>
          <p:nvPr/>
        </p:nvSpPr>
        <p:spPr>
          <a:xfrm>
            <a:off x="1193180" y="4623219"/>
            <a:ext cx="1483735" cy="1292662"/>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err="1">
                <a:latin typeface="Garamond" panose="02020404030301010803" pitchFamily="18" charset="0"/>
              </a:rPr>
              <a:t>Fibre</a:t>
            </a:r>
            <a:r>
              <a:rPr lang="en-US" b="1" dirty="0">
                <a:latin typeface="Garamond" panose="02020404030301010803" pitchFamily="18" charset="0"/>
              </a:rPr>
              <a:t> Optic Transmission cables</a:t>
            </a:r>
          </a:p>
          <a:p>
            <a:pPr algn="l"/>
            <a:r>
              <a:rPr lang="en-US" b="1" dirty="0">
                <a:latin typeface="Garamond" panose="02020404030301010803" pitchFamily="18" charset="0"/>
              </a:rPr>
              <a:t>Increase from 47,000 km to over 54,725 km </a:t>
            </a:r>
          </a:p>
        </p:txBody>
      </p:sp>
      <p:sp>
        <p:nvSpPr>
          <p:cNvPr id="39" name="TextBox 38">
            <a:extLst>
              <a:ext uri="{FF2B5EF4-FFF2-40B4-BE49-F238E27FC236}">
                <a16:creationId xmlns="" xmlns:a16="http://schemas.microsoft.com/office/drawing/2014/main" id="{376AF042-F7B6-3241-B105-E75A38D26460}"/>
              </a:ext>
            </a:extLst>
          </p:cNvPr>
          <p:cNvSpPr txBox="1"/>
          <p:nvPr/>
        </p:nvSpPr>
        <p:spPr>
          <a:xfrm>
            <a:off x="8168019" y="3800346"/>
            <a:ext cx="2322182" cy="892552"/>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7 VSAT Gateway Earth Stations Licensed to provide </a:t>
            </a:r>
          </a:p>
          <a:p>
            <a:pPr algn="l"/>
            <a:r>
              <a:rPr lang="en-US" b="1" dirty="0">
                <a:latin typeface="Garamond" panose="02020404030301010803" pitchFamily="18" charset="0"/>
              </a:rPr>
              <a:t>Broadband capacity – MTN (3), Main One (2) &amp; </a:t>
            </a:r>
            <a:r>
              <a:rPr lang="en-US" b="1" dirty="0" err="1">
                <a:latin typeface="Garamond" panose="02020404030301010803" pitchFamily="18" charset="0"/>
              </a:rPr>
              <a:t>Viasat</a:t>
            </a:r>
            <a:r>
              <a:rPr lang="en-US" b="1" dirty="0">
                <a:latin typeface="Garamond" panose="02020404030301010803" pitchFamily="18" charset="0"/>
              </a:rPr>
              <a:t> (2)</a:t>
            </a:r>
          </a:p>
        </p:txBody>
      </p:sp>
      <p:sp>
        <p:nvSpPr>
          <p:cNvPr id="40" name="TextBox 39">
            <a:extLst>
              <a:ext uri="{FF2B5EF4-FFF2-40B4-BE49-F238E27FC236}">
                <a16:creationId xmlns="" xmlns:a16="http://schemas.microsoft.com/office/drawing/2014/main" id="{60179CB0-613D-B04D-A336-CD8E6B4EE9BA}"/>
              </a:ext>
            </a:extLst>
          </p:cNvPr>
          <p:cNvSpPr txBox="1"/>
          <p:nvPr/>
        </p:nvSpPr>
        <p:spPr>
          <a:xfrm>
            <a:off x="8577090" y="2633079"/>
            <a:ext cx="2088222" cy="692497"/>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Guidelines on Commercial Satellite</a:t>
            </a:r>
          </a:p>
          <a:p>
            <a:pPr algn="l"/>
            <a:r>
              <a:rPr lang="en-US" b="1" dirty="0">
                <a:latin typeface="Garamond" panose="02020404030301010803" pitchFamily="18" charset="0"/>
              </a:rPr>
              <a:t> Communications</a:t>
            </a:r>
          </a:p>
        </p:txBody>
      </p:sp>
      <p:sp>
        <p:nvSpPr>
          <p:cNvPr id="41" name="TextBox 40">
            <a:extLst>
              <a:ext uri="{FF2B5EF4-FFF2-40B4-BE49-F238E27FC236}">
                <a16:creationId xmlns="" xmlns:a16="http://schemas.microsoft.com/office/drawing/2014/main" id="{3C3968EE-AA6F-2F45-AA06-8EEC5486311C}"/>
              </a:ext>
            </a:extLst>
          </p:cNvPr>
          <p:cNvSpPr txBox="1"/>
          <p:nvPr/>
        </p:nvSpPr>
        <p:spPr>
          <a:xfrm>
            <a:off x="7866621" y="1305642"/>
            <a:ext cx="1912380" cy="1092607"/>
          </a:xfrm>
          <a:prstGeom prst="rect">
            <a:avLst/>
          </a:prstGeom>
          <a:noFill/>
        </p:spPr>
        <p:txBody>
          <a:bodyPr wrap="square" rtlCol="0" anchor="ctr" anchorCtr="0">
            <a:spAutoFit/>
          </a:bodyPr>
          <a:lstStyle/>
          <a:p>
            <a:r>
              <a:rPr lang="en-US" sz="1300" b="1" dirty="0">
                <a:solidFill>
                  <a:srgbClr val="002060"/>
                </a:solidFill>
                <a:latin typeface="Garamond" panose="02020404030301010803" pitchFamily="18" charset="0"/>
                <a:ea typeface="League Spartan" charset="0"/>
                <a:cs typeface="Poppins" pitchFamily="2" charset="77"/>
              </a:rPr>
              <a:t>6 </a:t>
            </a:r>
            <a:r>
              <a:rPr lang="en-US" sz="1300" b="1" dirty="0" err="1">
                <a:solidFill>
                  <a:srgbClr val="002060"/>
                </a:solidFill>
                <a:latin typeface="Garamond" panose="02020404030301010803" pitchFamily="18" charset="0"/>
                <a:ea typeface="League Spartan" charset="0"/>
                <a:cs typeface="Poppins" pitchFamily="2" charset="77"/>
              </a:rPr>
              <a:t>InFraco’s</a:t>
            </a:r>
            <a:r>
              <a:rPr lang="en-US" sz="1300" b="1" dirty="0">
                <a:solidFill>
                  <a:srgbClr val="002060"/>
                </a:solidFill>
                <a:latin typeface="Garamond" panose="02020404030301010803" pitchFamily="18" charset="0"/>
                <a:ea typeface="League Spartan" charset="0"/>
                <a:cs typeface="Poppins" pitchFamily="2" charset="77"/>
              </a:rPr>
              <a:t> Licensed - Planned to add</a:t>
            </a:r>
          </a:p>
          <a:p>
            <a:r>
              <a:rPr lang="en-GB" sz="1300" b="1" dirty="0">
                <a:solidFill>
                  <a:srgbClr val="002060"/>
                </a:solidFill>
                <a:latin typeface="Garamond" panose="02020404030301010803" pitchFamily="18" charset="0"/>
                <a:ea typeface="League Spartan" charset="0"/>
                <a:cs typeface="Poppins" pitchFamily="2" charset="77"/>
              </a:rPr>
              <a:t>38,296 Km of OFC to the Transmission</a:t>
            </a:r>
            <a:endParaRPr lang="en-US" sz="1300" b="1" dirty="0">
              <a:solidFill>
                <a:srgbClr val="002060"/>
              </a:solidFill>
              <a:latin typeface="Garamond" panose="02020404030301010803" pitchFamily="18" charset="0"/>
              <a:ea typeface="League Spartan" charset="0"/>
              <a:cs typeface="Poppins" pitchFamily="2" charset="77"/>
            </a:endParaRPr>
          </a:p>
          <a:p>
            <a:pPr algn="ctr"/>
            <a:endParaRPr lang="en-US" sz="1300" dirty="0">
              <a:solidFill>
                <a:srgbClr val="002060"/>
              </a:solidFill>
              <a:latin typeface="Garamond" panose="02020404030301010803" pitchFamily="18" charset="0"/>
              <a:ea typeface="League Spartan" charset="0"/>
              <a:cs typeface="Poppins" pitchFamily="2" charset="77"/>
            </a:endParaRPr>
          </a:p>
        </p:txBody>
      </p:sp>
      <p:sp>
        <p:nvSpPr>
          <p:cNvPr id="43" name="TextBox 42">
            <a:extLst>
              <a:ext uri="{FF2B5EF4-FFF2-40B4-BE49-F238E27FC236}">
                <a16:creationId xmlns="" xmlns:a16="http://schemas.microsoft.com/office/drawing/2014/main" id="{AD7C27BA-942F-B74A-B564-44DBE8E78F8C}"/>
              </a:ext>
            </a:extLst>
          </p:cNvPr>
          <p:cNvSpPr txBox="1"/>
          <p:nvPr/>
        </p:nvSpPr>
        <p:spPr>
          <a:xfrm>
            <a:off x="6519630" y="5420593"/>
            <a:ext cx="2421170" cy="692497"/>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3G &amp; 4G BTS increased </a:t>
            </a:r>
          </a:p>
          <a:p>
            <a:pPr algn="l"/>
            <a:r>
              <a:rPr lang="en-US" b="1" dirty="0">
                <a:latin typeface="Garamond" panose="02020404030301010803" pitchFamily="18" charset="0"/>
              </a:rPr>
              <a:t>from less than 30,000 to over 53,460   </a:t>
            </a:r>
          </a:p>
        </p:txBody>
      </p:sp>
      <p:sp>
        <p:nvSpPr>
          <p:cNvPr id="33" name="TextBox 32">
            <a:extLst>
              <a:ext uri="{FF2B5EF4-FFF2-40B4-BE49-F238E27FC236}">
                <a16:creationId xmlns="" xmlns:a16="http://schemas.microsoft.com/office/drawing/2014/main" id="{57CD1726-7159-0440-BF22-D6B06D719E31}"/>
              </a:ext>
            </a:extLst>
          </p:cNvPr>
          <p:cNvSpPr txBox="1"/>
          <p:nvPr/>
        </p:nvSpPr>
        <p:spPr>
          <a:xfrm>
            <a:off x="3740987" y="5157180"/>
            <a:ext cx="2872838" cy="492443"/>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GB" b="1" dirty="0">
                <a:latin typeface="Garamond" panose="02020404030301010803" pitchFamily="18" charset="0"/>
              </a:rPr>
              <a:t>Guidelines on use of </a:t>
            </a:r>
          </a:p>
          <a:p>
            <a:pPr algn="l"/>
            <a:r>
              <a:rPr lang="en-GB" b="1" dirty="0">
                <a:latin typeface="Garamond" panose="02020404030301010803" pitchFamily="18" charset="0"/>
              </a:rPr>
              <a:t>TVWS for Broadband deployment</a:t>
            </a:r>
            <a:endParaRPr lang="en-US" b="1" dirty="0">
              <a:latin typeface="Garamond" panose="02020404030301010803" pitchFamily="18" charset="0"/>
            </a:endParaRPr>
          </a:p>
        </p:txBody>
      </p:sp>
      <p:sp>
        <p:nvSpPr>
          <p:cNvPr id="45" name="TextBox 44">
            <a:extLst>
              <a:ext uri="{FF2B5EF4-FFF2-40B4-BE49-F238E27FC236}">
                <a16:creationId xmlns="" xmlns:a16="http://schemas.microsoft.com/office/drawing/2014/main" id="{57CD1726-7159-0440-BF22-D6B06D719E31}"/>
              </a:ext>
            </a:extLst>
          </p:cNvPr>
          <p:cNvSpPr txBox="1"/>
          <p:nvPr/>
        </p:nvSpPr>
        <p:spPr>
          <a:xfrm>
            <a:off x="938935" y="1526299"/>
            <a:ext cx="3060453" cy="1492716"/>
          </a:xfrm>
          <a:prstGeom prst="rect">
            <a:avLst/>
          </a:prstGeom>
          <a:noFill/>
        </p:spPr>
        <p:txBody>
          <a:bodyPr wrap="square" rtlCol="0" anchor="ctr" anchorCtr="0">
            <a:spAutoFit/>
          </a:bodyPr>
          <a:lstStyle/>
          <a:p>
            <a:pPr algn="ctr"/>
            <a:r>
              <a:rPr lang="en-GB" sz="1300" b="1" dirty="0">
                <a:solidFill>
                  <a:srgbClr val="002060"/>
                </a:solidFill>
                <a:latin typeface="Garamond" panose="02020404030301010803" pitchFamily="18" charset="0"/>
                <a:ea typeface="League Spartan" charset="0"/>
                <a:cs typeface="Poppins" pitchFamily="2" charset="77"/>
              </a:rPr>
              <a:t>LTE deployment</a:t>
            </a:r>
          </a:p>
          <a:p>
            <a:pPr marL="171450" indent="-171450">
              <a:buFont typeface="Wingdings" panose="05000000000000000000" pitchFamily="2" charset="2"/>
              <a:buChar char="ü"/>
            </a:pPr>
            <a:r>
              <a:rPr lang="en-GB" sz="1300" b="1" dirty="0">
                <a:solidFill>
                  <a:srgbClr val="002060"/>
                </a:solidFill>
                <a:latin typeface="Garamond" panose="02020404030301010803" pitchFamily="18" charset="0"/>
                <a:ea typeface="League Spartan" charset="0"/>
                <a:cs typeface="Poppins" pitchFamily="2" charset="77"/>
              </a:rPr>
              <a:t>Re-planning of 800MHz CDMA </a:t>
            </a:r>
          </a:p>
          <a:p>
            <a:pPr marL="171450" indent="-171450">
              <a:buFont typeface="Wingdings" panose="05000000000000000000" pitchFamily="2" charset="2"/>
              <a:buChar char="ü"/>
            </a:pPr>
            <a:r>
              <a:rPr lang="en-GB" sz="1300" b="1" dirty="0">
                <a:solidFill>
                  <a:srgbClr val="002060"/>
                </a:solidFill>
                <a:latin typeface="Garamond" panose="02020404030301010803" pitchFamily="18" charset="0"/>
                <a:ea typeface="League Spartan" charset="0"/>
                <a:cs typeface="Poppins" pitchFamily="2" charset="77"/>
              </a:rPr>
              <a:t>Re-farming part of 1800MHz</a:t>
            </a:r>
          </a:p>
          <a:p>
            <a:pPr marL="171450" indent="-171450">
              <a:buFont typeface="Wingdings" panose="05000000000000000000" pitchFamily="2" charset="2"/>
              <a:buChar char="ü"/>
            </a:pPr>
            <a:r>
              <a:rPr lang="en-GB" sz="1300" b="1" dirty="0">
                <a:solidFill>
                  <a:srgbClr val="002060"/>
                </a:solidFill>
                <a:latin typeface="Garamond" panose="02020404030301010803" pitchFamily="18" charset="0"/>
                <a:ea typeface="League Spartan" charset="0"/>
                <a:cs typeface="Poppins" pitchFamily="2" charset="77"/>
              </a:rPr>
              <a:t>Administrative assignment of 700MHz </a:t>
            </a:r>
          </a:p>
          <a:p>
            <a:pPr marL="171450" indent="-171450">
              <a:buFont typeface="Wingdings" panose="05000000000000000000" pitchFamily="2" charset="2"/>
              <a:buChar char="ü"/>
            </a:pPr>
            <a:r>
              <a:rPr lang="en-GB" sz="1300" b="1" dirty="0">
                <a:solidFill>
                  <a:srgbClr val="002060"/>
                </a:solidFill>
                <a:latin typeface="Garamond" panose="02020404030301010803" pitchFamily="18" charset="0"/>
                <a:ea typeface="League Spartan" charset="0"/>
                <a:cs typeface="Poppins" pitchFamily="2" charset="77"/>
              </a:rPr>
              <a:t> 2.6GHz – 14 Slots Auctioned, MTN (6), Airtel (4) and Open Sky (2)</a:t>
            </a:r>
          </a:p>
        </p:txBody>
      </p:sp>
      <p:sp>
        <p:nvSpPr>
          <p:cNvPr id="46" name="Oval 9">
            <a:extLst>
              <a:ext uri="{FF2B5EF4-FFF2-40B4-BE49-F238E27FC236}">
                <a16:creationId xmlns="" xmlns:a16="http://schemas.microsoft.com/office/drawing/2014/main" id="{2C92C73C-A4B6-D64B-AAF3-3CE6DC553038}"/>
              </a:ext>
            </a:extLst>
          </p:cNvPr>
          <p:cNvSpPr>
            <a:spLocks noChangeArrowheads="1"/>
          </p:cNvSpPr>
          <p:nvPr/>
        </p:nvSpPr>
        <p:spPr bwMode="auto">
          <a:xfrm>
            <a:off x="3949057" y="2113148"/>
            <a:ext cx="817140" cy="818580"/>
          </a:xfrm>
          <a:prstGeom prst="ellipse">
            <a:avLst/>
          </a:prstGeom>
          <a:solidFill>
            <a:schemeClr val="accent3"/>
          </a:solidFill>
          <a:ln>
            <a:noFill/>
          </a:ln>
        </p:spPr>
        <p:txBody>
          <a:bodyPr vert="horz" wrap="square" lIns="91416" tIns="45708" rIns="91416" bIns="45708" numCol="1" anchor="t" anchorCtr="0" compatLnSpc="1">
            <a:prstTxWarp prst="textNoShape">
              <a:avLst/>
            </a:prstTxWarp>
          </a:bodyPr>
          <a:lstStyle/>
          <a:p>
            <a:endParaRPr lang="id-ID" sz="3599" dirty="0">
              <a:latin typeface="Garamond" panose="02020404030301010803"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8075" y="6340071"/>
            <a:ext cx="923925" cy="381000"/>
          </a:xfrm>
          <a:prstGeom prst="rect">
            <a:avLst/>
          </a:prstGeom>
        </p:spPr>
      </p:pic>
      <p:sp>
        <p:nvSpPr>
          <p:cNvPr id="44"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002060"/>
                </a:solidFill>
                <a:latin typeface="Garamond" panose="02020404030301010803" pitchFamily="18" charset="0"/>
              </a:rPr>
              <a:t>11</a:t>
            </a:r>
            <a:endParaRPr lang="en-US" b="1" dirty="0">
              <a:solidFill>
                <a:srgbClr val="002060"/>
              </a:solidFill>
              <a:latin typeface="Garamond" panose="02020404030301010803" pitchFamily="18" charset="0"/>
            </a:endParaRPr>
          </a:p>
        </p:txBody>
      </p:sp>
      <p:pic>
        <p:nvPicPr>
          <p:cNvPr id="3" name="Google Shape;149;p1">
            <a:extLst>
              <a:ext uri="{FF2B5EF4-FFF2-40B4-BE49-F238E27FC236}">
                <a16:creationId xmlns="" xmlns:a16="http://schemas.microsoft.com/office/drawing/2014/main" id="{1747B8F3-801A-FE32-1D8B-491EEE857253}"/>
              </a:ext>
            </a:extLst>
          </p:cNvPr>
          <p:cNvPicPr preferRelativeResize="0"/>
          <p:nvPr/>
        </p:nvPicPr>
        <p:blipFill rotWithShape="1">
          <a:blip r:embed="rId3">
            <a:alphaModFix/>
          </a:blip>
          <a:srcRect t="14966" r="3679" b="12057"/>
          <a:stretch/>
        </p:blipFill>
        <p:spPr>
          <a:xfrm>
            <a:off x="10762211" y="0"/>
            <a:ext cx="1429790" cy="977265"/>
          </a:xfrm>
          <a:prstGeom prst="rect">
            <a:avLst/>
          </a:prstGeom>
          <a:noFill/>
          <a:ln>
            <a:noFill/>
          </a:ln>
        </p:spPr>
      </p:pic>
      <p:pic>
        <p:nvPicPr>
          <p:cNvPr id="4" name="Google Shape;150;p1" descr="Text&#10;&#10;Description automatically generated">
            <a:extLst>
              <a:ext uri="{FF2B5EF4-FFF2-40B4-BE49-F238E27FC236}">
                <a16:creationId xmlns="" xmlns:a16="http://schemas.microsoft.com/office/drawing/2014/main" id="{BF6E6D31-E61F-BB26-32A3-AF25A249DCDC}"/>
              </a:ext>
            </a:extLst>
          </p:cNvPr>
          <p:cNvPicPr preferRelativeResize="0"/>
          <p:nvPr/>
        </p:nvPicPr>
        <p:blipFill rotWithShape="1">
          <a:blip r:embed="rId4">
            <a:alphaModFix/>
          </a:blip>
          <a:srcRect/>
          <a:stretch/>
        </p:blipFill>
        <p:spPr>
          <a:xfrm>
            <a:off x="136156" y="134877"/>
            <a:ext cx="1931732" cy="1132181"/>
          </a:xfrm>
          <a:prstGeom prst="rect">
            <a:avLst/>
          </a:prstGeom>
          <a:noFill/>
          <a:ln>
            <a:noFill/>
          </a:ln>
        </p:spPr>
      </p:pic>
    </p:spTree>
    <p:extLst>
      <p:ext uri="{BB962C8B-B14F-4D97-AF65-F5344CB8AC3E}">
        <p14:creationId xmlns:p14="http://schemas.microsoft.com/office/powerpoint/2010/main" val="393749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 xmlns:a16="http://schemas.microsoft.com/office/drawing/2014/main" id="{BB4087CE-3004-7444-B718-18ACBB776E45}"/>
              </a:ext>
            </a:extLst>
          </p:cNvPr>
          <p:cNvSpPr txBox="1"/>
          <p:nvPr/>
        </p:nvSpPr>
        <p:spPr>
          <a:xfrm>
            <a:off x="3699384" y="428872"/>
            <a:ext cx="447962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400" b="1" spc="150" dirty="0">
                <a:solidFill>
                  <a:srgbClr val="002060"/>
                </a:solidFill>
                <a:latin typeface="Garamond" panose="02020404030301010803" pitchFamily="18" charset="0"/>
                <a:cs typeface="Poppins Light" pitchFamily="2" charset="77"/>
              </a:rPr>
              <a:t>2.	Improve Quality of Service</a:t>
            </a:r>
          </a:p>
        </p:txBody>
      </p:sp>
      <p:sp>
        <p:nvSpPr>
          <p:cNvPr id="44" name="Freeform 43">
            <a:extLst>
              <a:ext uri="{FF2B5EF4-FFF2-40B4-BE49-F238E27FC236}">
                <a16:creationId xmlns="" xmlns:a16="http://schemas.microsoft.com/office/drawing/2014/main" id="{265CF3A1-D2B6-2C41-856F-4EA93F56CEC8}"/>
              </a:ext>
            </a:extLst>
          </p:cNvPr>
          <p:cNvSpPr>
            <a:spLocks noChangeArrowheads="1"/>
          </p:cNvSpPr>
          <p:nvPr/>
        </p:nvSpPr>
        <p:spPr bwMode="auto">
          <a:xfrm>
            <a:off x="2395336" y="890537"/>
            <a:ext cx="7142199" cy="3928357"/>
          </a:xfrm>
          <a:custGeom>
            <a:avLst/>
            <a:gdLst>
              <a:gd name="connsiteX0" fmla="*/ 6038483 w 14674910"/>
              <a:gd name="connsiteY0" fmla="*/ 0 h 9201245"/>
              <a:gd name="connsiteX1" fmla="*/ 6901941 w 14674910"/>
              <a:gd name="connsiteY1" fmla="*/ 0 h 9201245"/>
              <a:gd name="connsiteX2" fmla="*/ 6910225 w 14674910"/>
              <a:gd name="connsiteY2" fmla="*/ 28721 h 9201245"/>
              <a:gd name="connsiteX3" fmla="*/ 7582305 w 14674910"/>
              <a:gd name="connsiteY3" fmla="*/ 1683608 h 9201245"/>
              <a:gd name="connsiteX4" fmla="*/ 8934872 w 14674910"/>
              <a:gd name="connsiteY4" fmla="*/ 2648266 h 9201245"/>
              <a:gd name="connsiteX5" fmla="*/ 9565903 w 14674910"/>
              <a:gd name="connsiteY5" fmla="*/ 2945847 h 9201245"/>
              <a:gd name="connsiteX6" fmla="*/ 9629131 w 14674910"/>
              <a:gd name="connsiteY6" fmla="*/ 2978085 h 9201245"/>
              <a:gd name="connsiteX7" fmla="*/ 9846087 w 14674910"/>
              <a:gd name="connsiteY7" fmla="*/ 3094638 h 9201245"/>
              <a:gd name="connsiteX8" fmla="*/ 9937828 w 14674910"/>
              <a:gd name="connsiteY8" fmla="*/ 3129355 h 9201245"/>
              <a:gd name="connsiteX9" fmla="*/ 9917992 w 14674910"/>
              <a:gd name="connsiteY9" fmla="*/ 3126875 h 9201245"/>
              <a:gd name="connsiteX10" fmla="*/ 11100713 w 14674910"/>
              <a:gd name="connsiteY10" fmla="*/ 3273186 h 9201245"/>
              <a:gd name="connsiteX11" fmla="*/ 11292875 w 14674910"/>
              <a:gd name="connsiteY11" fmla="*/ 3110756 h 9201245"/>
              <a:gd name="connsiteX12" fmla="*/ 11294114 w 14674910"/>
              <a:gd name="connsiteY12" fmla="*/ 3109517 h 9201245"/>
              <a:gd name="connsiteX13" fmla="*/ 11389575 w 14674910"/>
              <a:gd name="connsiteY13" fmla="*/ 2996684 h 9201245"/>
              <a:gd name="connsiteX14" fmla="*/ 11449083 w 14674910"/>
              <a:gd name="connsiteY14" fmla="*/ 2912369 h 9201245"/>
              <a:gd name="connsiteX15" fmla="*/ 11465200 w 14674910"/>
              <a:gd name="connsiteY15" fmla="*/ 2887571 h 9201245"/>
              <a:gd name="connsiteX16" fmla="*/ 11470158 w 14674910"/>
              <a:gd name="connsiteY16" fmla="*/ 2881371 h 9201245"/>
              <a:gd name="connsiteX17" fmla="*/ 11475118 w 14674910"/>
              <a:gd name="connsiteY17" fmla="*/ 2875172 h 9201245"/>
              <a:gd name="connsiteX18" fmla="*/ 11488755 w 14674910"/>
              <a:gd name="connsiteY18" fmla="*/ 2859053 h 9201245"/>
              <a:gd name="connsiteX19" fmla="*/ 11524707 w 14674910"/>
              <a:gd name="connsiteY19" fmla="*/ 2820615 h 9201245"/>
              <a:gd name="connsiteX20" fmla="*/ 11682156 w 14674910"/>
              <a:gd name="connsiteY20" fmla="*/ 2680504 h 9201245"/>
              <a:gd name="connsiteX21" fmla="*/ 11745383 w 14674910"/>
              <a:gd name="connsiteY21" fmla="*/ 2627187 h 9201245"/>
              <a:gd name="connsiteX22" fmla="*/ 11834645 w 14674910"/>
              <a:gd name="connsiteY22" fmla="*/ 2592470 h 9201245"/>
              <a:gd name="connsiteX23" fmla="*/ 11891673 w 14674910"/>
              <a:gd name="connsiteY23" fmla="*/ 2547832 h 9201245"/>
              <a:gd name="connsiteX24" fmla="*/ 11904071 w 14674910"/>
              <a:gd name="connsiteY24" fmla="*/ 2539153 h 9201245"/>
              <a:gd name="connsiteX25" fmla="*/ 11917708 w 14674910"/>
              <a:gd name="connsiteY25" fmla="*/ 2530475 h 9201245"/>
              <a:gd name="connsiteX26" fmla="*/ 11942502 w 14674910"/>
              <a:gd name="connsiteY26" fmla="*/ 2514354 h 9201245"/>
              <a:gd name="connsiteX27" fmla="*/ 11956140 w 14674910"/>
              <a:gd name="connsiteY27" fmla="*/ 2505675 h 9201245"/>
              <a:gd name="connsiteX28" fmla="*/ 11962338 w 14674910"/>
              <a:gd name="connsiteY28" fmla="*/ 2501956 h 9201245"/>
              <a:gd name="connsiteX29" fmla="*/ 11964818 w 14674910"/>
              <a:gd name="connsiteY29" fmla="*/ 2500716 h 9201245"/>
              <a:gd name="connsiteX30" fmla="*/ 11967298 w 14674910"/>
              <a:gd name="connsiteY30" fmla="*/ 2499476 h 9201245"/>
              <a:gd name="connsiteX31" fmla="*/ 11969776 w 14674910"/>
              <a:gd name="connsiteY31" fmla="*/ 2498236 h 9201245"/>
              <a:gd name="connsiteX32" fmla="*/ 11995814 w 14674910"/>
              <a:gd name="connsiteY32" fmla="*/ 2483356 h 9201245"/>
              <a:gd name="connsiteX33" fmla="*/ 12023086 w 14674910"/>
              <a:gd name="connsiteY33" fmla="*/ 2469718 h 9201245"/>
              <a:gd name="connsiteX34" fmla="*/ 12051602 w 14674910"/>
              <a:gd name="connsiteY34" fmla="*/ 2456079 h 9201245"/>
              <a:gd name="connsiteX35" fmla="*/ 12080114 w 14674910"/>
              <a:gd name="connsiteY35" fmla="*/ 2443679 h 9201245"/>
              <a:gd name="connsiteX36" fmla="*/ 12107390 w 14674910"/>
              <a:gd name="connsiteY36" fmla="*/ 2432520 h 9201245"/>
              <a:gd name="connsiteX37" fmla="*/ 12222686 w 14674910"/>
              <a:gd name="connsiteY37" fmla="*/ 2395323 h 9201245"/>
              <a:gd name="connsiteX38" fmla="*/ 12335502 w 14674910"/>
              <a:gd name="connsiteY38" fmla="*/ 2366804 h 9201245"/>
              <a:gd name="connsiteX39" fmla="*/ 12447082 w 14674910"/>
              <a:gd name="connsiteY39" fmla="*/ 2343246 h 9201245"/>
              <a:gd name="connsiteX40" fmla="*/ 12657838 w 14674910"/>
              <a:gd name="connsiteY40" fmla="*/ 2303568 h 9201245"/>
              <a:gd name="connsiteX41" fmla="*/ 12757018 w 14674910"/>
              <a:gd name="connsiteY41" fmla="*/ 2289930 h 9201245"/>
              <a:gd name="connsiteX42" fmla="*/ 12805370 w 14674910"/>
              <a:gd name="connsiteY42" fmla="*/ 2284970 h 9201245"/>
              <a:gd name="connsiteX43" fmla="*/ 12850000 w 14674910"/>
              <a:gd name="connsiteY43" fmla="*/ 2281250 h 9201245"/>
              <a:gd name="connsiteX44" fmla="*/ 12894630 w 14674910"/>
              <a:gd name="connsiteY44" fmla="*/ 2278770 h 9201245"/>
              <a:gd name="connsiteX45" fmla="*/ 12936782 w 14674910"/>
              <a:gd name="connsiteY45" fmla="*/ 2277530 h 9201245"/>
              <a:gd name="connsiteX46" fmla="*/ 12976454 w 14674910"/>
              <a:gd name="connsiteY46" fmla="*/ 2278770 h 9201245"/>
              <a:gd name="connsiteX47" fmla="*/ 13014886 w 14674910"/>
              <a:gd name="connsiteY47" fmla="*/ 2280010 h 9201245"/>
              <a:gd name="connsiteX48" fmla="*/ 13049598 w 14674910"/>
              <a:gd name="connsiteY48" fmla="*/ 2282490 h 9201245"/>
              <a:gd name="connsiteX49" fmla="*/ 13083072 w 14674910"/>
              <a:gd name="connsiteY49" fmla="*/ 2286210 h 9201245"/>
              <a:gd name="connsiteX50" fmla="*/ 13140102 w 14674910"/>
              <a:gd name="connsiteY50" fmla="*/ 2294888 h 9201245"/>
              <a:gd name="connsiteX51" fmla="*/ 13185972 w 14674910"/>
              <a:gd name="connsiteY51" fmla="*/ 2303568 h 9201245"/>
              <a:gd name="connsiteX52" fmla="*/ 13218206 w 14674910"/>
              <a:gd name="connsiteY52" fmla="*/ 2313488 h 9201245"/>
              <a:gd name="connsiteX53" fmla="*/ 13246718 w 14674910"/>
              <a:gd name="connsiteY53" fmla="*/ 2320928 h 9201245"/>
              <a:gd name="connsiteX54" fmla="*/ 13218206 w 14674910"/>
              <a:gd name="connsiteY54" fmla="*/ 2315968 h 9201245"/>
              <a:gd name="connsiteX55" fmla="*/ 13137622 w 14674910"/>
              <a:gd name="connsiteY55" fmla="*/ 2307288 h 9201245"/>
              <a:gd name="connsiteX56" fmla="*/ 13081834 w 14674910"/>
              <a:gd name="connsiteY56" fmla="*/ 2306048 h 9201245"/>
              <a:gd name="connsiteX57" fmla="*/ 13048358 w 14674910"/>
              <a:gd name="connsiteY57" fmla="*/ 2304808 h 9201245"/>
              <a:gd name="connsiteX58" fmla="*/ 13014886 w 14674910"/>
              <a:gd name="connsiteY58" fmla="*/ 2306048 h 9201245"/>
              <a:gd name="connsiteX59" fmla="*/ 12853718 w 14674910"/>
              <a:gd name="connsiteY59" fmla="*/ 2319687 h 9201245"/>
              <a:gd name="connsiteX60" fmla="*/ 12810328 w 14674910"/>
              <a:gd name="connsiteY60" fmla="*/ 2327127 h 9201245"/>
              <a:gd name="connsiteX61" fmla="*/ 12764456 w 14674910"/>
              <a:gd name="connsiteY61" fmla="*/ 2334566 h 9201245"/>
              <a:gd name="connsiteX62" fmla="*/ 12716106 w 14674910"/>
              <a:gd name="connsiteY62" fmla="*/ 2343246 h 9201245"/>
              <a:gd name="connsiteX63" fmla="*/ 12667756 w 14674910"/>
              <a:gd name="connsiteY63" fmla="*/ 2353165 h 9201245"/>
              <a:gd name="connsiteX64" fmla="*/ 12460718 w 14674910"/>
              <a:gd name="connsiteY64" fmla="*/ 2401522 h 9201245"/>
              <a:gd name="connsiteX65" fmla="*/ 12351622 w 14674910"/>
              <a:gd name="connsiteY65" fmla="*/ 2427561 h 9201245"/>
              <a:gd name="connsiteX66" fmla="*/ 12240042 w 14674910"/>
              <a:gd name="connsiteY66" fmla="*/ 2457318 h 9201245"/>
              <a:gd name="connsiteX67" fmla="*/ 12132186 w 14674910"/>
              <a:gd name="connsiteY67" fmla="*/ 2494516 h 9201245"/>
              <a:gd name="connsiteX68" fmla="*/ 12104910 w 14674910"/>
              <a:gd name="connsiteY68" fmla="*/ 2505675 h 9201245"/>
              <a:gd name="connsiteX69" fmla="*/ 12078874 w 14674910"/>
              <a:gd name="connsiteY69" fmla="*/ 2518075 h 9201245"/>
              <a:gd name="connsiteX70" fmla="*/ 12054082 w 14674910"/>
              <a:gd name="connsiteY70" fmla="*/ 2530475 h 9201245"/>
              <a:gd name="connsiteX71" fmla="*/ 12028046 w 14674910"/>
              <a:gd name="connsiteY71" fmla="*/ 2541633 h 9201245"/>
              <a:gd name="connsiteX72" fmla="*/ 12002012 w 14674910"/>
              <a:gd name="connsiteY72" fmla="*/ 2556512 h 9201245"/>
              <a:gd name="connsiteX73" fmla="*/ 11999530 w 14674910"/>
              <a:gd name="connsiteY73" fmla="*/ 2557752 h 9201245"/>
              <a:gd name="connsiteX74" fmla="*/ 11998290 w 14674910"/>
              <a:gd name="connsiteY74" fmla="*/ 2558992 h 9201245"/>
              <a:gd name="connsiteX75" fmla="*/ 11995814 w 14674910"/>
              <a:gd name="connsiteY75" fmla="*/ 2560232 h 9201245"/>
              <a:gd name="connsiteX76" fmla="*/ 11990854 w 14674910"/>
              <a:gd name="connsiteY76" fmla="*/ 2563952 h 9201245"/>
              <a:gd name="connsiteX77" fmla="*/ 11978454 w 14674910"/>
              <a:gd name="connsiteY77" fmla="*/ 2570151 h 9201245"/>
              <a:gd name="connsiteX78" fmla="*/ 11954898 w 14674910"/>
              <a:gd name="connsiteY78" fmla="*/ 2586270 h 9201245"/>
              <a:gd name="connsiteX79" fmla="*/ 11942502 w 14674910"/>
              <a:gd name="connsiteY79" fmla="*/ 2593710 h 9201245"/>
              <a:gd name="connsiteX80" fmla="*/ 11931346 w 14674910"/>
              <a:gd name="connsiteY80" fmla="*/ 2602389 h 9201245"/>
              <a:gd name="connsiteX81" fmla="*/ 11895393 w 14674910"/>
              <a:gd name="connsiteY81" fmla="*/ 2628427 h 9201245"/>
              <a:gd name="connsiteX82" fmla="*/ 11656121 w 14674910"/>
              <a:gd name="connsiteY82" fmla="*/ 2918569 h 9201245"/>
              <a:gd name="connsiteX83" fmla="*/ 11653642 w 14674910"/>
              <a:gd name="connsiteY83" fmla="*/ 2919809 h 9201245"/>
              <a:gd name="connsiteX84" fmla="*/ 11581736 w 14674910"/>
              <a:gd name="connsiteY84" fmla="*/ 3095877 h 9201245"/>
              <a:gd name="connsiteX85" fmla="*/ 12490474 w 14674910"/>
              <a:gd name="connsiteY85" fmla="*/ 3073559 h 9201245"/>
              <a:gd name="connsiteX86" fmla="*/ 12501630 w 14674910"/>
              <a:gd name="connsiteY86" fmla="*/ 3069839 h 9201245"/>
              <a:gd name="connsiteX87" fmla="*/ 12667756 w 14674910"/>
              <a:gd name="connsiteY87" fmla="*/ 3072319 h 9201245"/>
              <a:gd name="connsiteX88" fmla="*/ 12639242 w 14674910"/>
              <a:gd name="connsiteY88" fmla="*/ 3080999 h 9201245"/>
              <a:gd name="connsiteX89" fmla="*/ 13369454 w 14674910"/>
              <a:gd name="connsiteY89" fmla="*/ 3192592 h 9201245"/>
              <a:gd name="connsiteX90" fmla="*/ 13379374 w 14674910"/>
              <a:gd name="connsiteY90" fmla="*/ 3192592 h 9201245"/>
              <a:gd name="connsiteX91" fmla="*/ 13385570 w 14674910"/>
              <a:gd name="connsiteY91" fmla="*/ 3192592 h 9201245"/>
              <a:gd name="connsiteX92" fmla="*/ 13399208 w 14674910"/>
              <a:gd name="connsiteY92" fmla="*/ 3193831 h 9201245"/>
              <a:gd name="connsiteX93" fmla="*/ 13422764 w 14674910"/>
              <a:gd name="connsiteY93" fmla="*/ 3192592 h 9201245"/>
              <a:gd name="connsiteX94" fmla="*/ 13503348 w 14674910"/>
              <a:gd name="connsiteY94" fmla="*/ 3219869 h 9201245"/>
              <a:gd name="connsiteX95" fmla="*/ 13552938 w 14674910"/>
              <a:gd name="connsiteY95" fmla="*/ 3252108 h 9201245"/>
              <a:gd name="connsiteX96" fmla="*/ 13556656 w 14674910"/>
              <a:gd name="connsiteY96" fmla="*/ 3253347 h 9201245"/>
              <a:gd name="connsiteX97" fmla="*/ 13552938 w 14674910"/>
              <a:gd name="connsiteY97" fmla="*/ 3253347 h 9201245"/>
              <a:gd name="connsiteX98" fmla="*/ 13561616 w 14674910"/>
              <a:gd name="connsiteY98" fmla="*/ 3257068 h 9201245"/>
              <a:gd name="connsiteX99" fmla="*/ 13613686 w 14674910"/>
              <a:gd name="connsiteY99" fmla="*/ 3279385 h 9201245"/>
              <a:gd name="connsiteX100" fmla="*/ 14002966 w 14674910"/>
              <a:gd name="connsiteY100" fmla="*/ 3606725 h 9201245"/>
              <a:gd name="connsiteX101" fmla="*/ 13182254 w 14674910"/>
              <a:gd name="connsiteY101" fmla="*/ 3229789 h 9201245"/>
              <a:gd name="connsiteX102" fmla="*/ 12759498 w 14674910"/>
              <a:gd name="connsiteY102" fmla="*/ 3202511 h 9201245"/>
              <a:gd name="connsiteX103" fmla="*/ 12687594 w 14674910"/>
              <a:gd name="connsiteY103" fmla="*/ 3193831 h 9201245"/>
              <a:gd name="connsiteX104" fmla="*/ 12618166 w 14674910"/>
              <a:gd name="connsiteY104" fmla="*/ 3202511 h 9201245"/>
              <a:gd name="connsiteX105" fmla="*/ 12241282 w 14674910"/>
              <a:gd name="connsiteY105" fmla="*/ 3231029 h 9201245"/>
              <a:gd name="connsiteX106" fmla="*/ 11807370 w 14674910"/>
              <a:gd name="connsiteY106" fmla="*/ 3286825 h 9201245"/>
              <a:gd name="connsiteX107" fmla="*/ 11719349 w 14674910"/>
              <a:gd name="connsiteY107" fmla="*/ 3302944 h 9201245"/>
              <a:gd name="connsiteX108" fmla="*/ 11430487 w 14674910"/>
              <a:gd name="connsiteY108" fmla="*/ 3393458 h 9201245"/>
              <a:gd name="connsiteX109" fmla="*/ 11439165 w 14674910"/>
              <a:gd name="connsiteY109" fmla="*/ 3392219 h 9201245"/>
              <a:gd name="connsiteX110" fmla="*/ 11451563 w 14674910"/>
              <a:gd name="connsiteY110" fmla="*/ 3392219 h 9201245"/>
              <a:gd name="connsiteX111" fmla="*/ 11387096 w 14674910"/>
              <a:gd name="connsiteY111" fmla="*/ 3414537 h 9201245"/>
              <a:gd name="connsiteX112" fmla="*/ 11359821 w 14674910"/>
              <a:gd name="connsiteY112" fmla="*/ 3428176 h 9201245"/>
              <a:gd name="connsiteX113" fmla="*/ 11168900 w 14674910"/>
              <a:gd name="connsiteY113" fmla="*/ 3553408 h 9201245"/>
              <a:gd name="connsiteX114" fmla="*/ 13466154 w 14674910"/>
              <a:gd name="connsiteY114" fmla="*/ 4081615 h 9201245"/>
              <a:gd name="connsiteX115" fmla="*/ 13504590 w 14674910"/>
              <a:gd name="connsiteY115" fmla="*/ 4075415 h 9201245"/>
              <a:gd name="connsiteX116" fmla="*/ 13552938 w 14674910"/>
              <a:gd name="connsiteY116" fmla="*/ 4089054 h 9201245"/>
              <a:gd name="connsiteX117" fmla="*/ 13633522 w 14674910"/>
              <a:gd name="connsiteY117" fmla="*/ 4115093 h 9201245"/>
              <a:gd name="connsiteX118" fmla="*/ 13621126 w 14674910"/>
              <a:gd name="connsiteY118" fmla="*/ 4116332 h 9201245"/>
              <a:gd name="connsiteX119" fmla="*/ 13666994 w 14674910"/>
              <a:gd name="connsiteY119" fmla="*/ 4131211 h 9201245"/>
              <a:gd name="connsiteX120" fmla="*/ 14124462 w 14674910"/>
              <a:gd name="connsiteY120" fmla="*/ 4395314 h 9201245"/>
              <a:gd name="connsiteX121" fmla="*/ 14150496 w 14674910"/>
              <a:gd name="connsiteY121" fmla="*/ 4422593 h 9201245"/>
              <a:gd name="connsiteX122" fmla="*/ 14394726 w 14674910"/>
              <a:gd name="connsiteY122" fmla="*/ 4638338 h 9201245"/>
              <a:gd name="connsiteX123" fmla="*/ 14674910 w 14674910"/>
              <a:gd name="connsiteY123" fmla="*/ 4976837 h 9201245"/>
              <a:gd name="connsiteX124" fmla="*/ 14202566 w 14674910"/>
              <a:gd name="connsiteY124" fmla="*/ 4575103 h 9201245"/>
              <a:gd name="connsiteX125" fmla="*/ 14191408 w 14674910"/>
              <a:gd name="connsiteY125" fmla="*/ 4562704 h 9201245"/>
              <a:gd name="connsiteX126" fmla="*/ 14073632 w 14674910"/>
              <a:gd name="connsiteY126" fmla="*/ 4482109 h 9201245"/>
              <a:gd name="connsiteX127" fmla="*/ 14024042 w 14674910"/>
              <a:gd name="connsiteY127" fmla="*/ 4458551 h 9201245"/>
              <a:gd name="connsiteX128" fmla="*/ 13666994 w 14674910"/>
              <a:gd name="connsiteY128" fmla="*/ 4277522 h 9201245"/>
              <a:gd name="connsiteX129" fmla="*/ 12254918 w 14674910"/>
              <a:gd name="connsiteY129" fmla="*/ 4160969 h 9201245"/>
              <a:gd name="connsiteX130" fmla="*/ 12221448 w 14674910"/>
              <a:gd name="connsiteY130" fmla="*/ 4159729 h 9201245"/>
              <a:gd name="connsiteX131" fmla="*/ 12226406 w 14674910"/>
              <a:gd name="connsiteY131" fmla="*/ 4162209 h 9201245"/>
              <a:gd name="connsiteX132" fmla="*/ 11969776 w 14674910"/>
              <a:gd name="connsiteY132" fmla="*/ 4127491 h 9201245"/>
              <a:gd name="connsiteX133" fmla="*/ 11968538 w 14674910"/>
              <a:gd name="connsiteY133" fmla="*/ 4126251 h 9201245"/>
              <a:gd name="connsiteX134" fmla="*/ 10685397 w 14674910"/>
              <a:gd name="connsiteY134" fmla="*/ 3710878 h 9201245"/>
              <a:gd name="connsiteX135" fmla="*/ 10942025 w 14674910"/>
              <a:gd name="connsiteY135" fmla="*/ 3997300 h 9201245"/>
              <a:gd name="connsiteX136" fmla="*/ 11088316 w 14674910"/>
              <a:gd name="connsiteY136" fmla="*/ 4132451 h 9201245"/>
              <a:gd name="connsiteX137" fmla="*/ 11089555 w 14674910"/>
              <a:gd name="connsiteY137" fmla="*/ 4133691 h 9201245"/>
              <a:gd name="connsiteX138" fmla="*/ 11069720 w 14674910"/>
              <a:gd name="connsiteY138" fmla="*/ 4122532 h 9201245"/>
              <a:gd name="connsiteX139" fmla="*/ 11651162 w 14674910"/>
              <a:gd name="connsiteY139" fmla="*/ 4570143 h 9201245"/>
              <a:gd name="connsiteX140" fmla="*/ 11208572 w 14674910"/>
              <a:gd name="connsiteY140" fmla="*/ 4317199 h 9201245"/>
              <a:gd name="connsiteX141" fmla="*/ 10622170 w 14674910"/>
              <a:gd name="connsiteY141" fmla="*/ 3926625 h 9201245"/>
              <a:gd name="connsiteX142" fmla="*/ 10594896 w 14674910"/>
              <a:gd name="connsiteY142" fmla="*/ 3911745 h 9201245"/>
              <a:gd name="connsiteX143" fmla="*/ 9852286 w 14674910"/>
              <a:gd name="connsiteY143" fmla="*/ 3477773 h 9201245"/>
              <a:gd name="connsiteX144" fmla="*/ 9370023 w 14674910"/>
              <a:gd name="connsiteY144" fmla="*/ 3269467 h 9201245"/>
              <a:gd name="connsiteX145" fmla="*/ 9305556 w 14674910"/>
              <a:gd name="connsiteY145" fmla="*/ 3217389 h 9201245"/>
              <a:gd name="connsiteX146" fmla="*/ 9008017 w 14674910"/>
              <a:gd name="connsiteY146" fmla="*/ 3124395 h 9201245"/>
              <a:gd name="connsiteX147" fmla="*/ 9006777 w 14674910"/>
              <a:gd name="connsiteY147" fmla="*/ 3124395 h 9201245"/>
              <a:gd name="connsiteX148" fmla="*/ 8999338 w 14674910"/>
              <a:gd name="connsiteY148" fmla="*/ 3118197 h 9201245"/>
              <a:gd name="connsiteX149" fmla="*/ 8991899 w 14674910"/>
              <a:gd name="connsiteY149" fmla="*/ 3111997 h 9201245"/>
              <a:gd name="connsiteX150" fmla="*/ 7907120 w 14674910"/>
              <a:gd name="connsiteY150" fmla="*/ 2674304 h 9201245"/>
              <a:gd name="connsiteX151" fmla="*/ 7928194 w 14674910"/>
              <a:gd name="connsiteY151" fmla="*/ 2995443 h 9201245"/>
              <a:gd name="connsiteX152" fmla="*/ 7929435 w 14674910"/>
              <a:gd name="connsiteY152" fmla="*/ 2996684 h 9201245"/>
              <a:gd name="connsiteX153" fmla="*/ 7936872 w 14674910"/>
              <a:gd name="connsiteY153" fmla="*/ 3006603 h 9201245"/>
              <a:gd name="connsiteX154" fmla="*/ 7960429 w 14674910"/>
              <a:gd name="connsiteY154" fmla="*/ 3082238 h 9201245"/>
              <a:gd name="connsiteX155" fmla="*/ 7943072 w 14674910"/>
              <a:gd name="connsiteY155" fmla="*/ 3054961 h 9201245"/>
              <a:gd name="connsiteX156" fmla="*/ 7935634 w 14674910"/>
              <a:gd name="connsiteY156" fmla="*/ 3040081 h 9201245"/>
              <a:gd name="connsiteX157" fmla="*/ 8183583 w 14674910"/>
              <a:gd name="connsiteY157" fmla="*/ 3648882 h 9201245"/>
              <a:gd name="connsiteX158" fmla="*/ 8198460 w 14674910"/>
              <a:gd name="connsiteY158" fmla="*/ 3657562 h 9201245"/>
              <a:gd name="connsiteX159" fmla="*/ 8235654 w 14674910"/>
              <a:gd name="connsiteY159" fmla="*/ 3714598 h 9201245"/>
              <a:gd name="connsiteX160" fmla="*/ 8286483 w 14674910"/>
              <a:gd name="connsiteY160" fmla="*/ 3770394 h 9201245"/>
              <a:gd name="connsiteX161" fmla="*/ 9459285 w 14674910"/>
              <a:gd name="connsiteY161" fmla="*/ 4123772 h 9201245"/>
              <a:gd name="connsiteX162" fmla="*/ 9397298 w 14674910"/>
              <a:gd name="connsiteY162" fmla="*/ 4153530 h 9201245"/>
              <a:gd name="connsiteX163" fmla="*/ 9376223 w 14674910"/>
              <a:gd name="connsiteY163" fmla="*/ 4158489 h 9201245"/>
              <a:gd name="connsiteX164" fmla="*/ 9238610 w 14674910"/>
              <a:gd name="connsiteY164" fmla="*/ 4213046 h 9201245"/>
              <a:gd name="connsiteX165" fmla="*/ 9229932 w 14674910"/>
              <a:gd name="connsiteY165" fmla="*/ 4211806 h 9201245"/>
              <a:gd name="connsiteX166" fmla="*/ 9224973 w 14674910"/>
              <a:gd name="connsiteY166" fmla="*/ 4211806 h 9201245"/>
              <a:gd name="connsiteX167" fmla="*/ 8862966 w 14674910"/>
              <a:gd name="connsiteY167" fmla="*/ 4267603 h 9201245"/>
              <a:gd name="connsiteX168" fmla="*/ 9423333 w 14674910"/>
              <a:gd name="connsiteY168" fmla="*/ 4697855 h 9201245"/>
              <a:gd name="connsiteX169" fmla="*/ 9424572 w 14674910"/>
              <a:gd name="connsiteY169" fmla="*/ 4699095 h 9201245"/>
              <a:gd name="connsiteX170" fmla="*/ 9636570 w 14674910"/>
              <a:gd name="connsiteY170" fmla="*/ 4834246 h 9201245"/>
              <a:gd name="connsiteX171" fmla="*/ 10669281 w 14674910"/>
              <a:gd name="connsiteY171" fmla="*/ 5208702 h 9201245"/>
              <a:gd name="connsiteX172" fmla="*/ 11414370 w 14674910"/>
              <a:gd name="connsiteY172" fmla="*/ 5193823 h 9201245"/>
              <a:gd name="connsiteX173" fmla="*/ 11440405 w 14674910"/>
              <a:gd name="connsiteY173" fmla="*/ 5195063 h 9201245"/>
              <a:gd name="connsiteX174" fmla="*/ 11667279 w 14674910"/>
              <a:gd name="connsiteY174" fmla="*/ 5186383 h 9201245"/>
              <a:gd name="connsiteX175" fmla="*/ 12310710 w 14674910"/>
              <a:gd name="connsiteY175" fmla="*/ 5341373 h 9201245"/>
              <a:gd name="connsiteX176" fmla="*/ 12315668 w 14674910"/>
              <a:gd name="connsiteY176" fmla="*/ 5341373 h 9201245"/>
              <a:gd name="connsiteX177" fmla="*/ 12318146 w 14674910"/>
              <a:gd name="connsiteY177" fmla="*/ 5343853 h 9201245"/>
              <a:gd name="connsiteX178" fmla="*/ 12313186 w 14674910"/>
              <a:gd name="connsiteY178" fmla="*/ 5343853 h 9201245"/>
              <a:gd name="connsiteX179" fmla="*/ 12323106 w 14674910"/>
              <a:gd name="connsiteY179" fmla="*/ 5352532 h 9201245"/>
              <a:gd name="connsiteX180" fmla="*/ 12382616 w 14674910"/>
              <a:gd name="connsiteY180" fmla="*/ 5404610 h 9201245"/>
              <a:gd name="connsiteX181" fmla="*/ 12507830 w 14674910"/>
              <a:gd name="connsiteY181" fmla="*/ 5595557 h 9201245"/>
              <a:gd name="connsiteX182" fmla="*/ 12536342 w 14674910"/>
              <a:gd name="connsiteY182" fmla="*/ 5674912 h 9201245"/>
              <a:gd name="connsiteX183" fmla="*/ 12547502 w 14674910"/>
              <a:gd name="connsiteY183" fmla="*/ 5697231 h 9201245"/>
              <a:gd name="connsiteX184" fmla="*/ 12548742 w 14674910"/>
              <a:gd name="connsiteY184" fmla="*/ 5700950 h 9201245"/>
              <a:gd name="connsiteX185" fmla="*/ 12552458 w 14674910"/>
              <a:gd name="connsiteY185" fmla="*/ 5714590 h 9201245"/>
              <a:gd name="connsiteX186" fmla="*/ 12531382 w 14674910"/>
              <a:gd name="connsiteY186" fmla="*/ 5705910 h 9201245"/>
              <a:gd name="connsiteX187" fmla="*/ 12390052 w 14674910"/>
              <a:gd name="connsiteY187" fmla="*/ 5537281 h 9201245"/>
              <a:gd name="connsiteX188" fmla="*/ 11460241 w 14674910"/>
              <a:gd name="connsiteY188" fmla="*/ 5403369 h 9201245"/>
              <a:gd name="connsiteX189" fmla="*/ 11788774 w 14674910"/>
              <a:gd name="connsiteY189" fmla="*/ 5838582 h 9201245"/>
              <a:gd name="connsiteX190" fmla="*/ 11806131 w 14674910"/>
              <a:gd name="connsiteY190" fmla="*/ 5857181 h 9201245"/>
              <a:gd name="connsiteX191" fmla="*/ 11842083 w 14674910"/>
              <a:gd name="connsiteY191" fmla="*/ 5955134 h 9201245"/>
              <a:gd name="connsiteX192" fmla="*/ 11832166 w 14674910"/>
              <a:gd name="connsiteY192" fmla="*/ 5943974 h 9201245"/>
              <a:gd name="connsiteX193" fmla="*/ 11951182 w 14674910"/>
              <a:gd name="connsiteY193" fmla="*/ 6405225 h 9201245"/>
              <a:gd name="connsiteX194" fmla="*/ 11972258 w 14674910"/>
              <a:gd name="connsiteY194" fmla="*/ 6756122 h 9201245"/>
              <a:gd name="connsiteX195" fmla="*/ 11977214 w 14674910"/>
              <a:gd name="connsiteY195" fmla="*/ 6883834 h 9201245"/>
              <a:gd name="connsiteX196" fmla="*/ 11982174 w 14674910"/>
              <a:gd name="connsiteY196" fmla="*/ 7054944 h 9201245"/>
              <a:gd name="connsiteX197" fmla="*/ 11978454 w 14674910"/>
              <a:gd name="connsiteY197" fmla="*/ 7099580 h 9201245"/>
              <a:gd name="connsiteX198" fmla="*/ 11993334 w 14674910"/>
              <a:gd name="connsiteY198" fmla="*/ 7369882 h 9201245"/>
              <a:gd name="connsiteX199" fmla="*/ 11994574 w 14674910"/>
              <a:gd name="connsiteY199" fmla="*/ 7376082 h 9201245"/>
              <a:gd name="connsiteX200" fmla="*/ 12004490 w 14674910"/>
              <a:gd name="connsiteY200" fmla="*/ 7487676 h 9201245"/>
              <a:gd name="connsiteX201" fmla="*/ 12046642 w 14674910"/>
              <a:gd name="connsiteY201" fmla="*/ 7759219 h 9201245"/>
              <a:gd name="connsiteX202" fmla="*/ 12077636 w 14674910"/>
              <a:gd name="connsiteY202" fmla="*/ 7883211 h 9201245"/>
              <a:gd name="connsiteX203" fmla="*/ 12090034 w 14674910"/>
              <a:gd name="connsiteY203" fmla="*/ 7922887 h 9201245"/>
              <a:gd name="connsiteX204" fmla="*/ 12070198 w 14674910"/>
              <a:gd name="connsiteY204" fmla="*/ 7927846 h 9201245"/>
              <a:gd name="connsiteX205" fmla="*/ 12056562 w 14674910"/>
              <a:gd name="connsiteY205" fmla="*/ 7895609 h 9201245"/>
              <a:gd name="connsiteX206" fmla="*/ 12029286 w 14674910"/>
              <a:gd name="connsiteY206" fmla="*/ 7812535 h 9201245"/>
              <a:gd name="connsiteX207" fmla="*/ 11985894 w 14674910"/>
              <a:gd name="connsiteY207" fmla="*/ 7635226 h 9201245"/>
              <a:gd name="connsiteX208" fmla="*/ 11969776 w 14674910"/>
              <a:gd name="connsiteY208" fmla="*/ 7550913 h 9201245"/>
              <a:gd name="connsiteX209" fmla="*/ 11966058 w 14674910"/>
              <a:gd name="connsiteY209" fmla="*/ 7536033 h 9201245"/>
              <a:gd name="connsiteX210" fmla="*/ 11943742 w 14674910"/>
              <a:gd name="connsiteY210" fmla="*/ 7315327 h 9201245"/>
              <a:gd name="connsiteX211" fmla="*/ 11922667 w 14674910"/>
              <a:gd name="connsiteY211" fmla="*/ 6799520 h 9201245"/>
              <a:gd name="connsiteX212" fmla="*/ 11869358 w 14674910"/>
              <a:gd name="connsiteY212" fmla="*/ 6296112 h 9201245"/>
              <a:gd name="connsiteX213" fmla="*/ 11736705 w 14674910"/>
              <a:gd name="connsiteY213" fmla="*/ 6023330 h 9201245"/>
              <a:gd name="connsiteX214" fmla="*/ 10959382 w 14674910"/>
              <a:gd name="connsiteY214" fmla="*/ 5460406 h 9201245"/>
              <a:gd name="connsiteX215" fmla="*/ 10903593 w 14674910"/>
              <a:gd name="connsiteY215" fmla="*/ 5449247 h 9201245"/>
              <a:gd name="connsiteX216" fmla="*/ 10775899 w 14674910"/>
              <a:gd name="connsiteY216" fmla="*/ 5445526 h 9201245"/>
              <a:gd name="connsiteX217" fmla="*/ 10525470 w 14674910"/>
              <a:gd name="connsiteY217" fmla="*/ 5462886 h 9201245"/>
              <a:gd name="connsiteX218" fmla="*/ 10539107 w 14674910"/>
              <a:gd name="connsiteY218" fmla="*/ 5694751 h 9201245"/>
              <a:gd name="connsiteX219" fmla="*/ 10546545 w 14674910"/>
              <a:gd name="connsiteY219" fmla="*/ 5703430 h 9201245"/>
              <a:gd name="connsiteX220" fmla="*/ 10550264 w 14674910"/>
              <a:gd name="connsiteY220" fmla="*/ 5760466 h 9201245"/>
              <a:gd name="connsiteX221" fmla="*/ 10542826 w 14674910"/>
              <a:gd name="connsiteY221" fmla="*/ 5748067 h 9201245"/>
              <a:gd name="connsiteX222" fmla="*/ 10618451 w 14674910"/>
              <a:gd name="connsiteY222" fmla="*/ 6061767 h 9201245"/>
              <a:gd name="connsiteX223" fmla="*/ 10728788 w 14674910"/>
              <a:gd name="connsiteY223" fmla="*/ 6358108 h 9201245"/>
              <a:gd name="connsiteX224" fmla="*/ 10734988 w 14674910"/>
              <a:gd name="connsiteY224" fmla="*/ 6370507 h 9201245"/>
              <a:gd name="connsiteX225" fmla="*/ 10799454 w 14674910"/>
              <a:gd name="connsiteY225" fmla="*/ 6524258 h 9201245"/>
              <a:gd name="connsiteX226" fmla="*/ 10991615 w 14674910"/>
              <a:gd name="connsiteY226" fmla="*/ 6904913 h 9201245"/>
              <a:gd name="connsiteX227" fmla="*/ 11090796 w 14674910"/>
              <a:gd name="connsiteY227" fmla="*/ 7089660 h 9201245"/>
              <a:gd name="connsiteX228" fmla="*/ 11230887 w 14674910"/>
              <a:gd name="connsiteY228" fmla="*/ 7676143 h 9201245"/>
              <a:gd name="connsiteX229" fmla="*/ 11214770 w 14674910"/>
              <a:gd name="connsiteY229" fmla="*/ 7730700 h 9201245"/>
              <a:gd name="connsiteX230" fmla="*/ 11194934 w 14674910"/>
              <a:gd name="connsiteY230" fmla="*/ 7881970 h 9201245"/>
              <a:gd name="connsiteX231" fmla="*/ 11144104 w 14674910"/>
              <a:gd name="connsiteY231" fmla="*/ 7681103 h 9201245"/>
              <a:gd name="connsiteX232" fmla="*/ 11061042 w 14674910"/>
              <a:gd name="connsiteY232" fmla="*/ 7333925 h 9201245"/>
              <a:gd name="connsiteX233" fmla="*/ 10970540 w 14674910"/>
              <a:gd name="connsiteY233" fmla="*/ 7076022 h 9201245"/>
              <a:gd name="connsiteX234" fmla="*/ 10922189 w 14674910"/>
              <a:gd name="connsiteY234" fmla="*/ 6997908 h 9201245"/>
              <a:gd name="connsiteX235" fmla="*/ 10680439 w 14674910"/>
              <a:gd name="connsiteY235" fmla="*/ 6562695 h 9201245"/>
              <a:gd name="connsiteX236" fmla="*/ 10606054 w 14674910"/>
              <a:gd name="connsiteY236" fmla="*/ 6416384 h 9201245"/>
              <a:gd name="connsiteX237" fmla="*/ 10556464 w 14674910"/>
              <a:gd name="connsiteY237" fmla="*/ 6340750 h 9201245"/>
              <a:gd name="connsiteX238" fmla="*/ 10475880 w 14674910"/>
              <a:gd name="connsiteY238" fmla="*/ 6189478 h 9201245"/>
              <a:gd name="connsiteX239" fmla="*/ 10447366 w 14674910"/>
              <a:gd name="connsiteY239" fmla="*/ 6165920 h 9201245"/>
              <a:gd name="connsiteX240" fmla="*/ 10438687 w 14674910"/>
              <a:gd name="connsiteY240" fmla="*/ 6147322 h 9201245"/>
              <a:gd name="connsiteX241" fmla="*/ 10434968 w 14674910"/>
              <a:gd name="connsiteY241" fmla="*/ 6136162 h 9201245"/>
              <a:gd name="connsiteX242" fmla="*/ 10431249 w 14674910"/>
              <a:gd name="connsiteY242" fmla="*/ 6120043 h 9201245"/>
              <a:gd name="connsiteX243" fmla="*/ 10366782 w 14674910"/>
              <a:gd name="connsiteY243" fmla="*/ 5953894 h 9201245"/>
              <a:gd name="connsiteX244" fmla="*/ 10283718 w 14674910"/>
              <a:gd name="connsiteY244" fmla="*/ 5636474 h 9201245"/>
              <a:gd name="connsiteX245" fmla="*/ 10226690 w 14674910"/>
              <a:gd name="connsiteY245" fmla="*/ 5517442 h 9201245"/>
              <a:gd name="connsiteX246" fmla="*/ 9604336 w 14674910"/>
              <a:gd name="connsiteY246" fmla="*/ 5053712 h 9201245"/>
              <a:gd name="connsiteX247" fmla="*/ 9832450 w 14674910"/>
              <a:gd name="connsiteY247" fmla="*/ 5982412 h 9201245"/>
              <a:gd name="connsiteX248" fmla="*/ 9816333 w 14674910"/>
              <a:gd name="connsiteY248" fmla="*/ 5973733 h 9201245"/>
              <a:gd name="connsiteX249" fmla="*/ 9531190 w 14674910"/>
              <a:gd name="connsiteY249" fmla="*/ 5555880 h 9201245"/>
              <a:gd name="connsiteX250" fmla="*/ 9384901 w 14674910"/>
              <a:gd name="connsiteY250" fmla="*/ 5109508 h 9201245"/>
              <a:gd name="connsiteX251" fmla="*/ 9381181 w 14674910"/>
              <a:gd name="connsiteY251" fmla="*/ 5076030 h 9201245"/>
              <a:gd name="connsiteX252" fmla="*/ 9308036 w 14674910"/>
              <a:gd name="connsiteY252" fmla="*/ 4949559 h 9201245"/>
              <a:gd name="connsiteX253" fmla="*/ 9205136 w 14674910"/>
              <a:gd name="connsiteY253" fmla="*/ 4846646 h 9201245"/>
              <a:gd name="connsiteX254" fmla="*/ 9192739 w 14674910"/>
              <a:gd name="connsiteY254" fmla="*/ 4835486 h 9201245"/>
              <a:gd name="connsiteX255" fmla="*/ 8955947 w 14674910"/>
              <a:gd name="connsiteY255" fmla="*/ 4628419 h 9201245"/>
              <a:gd name="connsiteX256" fmla="*/ 8846849 w 14674910"/>
              <a:gd name="connsiteY256" fmla="*/ 4518067 h 9201245"/>
              <a:gd name="connsiteX257" fmla="*/ 8416656 w 14674910"/>
              <a:gd name="connsiteY257" fmla="*/ 4313479 h 9201245"/>
              <a:gd name="connsiteX258" fmla="*/ 8179864 w 14674910"/>
              <a:gd name="connsiteY258" fmla="*/ 4159729 h 9201245"/>
              <a:gd name="connsiteX259" fmla="*/ 8171186 w 14674910"/>
              <a:gd name="connsiteY259" fmla="*/ 4148570 h 9201245"/>
              <a:gd name="connsiteX260" fmla="*/ 7971586 w 14674910"/>
              <a:gd name="connsiteY260" fmla="*/ 3966302 h 9201245"/>
              <a:gd name="connsiteX261" fmla="*/ 7970346 w 14674910"/>
              <a:gd name="connsiteY261" fmla="*/ 3966302 h 9201245"/>
              <a:gd name="connsiteX262" fmla="*/ 7325677 w 14674910"/>
              <a:gd name="connsiteY262" fmla="*/ 3265747 h 9201245"/>
              <a:gd name="connsiteX263" fmla="*/ 6642575 w 14674910"/>
              <a:gd name="connsiteY263" fmla="*/ 3363700 h 9201245"/>
              <a:gd name="connsiteX264" fmla="*/ 6164032 w 14674910"/>
              <a:gd name="connsiteY264" fmla="*/ 3958862 h 9201245"/>
              <a:gd name="connsiteX265" fmla="*/ 6364871 w 14674910"/>
              <a:gd name="connsiteY265" fmla="*/ 4172129 h 9201245"/>
              <a:gd name="connsiteX266" fmla="*/ 6471489 w 14674910"/>
              <a:gd name="connsiteY266" fmla="*/ 4211806 h 9201245"/>
              <a:gd name="connsiteX267" fmla="*/ 6511162 w 14674910"/>
              <a:gd name="connsiteY267" fmla="*/ 4225445 h 9201245"/>
              <a:gd name="connsiteX268" fmla="*/ 6524800 w 14674910"/>
              <a:gd name="connsiteY268" fmla="*/ 4234125 h 9201245"/>
              <a:gd name="connsiteX269" fmla="*/ 6720679 w 14674910"/>
              <a:gd name="connsiteY269" fmla="*/ 4333319 h 9201245"/>
              <a:gd name="connsiteX270" fmla="*/ 7057891 w 14674910"/>
              <a:gd name="connsiteY270" fmla="*/ 4561463 h 9201245"/>
              <a:gd name="connsiteX271" fmla="*/ 7366588 w 14674910"/>
              <a:gd name="connsiteY271" fmla="*/ 4725133 h 9201245"/>
              <a:gd name="connsiteX272" fmla="*/ 7835214 w 14674910"/>
              <a:gd name="connsiteY272" fmla="*/ 4891282 h 9201245"/>
              <a:gd name="connsiteX273" fmla="*/ 8467486 w 14674910"/>
              <a:gd name="connsiteY273" fmla="*/ 4968158 h 9201245"/>
              <a:gd name="connsiteX274" fmla="*/ 8477404 w 14674910"/>
              <a:gd name="connsiteY274" fmla="*/ 4971877 h 9201245"/>
              <a:gd name="connsiteX275" fmla="*/ 8054650 w 14674910"/>
              <a:gd name="connsiteY275" fmla="*/ 4985516 h 9201245"/>
              <a:gd name="connsiteX276" fmla="*/ 7985224 w 14674910"/>
              <a:gd name="connsiteY276" fmla="*/ 4976837 h 9201245"/>
              <a:gd name="connsiteX277" fmla="*/ 7972826 w 14674910"/>
              <a:gd name="connsiteY277" fmla="*/ 4976837 h 9201245"/>
              <a:gd name="connsiteX278" fmla="*/ 7952990 w 14674910"/>
              <a:gd name="connsiteY278" fmla="*/ 4974357 h 9201245"/>
              <a:gd name="connsiteX279" fmla="*/ 7949271 w 14674910"/>
              <a:gd name="connsiteY279" fmla="*/ 4974357 h 9201245"/>
              <a:gd name="connsiteX280" fmla="*/ 7930674 w 14674910"/>
              <a:gd name="connsiteY280" fmla="*/ 4976837 h 9201245"/>
              <a:gd name="connsiteX281" fmla="*/ 7915798 w 14674910"/>
              <a:gd name="connsiteY281" fmla="*/ 4976837 h 9201245"/>
              <a:gd name="connsiteX282" fmla="*/ 7858768 w 14674910"/>
              <a:gd name="connsiteY282" fmla="*/ 4970638 h 9201245"/>
              <a:gd name="connsiteX283" fmla="*/ 7841412 w 14674910"/>
              <a:gd name="connsiteY283" fmla="*/ 4971877 h 9201245"/>
              <a:gd name="connsiteX284" fmla="*/ 7314519 w 14674910"/>
              <a:gd name="connsiteY284" fmla="*/ 4903682 h 9201245"/>
              <a:gd name="connsiteX285" fmla="*/ 7462049 w 14674910"/>
              <a:gd name="connsiteY285" fmla="*/ 5078510 h 9201245"/>
              <a:gd name="connsiteX286" fmla="*/ 7498002 w 14674910"/>
              <a:gd name="connsiteY286" fmla="*/ 5146706 h 9201245"/>
              <a:gd name="connsiteX287" fmla="*/ 7571147 w 14674910"/>
              <a:gd name="connsiteY287" fmla="*/ 5324014 h 9201245"/>
              <a:gd name="connsiteX288" fmla="*/ 8013738 w 14674910"/>
              <a:gd name="connsiteY288" fmla="*/ 6400266 h 9201245"/>
              <a:gd name="connsiteX289" fmla="*/ 8695600 w 14674910"/>
              <a:gd name="connsiteY289" fmla="*/ 6276274 h 9201245"/>
              <a:gd name="connsiteX290" fmla="*/ 8819575 w 14674910"/>
              <a:gd name="connsiteY290" fmla="*/ 6293632 h 9201245"/>
              <a:gd name="connsiteX291" fmla="*/ 8862966 w 14674910"/>
              <a:gd name="connsiteY291" fmla="*/ 6294872 h 9201245"/>
              <a:gd name="connsiteX292" fmla="*/ 9820052 w 14674910"/>
              <a:gd name="connsiteY292" fmla="*/ 6345709 h 9201245"/>
              <a:gd name="connsiteX293" fmla="*/ 9397298 w 14674910"/>
              <a:gd name="connsiteY293" fmla="*/ 6485820 h 9201245"/>
              <a:gd name="connsiteX294" fmla="*/ 9379941 w 14674910"/>
              <a:gd name="connsiteY294" fmla="*/ 6483339 h 9201245"/>
              <a:gd name="connsiteX295" fmla="*/ 9165465 w 14674910"/>
              <a:gd name="connsiteY295" fmla="*/ 6485820 h 9201245"/>
              <a:gd name="connsiteX296" fmla="*/ 9158026 w 14674910"/>
              <a:gd name="connsiteY296" fmla="*/ 6488298 h 9201245"/>
              <a:gd name="connsiteX297" fmla="*/ 9141909 w 14674910"/>
              <a:gd name="connsiteY297" fmla="*/ 6479620 h 9201245"/>
              <a:gd name="connsiteX298" fmla="*/ 8730313 w 14674910"/>
              <a:gd name="connsiteY298" fmla="*/ 6458541 h 9201245"/>
              <a:gd name="connsiteX299" fmla="*/ 8736512 w 14674910"/>
              <a:gd name="connsiteY299" fmla="*/ 6461021 h 9201245"/>
              <a:gd name="connsiteX300" fmla="*/ 8647250 w 14674910"/>
              <a:gd name="connsiteY300" fmla="*/ 6469701 h 9201245"/>
              <a:gd name="connsiteX301" fmla="*/ 8639811 w 14674910"/>
              <a:gd name="connsiteY301" fmla="*/ 6465981 h 9201245"/>
              <a:gd name="connsiteX302" fmla="*/ 8339792 w 14674910"/>
              <a:gd name="connsiteY302" fmla="*/ 6573853 h 9201245"/>
              <a:gd name="connsiteX303" fmla="*/ 8834452 w 14674910"/>
              <a:gd name="connsiteY303" fmla="*/ 6773482 h 9201245"/>
              <a:gd name="connsiteX304" fmla="*/ 8917515 w 14674910"/>
              <a:gd name="connsiteY304" fmla="*/ 6832998 h 9201245"/>
              <a:gd name="connsiteX305" fmla="*/ 8964625 w 14674910"/>
              <a:gd name="connsiteY305" fmla="*/ 6877635 h 9201245"/>
              <a:gd name="connsiteX306" fmla="*/ 9158026 w 14674910"/>
              <a:gd name="connsiteY306" fmla="*/ 7221093 h 9201245"/>
              <a:gd name="connsiteX307" fmla="*/ 9166705 w 14674910"/>
              <a:gd name="connsiteY307" fmla="*/ 7425680 h 9201245"/>
              <a:gd name="connsiteX308" fmla="*/ 9166705 w 14674910"/>
              <a:gd name="connsiteY308" fmla="*/ 7472797 h 9201245"/>
              <a:gd name="connsiteX309" fmla="*/ 9166705 w 14674910"/>
              <a:gd name="connsiteY309" fmla="*/ 7477756 h 9201245"/>
              <a:gd name="connsiteX310" fmla="*/ 9161745 w 14674910"/>
              <a:gd name="connsiteY310" fmla="*/ 7513713 h 9201245"/>
              <a:gd name="connsiteX311" fmla="*/ 9153067 w 14674910"/>
              <a:gd name="connsiteY311" fmla="*/ 7539752 h 9201245"/>
              <a:gd name="connsiteX312" fmla="*/ 9124553 w 14674910"/>
              <a:gd name="connsiteY312" fmla="*/ 7707142 h 9201245"/>
              <a:gd name="connsiteX313" fmla="*/ 9133231 w 14674910"/>
              <a:gd name="connsiteY313" fmla="*/ 8210549 h 9201245"/>
              <a:gd name="connsiteX314" fmla="*/ 9133231 w 14674910"/>
              <a:gd name="connsiteY314" fmla="*/ 8216749 h 9201245"/>
              <a:gd name="connsiteX315" fmla="*/ 9141909 w 14674910"/>
              <a:gd name="connsiteY315" fmla="*/ 8304782 h 9201245"/>
              <a:gd name="connsiteX316" fmla="*/ 9156787 w 14674910"/>
              <a:gd name="connsiteY316" fmla="*/ 8483332 h 9201245"/>
              <a:gd name="connsiteX317" fmla="*/ 9160506 w 14674910"/>
              <a:gd name="connsiteY317" fmla="*/ 8664360 h 9201245"/>
              <a:gd name="connsiteX318" fmla="*/ 9155547 w 14674910"/>
              <a:gd name="connsiteY318" fmla="*/ 8839188 h 9201245"/>
              <a:gd name="connsiteX319" fmla="*/ 9146868 w 14674910"/>
              <a:gd name="connsiteY319" fmla="*/ 8922264 h 9201245"/>
              <a:gd name="connsiteX320" fmla="*/ 9135711 w 14674910"/>
              <a:gd name="connsiteY320" fmla="*/ 9000378 h 9201245"/>
              <a:gd name="connsiteX321" fmla="*/ 9122074 w 14674910"/>
              <a:gd name="connsiteY321" fmla="*/ 9076015 h 9201245"/>
              <a:gd name="connsiteX322" fmla="*/ 9115874 w 14674910"/>
              <a:gd name="connsiteY322" fmla="*/ 9111971 h 9201245"/>
              <a:gd name="connsiteX323" fmla="*/ 9107196 w 14674910"/>
              <a:gd name="connsiteY323" fmla="*/ 9145449 h 9201245"/>
              <a:gd name="connsiteX324" fmla="*/ 9091080 w 14674910"/>
              <a:gd name="connsiteY324" fmla="*/ 9201245 h 9201245"/>
              <a:gd name="connsiteX325" fmla="*/ 9084881 w 14674910"/>
              <a:gd name="connsiteY325" fmla="*/ 9007818 h 9201245"/>
              <a:gd name="connsiteX326" fmla="*/ 9086121 w 14674910"/>
              <a:gd name="connsiteY326" fmla="*/ 8995418 h 9201245"/>
              <a:gd name="connsiteX327" fmla="*/ 9092319 w 14674910"/>
              <a:gd name="connsiteY327" fmla="*/ 8917304 h 9201245"/>
              <a:gd name="connsiteX328" fmla="*/ 9096038 w 14674910"/>
              <a:gd name="connsiteY328" fmla="*/ 8835469 h 9201245"/>
              <a:gd name="connsiteX329" fmla="*/ 9097279 w 14674910"/>
              <a:gd name="connsiteY329" fmla="*/ 8751155 h 9201245"/>
              <a:gd name="connsiteX330" fmla="*/ 9096038 w 14674910"/>
              <a:gd name="connsiteY330" fmla="*/ 8664360 h 9201245"/>
              <a:gd name="connsiteX331" fmla="*/ 9092319 w 14674910"/>
              <a:gd name="connsiteY331" fmla="*/ 8554007 h 9201245"/>
              <a:gd name="connsiteX332" fmla="*/ 9088600 w 14674910"/>
              <a:gd name="connsiteY332" fmla="*/ 8485811 h 9201245"/>
              <a:gd name="connsiteX333" fmla="*/ 9077443 w 14674910"/>
              <a:gd name="connsiteY333" fmla="*/ 8309742 h 9201245"/>
              <a:gd name="connsiteX334" fmla="*/ 9073724 w 14674910"/>
              <a:gd name="connsiteY334" fmla="*/ 8258906 h 9201245"/>
              <a:gd name="connsiteX335" fmla="*/ 9030332 w 14674910"/>
              <a:gd name="connsiteY335" fmla="*/ 8102677 h 9201245"/>
              <a:gd name="connsiteX336" fmla="*/ 9029092 w 14674910"/>
              <a:gd name="connsiteY336" fmla="*/ 8107636 h 9201245"/>
              <a:gd name="connsiteX337" fmla="*/ 9010496 w 14674910"/>
              <a:gd name="connsiteY337" fmla="*/ 8035721 h 9201245"/>
              <a:gd name="connsiteX338" fmla="*/ 8955947 w 14674910"/>
              <a:gd name="connsiteY338" fmla="*/ 7875770 h 9201245"/>
              <a:gd name="connsiteX339" fmla="*/ 8937350 w 14674910"/>
              <a:gd name="connsiteY339" fmla="*/ 7822455 h 9201245"/>
              <a:gd name="connsiteX340" fmla="*/ 8923714 w 14674910"/>
              <a:gd name="connsiteY340" fmla="*/ 7837332 h 9201245"/>
              <a:gd name="connsiteX341" fmla="*/ 8900159 w 14674910"/>
              <a:gd name="connsiteY341" fmla="*/ 7815014 h 9201245"/>
              <a:gd name="connsiteX342" fmla="*/ 8924953 w 14674910"/>
              <a:gd name="connsiteY342" fmla="*/ 7790215 h 9201245"/>
              <a:gd name="connsiteX343" fmla="*/ 8917515 w 14674910"/>
              <a:gd name="connsiteY343" fmla="*/ 7770376 h 9201245"/>
              <a:gd name="connsiteX344" fmla="*/ 8756348 w 14674910"/>
              <a:gd name="connsiteY344" fmla="*/ 7756738 h 9201245"/>
              <a:gd name="connsiteX345" fmla="*/ 8725354 w 14674910"/>
              <a:gd name="connsiteY345" fmla="*/ 7755499 h 9201245"/>
              <a:gd name="connsiteX346" fmla="*/ 8670805 w 14674910"/>
              <a:gd name="connsiteY346" fmla="*/ 7760459 h 9201245"/>
              <a:gd name="connsiteX347" fmla="*/ 8152590 w 14674910"/>
              <a:gd name="connsiteY347" fmla="*/ 8050600 h 9201245"/>
              <a:gd name="connsiteX348" fmla="*/ 8131514 w 14674910"/>
              <a:gd name="connsiteY348" fmla="*/ 8082838 h 9201245"/>
              <a:gd name="connsiteX349" fmla="*/ 8107959 w 14674910"/>
              <a:gd name="connsiteY349" fmla="*/ 8122516 h 9201245"/>
              <a:gd name="connsiteX350" fmla="*/ 8085644 w 14674910"/>
              <a:gd name="connsiteY350" fmla="*/ 8165911 h 9201245"/>
              <a:gd name="connsiteX351" fmla="*/ 8081924 w 14674910"/>
              <a:gd name="connsiteY351" fmla="*/ 8169632 h 9201245"/>
              <a:gd name="connsiteX352" fmla="*/ 8024895 w 14674910"/>
              <a:gd name="connsiteY352" fmla="*/ 8242786 h 9201245"/>
              <a:gd name="connsiteX353" fmla="*/ 7891003 w 14674910"/>
              <a:gd name="connsiteY353" fmla="*/ 8488292 h 9201245"/>
              <a:gd name="connsiteX354" fmla="*/ 7895962 w 14674910"/>
              <a:gd name="connsiteY354" fmla="*/ 8472172 h 9201245"/>
              <a:gd name="connsiteX355" fmla="*/ 7904640 w 14674910"/>
              <a:gd name="connsiteY355" fmla="*/ 8443654 h 9201245"/>
              <a:gd name="connsiteX356" fmla="*/ 7914558 w 14674910"/>
              <a:gd name="connsiteY356" fmla="*/ 8416376 h 9201245"/>
              <a:gd name="connsiteX357" fmla="*/ 7924476 w 14674910"/>
              <a:gd name="connsiteY357" fmla="*/ 8389098 h 9201245"/>
              <a:gd name="connsiteX358" fmla="*/ 7946791 w 14674910"/>
              <a:gd name="connsiteY358" fmla="*/ 8335781 h 9201245"/>
              <a:gd name="connsiteX359" fmla="*/ 7948030 w 14674910"/>
              <a:gd name="connsiteY359" fmla="*/ 8333300 h 9201245"/>
              <a:gd name="connsiteX360" fmla="*/ 7848852 w 14674910"/>
              <a:gd name="connsiteY360" fmla="*/ 8510610 h 9201245"/>
              <a:gd name="connsiteX361" fmla="*/ 8007540 w 14674910"/>
              <a:gd name="connsiteY361" fmla="*/ 8074158 h 9201245"/>
              <a:gd name="connsiteX362" fmla="*/ 7998860 w 14674910"/>
              <a:gd name="connsiteY362" fmla="*/ 8081597 h 9201245"/>
              <a:gd name="connsiteX363" fmla="*/ 8042252 w 14674910"/>
              <a:gd name="connsiteY363" fmla="*/ 8013401 h 9201245"/>
              <a:gd name="connsiteX364" fmla="*/ 8045972 w 14674910"/>
              <a:gd name="connsiteY364" fmla="*/ 8013401 h 9201245"/>
              <a:gd name="connsiteX365" fmla="*/ 8191022 w 14674910"/>
              <a:gd name="connsiteY365" fmla="*/ 7842292 h 9201245"/>
              <a:gd name="connsiteX366" fmla="*/ 8202180 w 14674910"/>
              <a:gd name="connsiteY366" fmla="*/ 7837332 h 9201245"/>
              <a:gd name="connsiteX367" fmla="*/ 8326154 w 14674910"/>
              <a:gd name="connsiteY367" fmla="*/ 7753018 h 9201245"/>
              <a:gd name="connsiteX368" fmla="*/ 8378224 w 14674910"/>
              <a:gd name="connsiteY368" fmla="*/ 7710861 h 9201245"/>
              <a:gd name="connsiteX369" fmla="*/ 8576583 w 14674910"/>
              <a:gd name="connsiteY369" fmla="*/ 7637705 h 9201245"/>
              <a:gd name="connsiteX370" fmla="*/ 8836932 w 14674910"/>
              <a:gd name="connsiteY370" fmla="*/ 7585629 h 9201245"/>
              <a:gd name="connsiteX371" fmla="*/ 8917515 w 14674910"/>
              <a:gd name="connsiteY371" fmla="*/ 7178936 h 9201245"/>
              <a:gd name="connsiteX372" fmla="*/ 8556748 w 14674910"/>
              <a:gd name="connsiteY372" fmla="*/ 6880114 h 9201245"/>
              <a:gd name="connsiteX373" fmla="*/ 8481123 w 14674910"/>
              <a:gd name="connsiteY373" fmla="*/ 6855315 h 9201245"/>
              <a:gd name="connsiteX374" fmla="*/ 8295161 w 14674910"/>
              <a:gd name="connsiteY374" fmla="*/ 6820599 h 9201245"/>
              <a:gd name="connsiteX375" fmla="*/ 7961668 w 14674910"/>
              <a:gd name="connsiteY375" fmla="*/ 6717684 h 9201245"/>
              <a:gd name="connsiteX376" fmla="*/ 7951750 w 14674910"/>
              <a:gd name="connsiteY376" fmla="*/ 6705286 h 9201245"/>
              <a:gd name="connsiteX377" fmla="*/ 7776946 w 14674910"/>
              <a:gd name="connsiteY377" fmla="*/ 6552776 h 9201245"/>
              <a:gd name="connsiteX378" fmla="*/ 7734794 w 14674910"/>
              <a:gd name="connsiteY378" fmla="*/ 6488298 h 9201245"/>
              <a:gd name="connsiteX379" fmla="*/ 7525276 w 14674910"/>
              <a:gd name="connsiteY379" fmla="*/ 5946454 h 9201245"/>
              <a:gd name="connsiteX380" fmla="*/ 7511640 w 14674910"/>
              <a:gd name="connsiteY380" fmla="*/ 5922896 h 9201245"/>
              <a:gd name="connsiteX381" fmla="*/ 7211620 w 14674910"/>
              <a:gd name="connsiteY381" fmla="*/ 5136787 h 9201245"/>
              <a:gd name="connsiteX382" fmla="*/ 6471489 w 14674910"/>
              <a:gd name="connsiteY382" fmla="*/ 4480868 h 9201245"/>
              <a:gd name="connsiteX383" fmla="*/ 6333877 w 14674910"/>
              <a:gd name="connsiteY383" fmla="*/ 4421352 h 9201245"/>
              <a:gd name="connsiteX384" fmla="*/ 6327679 w 14674910"/>
              <a:gd name="connsiteY384" fmla="*/ 4420113 h 9201245"/>
              <a:gd name="connsiteX385" fmla="*/ 6302884 w 14674910"/>
              <a:gd name="connsiteY385" fmla="*/ 4411433 h 9201245"/>
              <a:gd name="connsiteX386" fmla="*/ 6275609 w 14674910"/>
              <a:gd name="connsiteY386" fmla="*/ 4411433 h 9201245"/>
              <a:gd name="connsiteX387" fmla="*/ 6011542 w 14674910"/>
              <a:gd name="connsiteY387" fmla="*/ 4365557 h 9201245"/>
              <a:gd name="connsiteX388" fmla="*/ 6177669 w 14674910"/>
              <a:gd name="connsiteY388" fmla="*/ 4959478 h 9201245"/>
              <a:gd name="connsiteX389" fmla="*/ 6178910 w 14674910"/>
              <a:gd name="connsiteY389" fmla="*/ 4960718 h 9201245"/>
              <a:gd name="connsiteX390" fmla="*/ 6260732 w 14674910"/>
              <a:gd name="connsiteY390" fmla="*/ 5198783 h 9201245"/>
              <a:gd name="connsiteX391" fmla="*/ 6385947 w 14674910"/>
              <a:gd name="connsiteY391" fmla="*/ 5418249 h 9201245"/>
              <a:gd name="connsiteX392" fmla="*/ 6392146 w 14674910"/>
              <a:gd name="connsiteY392" fmla="*/ 5429408 h 9201245"/>
              <a:gd name="connsiteX393" fmla="*/ 6383468 w 14674910"/>
              <a:gd name="connsiteY393" fmla="*/ 5418249 h 9201245"/>
              <a:gd name="connsiteX394" fmla="*/ 6627698 w 14674910"/>
              <a:gd name="connsiteY394" fmla="*/ 5827422 h 9201245"/>
              <a:gd name="connsiteX395" fmla="*/ 6791344 w 14674910"/>
              <a:gd name="connsiteY395" fmla="*/ 6098964 h 9201245"/>
              <a:gd name="connsiteX396" fmla="*/ 6806222 w 14674910"/>
              <a:gd name="connsiteY396" fmla="*/ 6134922 h 9201245"/>
              <a:gd name="connsiteX397" fmla="*/ 6831016 w 14674910"/>
              <a:gd name="connsiteY397" fmla="*/ 6186998 h 9201245"/>
              <a:gd name="connsiteX398" fmla="*/ 6847134 w 14674910"/>
              <a:gd name="connsiteY398" fmla="*/ 6214278 h 9201245"/>
              <a:gd name="connsiteX399" fmla="*/ 6852093 w 14674910"/>
              <a:gd name="connsiteY399" fmla="*/ 6227916 h 9201245"/>
              <a:gd name="connsiteX400" fmla="*/ 6860771 w 14674910"/>
              <a:gd name="connsiteY400" fmla="*/ 6245276 h 9201245"/>
              <a:gd name="connsiteX401" fmla="*/ 6862010 w 14674910"/>
              <a:gd name="connsiteY401" fmla="*/ 6246515 h 9201245"/>
              <a:gd name="connsiteX402" fmla="*/ 6906642 w 14674910"/>
              <a:gd name="connsiteY402" fmla="*/ 6351908 h 9201245"/>
              <a:gd name="connsiteX403" fmla="*/ 6900442 w 14674910"/>
              <a:gd name="connsiteY403" fmla="*/ 6346948 h 9201245"/>
              <a:gd name="connsiteX404" fmla="*/ 6897964 w 14674910"/>
              <a:gd name="connsiteY404" fmla="*/ 6344468 h 9201245"/>
              <a:gd name="connsiteX405" fmla="*/ 6954992 w 14674910"/>
              <a:gd name="connsiteY405" fmla="*/ 6557736 h 9201245"/>
              <a:gd name="connsiteX406" fmla="*/ 6958710 w 14674910"/>
              <a:gd name="connsiteY406" fmla="*/ 6562695 h 9201245"/>
              <a:gd name="connsiteX407" fmla="*/ 6958710 w 14674910"/>
              <a:gd name="connsiteY407" fmla="*/ 6563936 h 9201245"/>
              <a:gd name="connsiteX408" fmla="*/ 6976068 w 14674910"/>
              <a:gd name="connsiteY408" fmla="*/ 6715206 h 9201245"/>
              <a:gd name="connsiteX409" fmla="*/ 6953752 w 14674910"/>
              <a:gd name="connsiteY409" fmla="*/ 7407081 h 9201245"/>
              <a:gd name="connsiteX410" fmla="*/ 6957472 w 14674910"/>
              <a:gd name="connsiteY410" fmla="*/ 7415760 h 9201245"/>
              <a:gd name="connsiteX411" fmla="*/ 6948794 w 14674910"/>
              <a:gd name="connsiteY411" fmla="*/ 7464118 h 9201245"/>
              <a:gd name="connsiteX412" fmla="*/ 6910361 w 14674910"/>
              <a:gd name="connsiteY412" fmla="*/ 7421961 h 9201245"/>
              <a:gd name="connsiteX413" fmla="*/ 6885566 w 14674910"/>
              <a:gd name="connsiteY413" fmla="*/ 7259531 h 9201245"/>
              <a:gd name="connsiteX414" fmla="*/ 6881847 w 14674910"/>
              <a:gd name="connsiteY414" fmla="*/ 7010306 h 9201245"/>
              <a:gd name="connsiteX415" fmla="*/ 6878128 w 14674910"/>
              <a:gd name="connsiteY415" fmla="*/ 6992948 h 9201245"/>
              <a:gd name="connsiteX416" fmla="*/ 6612821 w 14674910"/>
              <a:gd name="connsiteY416" fmla="*/ 6182039 h 9201245"/>
              <a:gd name="connsiteX417" fmla="*/ 6579348 w 14674910"/>
              <a:gd name="connsiteY417" fmla="*/ 7270689 h 9201245"/>
              <a:gd name="connsiteX418" fmla="*/ 6573149 w 14674910"/>
              <a:gd name="connsiteY418" fmla="*/ 7288049 h 9201245"/>
              <a:gd name="connsiteX419" fmla="*/ 6570669 w 14674910"/>
              <a:gd name="connsiteY419" fmla="*/ 7293009 h 9201245"/>
              <a:gd name="connsiteX420" fmla="*/ 6565710 w 14674910"/>
              <a:gd name="connsiteY420" fmla="*/ 7306648 h 9201245"/>
              <a:gd name="connsiteX421" fmla="*/ 6566950 w 14674910"/>
              <a:gd name="connsiteY421" fmla="*/ 7310367 h 9201245"/>
              <a:gd name="connsiteX422" fmla="*/ 6554552 w 14674910"/>
              <a:gd name="connsiteY422" fmla="*/ 7352524 h 9201245"/>
              <a:gd name="connsiteX423" fmla="*/ 6534717 w 14674910"/>
              <a:gd name="connsiteY423" fmla="*/ 7389721 h 9201245"/>
              <a:gd name="connsiteX424" fmla="*/ 6533476 w 14674910"/>
              <a:gd name="connsiteY424" fmla="*/ 7383523 h 9201245"/>
              <a:gd name="connsiteX425" fmla="*/ 6447934 w 14674910"/>
              <a:gd name="connsiteY425" fmla="*/ 7559592 h 9201245"/>
              <a:gd name="connsiteX426" fmla="*/ 6446694 w 14674910"/>
              <a:gd name="connsiteY426" fmla="*/ 7562070 h 9201245"/>
              <a:gd name="connsiteX427" fmla="*/ 6407022 w 14674910"/>
              <a:gd name="connsiteY427" fmla="*/ 7637705 h 9201245"/>
              <a:gd name="connsiteX428" fmla="*/ 6408263 w 14674910"/>
              <a:gd name="connsiteY428" fmla="*/ 7631507 h 9201245"/>
              <a:gd name="connsiteX429" fmla="*/ 6239656 w 14674910"/>
              <a:gd name="connsiteY429" fmla="*/ 7908009 h 9201245"/>
              <a:gd name="connsiteX430" fmla="*/ 6230978 w 14674910"/>
              <a:gd name="connsiteY430" fmla="*/ 7921648 h 9201245"/>
              <a:gd name="connsiteX431" fmla="*/ 6199985 w 14674910"/>
              <a:gd name="connsiteY431" fmla="*/ 7948926 h 9201245"/>
              <a:gd name="connsiteX432" fmla="*/ 6028900 w 14674910"/>
              <a:gd name="connsiteY432" fmla="*/ 8235348 h 9201245"/>
              <a:gd name="connsiteX433" fmla="*/ 5799546 w 14674910"/>
              <a:gd name="connsiteY433" fmla="*/ 8689159 h 9201245"/>
              <a:gd name="connsiteX434" fmla="*/ 5730120 w 14674910"/>
              <a:gd name="connsiteY434" fmla="*/ 8739995 h 9201245"/>
              <a:gd name="connsiteX435" fmla="*/ 5712763 w 14674910"/>
              <a:gd name="connsiteY435" fmla="*/ 8756115 h 9201245"/>
              <a:gd name="connsiteX436" fmla="*/ 5756155 w 14674910"/>
              <a:gd name="connsiteY436" fmla="*/ 8492011 h 9201245"/>
              <a:gd name="connsiteX437" fmla="*/ 5826820 w 14674910"/>
              <a:gd name="connsiteY437" fmla="*/ 8329581 h 9201245"/>
              <a:gd name="connsiteX438" fmla="*/ 5878890 w 14674910"/>
              <a:gd name="connsiteY438" fmla="*/ 8241548 h 9201245"/>
              <a:gd name="connsiteX439" fmla="*/ 6113202 w 14674910"/>
              <a:gd name="connsiteY439" fmla="*/ 7833613 h 9201245"/>
              <a:gd name="connsiteX440" fmla="*/ 6115682 w 14674910"/>
              <a:gd name="connsiteY440" fmla="*/ 7832372 h 9201245"/>
              <a:gd name="connsiteX441" fmla="*/ 6450414 w 14674910"/>
              <a:gd name="connsiteY441" fmla="*/ 7192575 h 9201245"/>
              <a:gd name="connsiteX442" fmla="*/ 6488846 w 14674910"/>
              <a:gd name="connsiteY442" fmla="*/ 7111980 h 9201245"/>
              <a:gd name="connsiteX443" fmla="*/ 6503723 w 14674910"/>
              <a:gd name="connsiteY443" fmla="*/ 6989227 h 9201245"/>
              <a:gd name="connsiteX444" fmla="*/ 6535958 w 14674910"/>
              <a:gd name="connsiteY444" fmla="*/ 6738764 h 9201245"/>
              <a:gd name="connsiteX445" fmla="*/ 6530998 w 14674910"/>
              <a:gd name="connsiteY445" fmla="*/ 6692888 h 9201245"/>
              <a:gd name="connsiteX446" fmla="*/ 6177669 w 14674910"/>
              <a:gd name="connsiteY446" fmla="*/ 5607956 h 9201245"/>
              <a:gd name="connsiteX447" fmla="*/ 6082208 w 14674910"/>
              <a:gd name="connsiteY447" fmla="*/ 5413289 h 9201245"/>
              <a:gd name="connsiteX448" fmla="*/ 5613584 w 14674910"/>
              <a:gd name="connsiteY448" fmla="*/ 4025818 h 9201245"/>
              <a:gd name="connsiteX449" fmla="*/ 5616062 w 14674910"/>
              <a:gd name="connsiteY449" fmla="*/ 4013418 h 9201245"/>
              <a:gd name="connsiteX450" fmla="*/ 5624742 w 14674910"/>
              <a:gd name="connsiteY450" fmla="*/ 3870828 h 9201245"/>
              <a:gd name="connsiteX451" fmla="*/ 5782189 w 14674910"/>
              <a:gd name="connsiteY451" fmla="*/ 3477773 h 9201245"/>
              <a:gd name="connsiteX452" fmla="*/ 4978832 w 14674910"/>
              <a:gd name="connsiteY452" fmla="*/ 3917944 h 9201245"/>
              <a:gd name="connsiteX453" fmla="*/ 4916844 w 14674910"/>
              <a:gd name="connsiteY453" fmla="*/ 4060536 h 9201245"/>
              <a:gd name="connsiteX454" fmla="*/ 4827582 w 14674910"/>
              <a:gd name="connsiteY454" fmla="*/ 4469710 h 9201245"/>
              <a:gd name="connsiteX455" fmla="*/ 4874692 w 14674910"/>
              <a:gd name="connsiteY455" fmla="*/ 4961957 h 9201245"/>
              <a:gd name="connsiteX456" fmla="*/ 5023463 w 14674910"/>
              <a:gd name="connsiteY456" fmla="*/ 5283098 h 9201245"/>
              <a:gd name="connsiteX457" fmla="*/ 5438779 w 14674910"/>
              <a:gd name="connsiteY457" fmla="*/ 6097725 h 9201245"/>
              <a:gd name="connsiteX458" fmla="*/ 5505725 w 14674910"/>
              <a:gd name="connsiteY458" fmla="*/ 6298592 h 9201245"/>
              <a:gd name="connsiteX459" fmla="*/ 5524320 w 14674910"/>
              <a:gd name="connsiteY459" fmla="*/ 6354388 h 9201245"/>
              <a:gd name="connsiteX460" fmla="*/ 5542917 w 14674910"/>
              <a:gd name="connsiteY460" fmla="*/ 6743724 h 9201245"/>
              <a:gd name="connsiteX461" fmla="*/ 5551596 w 14674910"/>
              <a:gd name="connsiteY461" fmla="*/ 6782161 h 9201245"/>
              <a:gd name="connsiteX462" fmla="*/ 5547877 w 14674910"/>
              <a:gd name="connsiteY462" fmla="*/ 6787121 h 9201245"/>
              <a:gd name="connsiteX463" fmla="*/ 5519363 w 14674910"/>
              <a:gd name="connsiteY463" fmla="*/ 6837957 h 9201245"/>
              <a:gd name="connsiteX464" fmla="*/ 5463574 w 14674910"/>
              <a:gd name="connsiteY464" fmla="*/ 6969390 h 9201245"/>
              <a:gd name="connsiteX465" fmla="*/ 5369353 w 14674910"/>
              <a:gd name="connsiteY465" fmla="*/ 7113219 h 9201245"/>
              <a:gd name="connsiteX466" fmla="*/ 5369353 w 14674910"/>
              <a:gd name="connsiteY466" fmla="*/ 7095861 h 9201245"/>
              <a:gd name="connsiteX467" fmla="*/ 5448696 w 14674910"/>
              <a:gd name="connsiteY467" fmla="*/ 6493258 h 9201245"/>
              <a:gd name="connsiteX468" fmla="*/ 5161074 w 14674910"/>
              <a:gd name="connsiteY468" fmla="*/ 5838582 h 9201245"/>
              <a:gd name="connsiteX469" fmla="*/ 5056936 w 14674910"/>
              <a:gd name="connsiteY469" fmla="*/ 5671193 h 9201245"/>
              <a:gd name="connsiteX470" fmla="*/ 5020983 w 14674910"/>
              <a:gd name="connsiteY470" fmla="*/ 5621596 h 9201245"/>
              <a:gd name="connsiteX471" fmla="*/ 4592030 w 14674910"/>
              <a:gd name="connsiteY471" fmla="*/ 4627180 h 9201245"/>
              <a:gd name="connsiteX472" fmla="*/ 4592030 w 14674910"/>
              <a:gd name="connsiteY472" fmla="*/ 4609820 h 9201245"/>
              <a:gd name="connsiteX473" fmla="*/ 4585832 w 14674910"/>
              <a:gd name="connsiteY473" fmla="*/ 4498228 h 9201245"/>
              <a:gd name="connsiteX474" fmla="*/ 4629222 w 14674910"/>
              <a:gd name="connsiteY474" fmla="*/ 4133691 h 9201245"/>
              <a:gd name="connsiteX475" fmla="*/ 4213906 w 14674910"/>
              <a:gd name="connsiteY475" fmla="*/ 4534185 h 9201245"/>
              <a:gd name="connsiteX476" fmla="*/ 4158117 w 14674910"/>
              <a:gd name="connsiteY476" fmla="*/ 4562704 h 9201245"/>
              <a:gd name="connsiteX477" fmla="*/ 3776275 w 14674910"/>
              <a:gd name="connsiteY477" fmla="*/ 4836726 h 9201245"/>
              <a:gd name="connsiteX478" fmla="*/ 3603949 w 14674910"/>
              <a:gd name="connsiteY478" fmla="*/ 4966917 h 9201245"/>
              <a:gd name="connsiteX479" fmla="*/ 3601470 w 14674910"/>
              <a:gd name="connsiteY479" fmla="*/ 4968158 h 9201245"/>
              <a:gd name="connsiteX480" fmla="*/ 3456421 w 14674910"/>
              <a:gd name="connsiteY480" fmla="*/ 5095869 h 9201245"/>
              <a:gd name="connsiteX481" fmla="*/ 3239464 w 14674910"/>
              <a:gd name="connsiteY481" fmla="*/ 5788984 h 9201245"/>
              <a:gd name="connsiteX482" fmla="*/ 3239464 w 14674910"/>
              <a:gd name="connsiteY482" fmla="*/ 5782785 h 9201245"/>
              <a:gd name="connsiteX483" fmla="*/ 3243183 w 14674910"/>
              <a:gd name="connsiteY483" fmla="*/ 5795185 h 9201245"/>
              <a:gd name="connsiteX484" fmla="*/ 3384515 w 14674910"/>
              <a:gd name="connsiteY484" fmla="*/ 5986132 h 9201245"/>
              <a:gd name="connsiteX485" fmla="*/ 3435344 w 14674910"/>
              <a:gd name="connsiteY485" fmla="*/ 6020850 h 9201245"/>
              <a:gd name="connsiteX486" fmla="*/ 3513449 w 14674910"/>
              <a:gd name="connsiteY486" fmla="*/ 6060526 h 9201245"/>
              <a:gd name="connsiteX487" fmla="*/ 3600230 w 14674910"/>
              <a:gd name="connsiteY487" fmla="*/ 6148561 h 9201245"/>
              <a:gd name="connsiteX488" fmla="*/ 3594032 w 14674910"/>
              <a:gd name="connsiteY488" fmla="*/ 6147322 h 9201245"/>
              <a:gd name="connsiteX489" fmla="*/ 3608909 w 14674910"/>
              <a:gd name="connsiteY489" fmla="*/ 6156000 h 9201245"/>
              <a:gd name="connsiteX490" fmla="*/ 3768836 w 14674910"/>
              <a:gd name="connsiteY490" fmla="*/ 6245276 h 9201245"/>
              <a:gd name="connsiteX491" fmla="*/ 4440780 w 14674910"/>
              <a:gd name="connsiteY491" fmla="*/ 6839198 h 9201245"/>
              <a:gd name="connsiteX492" fmla="*/ 4445738 w 14674910"/>
              <a:gd name="connsiteY492" fmla="*/ 6932190 h 9201245"/>
              <a:gd name="connsiteX493" fmla="*/ 4429623 w 14674910"/>
              <a:gd name="connsiteY493" fmla="*/ 6927230 h 9201245"/>
              <a:gd name="connsiteX494" fmla="*/ 3860578 w 14674910"/>
              <a:gd name="connsiteY494" fmla="*/ 6546576 h 9201245"/>
              <a:gd name="connsiteX495" fmla="*/ 3839502 w 14674910"/>
              <a:gd name="connsiteY495" fmla="*/ 6709005 h 9201245"/>
              <a:gd name="connsiteX496" fmla="*/ 3843221 w 14674910"/>
              <a:gd name="connsiteY496" fmla="*/ 6738764 h 9201245"/>
              <a:gd name="connsiteX497" fmla="*/ 3871736 w 14674910"/>
              <a:gd name="connsiteY497" fmla="*/ 6842917 h 9201245"/>
              <a:gd name="connsiteX498" fmla="*/ 3844460 w 14674910"/>
              <a:gd name="connsiteY498" fmla="*/ 6888793 h 9201245"/>
              <a:gd name="connsiteX499" fmla="*/ 3837022 w 14674910"/>
              <a:gd name="connsiteY499" fmla="*/ 6861516 h 9201245"/>
              <a:gd name="connsiteX500" fmla="*/ 3828345 w 14674910"/>
              <a:gd name="connsiteY500" fmla="*/ 6825558 h 9201245"/>
              <a:gd name="connsiteX501" fmla="*/ 3818426 w 14674910"/>
              <a:gd name="connsiteY501" fmla="*/ 6984267 h 9201245"/>
              <a:gd name="connsiteX502" fmla="*/ 3815946 w 14674910"/>
              <a:gd name="connsiteY502" fmla="*/ 7005346 h 9201245"/>
              <a:gd name="connsiteX503" fmla="*/ 3815946 w 14674910"/>
              <a:gd name="connsiteY503" fmla="*/ 7031384 h 9201245"/>
              <a:gd name="connsiteX504" fmla="*/ 3887852 w 14674910"/>
              <a:gd name="connsiteY504" fmla="*/ 7865850 h 9201245"/>
              <a:gd name="connsiteX505" fmla="*/ 3734123 w 14674910"/>
              <a:gd name="connsiteY505" fmla="*/ 7285568 h 9201245"/>
              <a:gd name="connsiteX506" fmla="*/ 3726684 w 14674910"/>
              <a:gd name="connsiteY506" fmla="*/ 7324006 h 9201245"/>
              <a:gd name="connsiteX507" fmla="*/ 3705608 w 14674910"/>
              <a:gd name="connsiteY507" fmla="*/ 7160336 h 9201245"/>
              <a:gd name="connsiteX508" fmla="*/ 3708089 w 14674910"/>
              <a:gd name="connsiteY508" fmla="*/ 7147937 h 9201245"/>
              <a:gd name="connsiteX509" fmla="*/ 3685774 w 14674910"/>
              <a:gd name="connsiteY509" fmla="*/ 6883834 h 9201245"/>
              <a:gd name="connsiteX510" fmla="*/ 3646102 w 14674910"/>
              <a:gd name="connsiteY510" fmla="*/ 6520538 h 9201245"/>
              <a:gd name="connsiteX511" fmla="*/ 3121688 w 14674910"/>
              <a:gd name="connsiteY511" fmla="*/ 6055567 h 9201245"/>
              <a:gd name="connsiteX512" fmla="*/ 3121688 w 14674910"/>
              <a:gd name="connsiteY512" fmla="*/ 6058047 h 9201245"/>
              <a:gd name="connsiteX513" fmla="*/ 3101852 w 14674910"/>
              <a:gd name="connsiteY513" fmla="*/ 6035729 h 9201245"/>
              <a:gd name="connsiteX514" fmla="*/ 3105571 w 14674910"/>
              <a:gd name="connsiteY514" fmla="*/ 6028290 h 9201245"/>
              <a:gd name="connsiteX515" fmla="*/ 2960521 w 14674910"/>
              <a:gd name="connsiteY515" fmla="*/ 5672432 h 9201245"/>
              <a:gd name="connsiteX516" fmla="*/ 2627028 w 14674910"/>
              <a:gd name="connsiteY516" fmla="*/ 6118804 h 9201245"/>
              <a:gd name="connsiteX517" fmla="*/ 2552643 w 14674910"/>
              <a:gd name="connsiteY517" fmla="*/ 6257675 h 9201245"/>
              <a:gd name="connsiteX518" fmla="*/ 2550165 w 14674910"/>
              <a:gd name="connsiteY518" fmla="*/ 6262634 h 9201245"/>
              <a:gd name="connsiteX519" fmla="*/ 2519170 w 14674910"/>
              <a:gd name="connsiteY519" fmla="*/ 6315950 h 9201245"/>
              <a:gd name="connsiteX520" fmla="*/ 2417510 w 14674910"/>
              <a:gd name="connsiteY520" fmla="*/ 6520538 h 9201245"/>
              <a:gd name="connsiteX521" fmla="*/ 2405113 w 14674910"/>
              <a:gd name="connsiteY521" fmla="*/ 6594932 h 9201245"/>
              <a:gd name="connsiteX522" fmla="*/ 2319570 w 14674910"/>
              <a:gd name="connsiteY522" fmla="*/ 6859036 h 9201245"/>
              <a:gd name="connsiteX523" fmla="*/ 2219151 w 14674910"/>
              <a:gd name="connsiteY523" fmla="*/ 7305407 h 9201245"/>
              <a:gd name="connsiteX524" fmla="*/ 2210471 w 14674910"/>
              <a:gd name="connsiteY524" fmla="*/ 7407081 h 9201245"/>
              <a:gd name="connsiteX525" fmla="*/ 2205513 w 14674910"/>
              <a:gd name="connsiteY525" fmla="*/ 7434359 h 9201245"/>
              <a:gd name="connsiteX526" fmla="*/ 2153443 w 14674910"/>
              <a:gd name="connsiteY526" fmla="*/ 7549672 h 9201245"/>
              <a:gd name="connsiteX527" fmla="*/ 2050544 w 14674910"/>
              <a:gd name="connsiteY527" fmla="*/ 7846013 h 9201245"/>
              <a:gd name="connsiteX528" fmla="*/ 2038148 w 14674910"/>
              <a:gd name="connsiteY528" fmla="*/ 7834853 h 9201245"/>
              <a:gd name="connsiteX529" fmla="*/ 1688537 w 14674910"/>
              <a:gd name="connsiteY529" fmla="*/ 8179552 h 9201245"/>
              <a:gd name="connsiteX530" fmla="*/ 1585639 w 14674910"/>
              <a:gd name="connsiteY530" fmla="*/ 8231628 h 9201245"/>
              <a:gd name="connsiteX531" fmla="*/ 1452985 w 14674910"/>
              <a:gd name="connsiteY531" fmla="*/ 8345701 h 9201245"/>
              <a:gd name="connsiteX532" fmla="*/ 1093457 w 14674910"/>
              <a:gd name="connsiteY532" fmla="*/ 8436215 h 9201245"/>
              <a:gd name="connsiteX533" fmla="*/ 0 w 14674910"/>
              <a:gd name="connsiteY533" fmla="*/ 8759834 h 9201245"/>
              <a:gd name="connsiteX534" fmla="*/ 870304 w 14674910"/>
              <a:gd name="connsiteY534" fmla="*/ 8366778 h 9201245"/>
              <a:gd name="connsiteX535" fmla="*/ 1138089 w 14674910"/>
              <a:gd name="connsiteY535" fmla="*/ 8329581 h 9201245"/>
              <a:gd name="connsiteX536" fmla="*/ 1290578 w 14674910"/>
              <a:gd name="connsiteY536" fmla="*/ 8293624 h 9201245"/>
              <a:gd name="connsiteX537" fmla="*/ 1355046 w 14674910"/>
              <a:gd name="connsiteY537" fmla="*/ 8241548 h 9201245"/>
              <a:gd name="connsiteX538" fmla="*/ 1668702 w 14674910"/>
              <a:gd name="connsiteY538" fmla="*/ 7999762 h 9201245"/>
              <a:gd name="connsiteX539" fmla="*/ 2153443 w 14674910"/>
              <a:gd name="connsiteY539" fmla="*/ 6540378 h 9201245"/>
              <a:gd name="connsiteX540" fmla="*/ 2147245 w 14674910"/>
              <a:gd name="connsiteY540" fmla="*/ 6545335 h 9201245"/>
              <a:gd name="connsiteX541" fmla="*/ 2167081 w 14674910"/>
              <a:gd name="connsiteY541" fmla="*/ 6442422 h 9201245"/>
              <a:gd name="connsiteX542" fmla="*/ 2175759 w 14674910"/>
              <a:gd name="connsiteY542" fmla="*/ 6434983 h 9201245"/>
              <a:gd name="connsiteX543" fmla="*/ 2266262 w 14674910"/>
              <a:gd name="connsiteY543" fmla="*/ 6191958 h 9201245"/>
              <a:gd name="connsiteX544" fmla="*/ 2320809 w 14674910"/>
              <a:gd name="connsiteY544" fmla="*/ 6091524 h 9201245"/>
              <a:gd name="connsiteX545" fmla="*/ 2322051 w 14674910"/>
              <a:gd name="connsiteY545" fmla="*/ 6091524 h 9201245"/>
              <a:gd name="connsiteX546" fmla="*/ 2986555 w 14674910"/>
              <a:gd name="connsiteY546" fmla="*/ 5093389 h 9201245"/>
              <a:gd name="connsiteX547" fmla="*/ 2638186 w 14674910"/>
              <a:gd name="connsiteY547" fmla="*/ 5185144 h 9201245"/>
              <a:gd name="connsiteX548" fmla="*/ 2421230 w 14674910"/>
              <a:gd name="connsiteY548" fmla="*/ 5228540 h 9201245"/>
              <a:gd name="connsiteX549" fmla="*/ 2180719 w 14674910"/>
              <a:gd name="connsiteY549" fmla="*/ 5284337 h 9201245"/>
              <a:gd name="connsiteX550" fmla="*/ 1963762 w 14674910"/>
              <a:gd name="connsiteY550" fmla="*/ 5358733 h 9201245"/>
              <a:gd name="connsiteX551" fmla="*/ 1325292 w 14674910"/>
              <a:gd name="connsiteY551" fmla="*/ 5691031 h 9201245"/>
              <a:gd name="connsiteX552" fmla="*/ 1929050 w 14674910"/>
              <a:gd name="connsiteY552" fmla="*/ 5280618 h 9201245"/>
              <a:gd name="connsiteX553" fmla="*/ 2101375 w 14674910"/>
              <a:gd name="connsiteY553" fmla="*/ 5226061 h 9201245"/>
              <a:gd name="connsiteX554" fmla="*/ 2111292 w 14674910"/>
              <a:gd name="connsiteY554" fmla="*/ 5222341 h 9201245"/>
              <a:gd name="connsiteX555" fmla="*/ 2620830 w 14674910"/>
              <a:gd name="connsiteY555" fmla="*/ 5042553 h 9201245"/>
              <a:gd name="connsiteX556" fmla="*/ 2997713 w 14674910"/>
              <a:gd name="connsiteY556" fmla="*/ 4895002 h 9201245"/>
              <a:gd name="connsiteX557" fmla="*/ 3110531 w 14674910"/>
              <a:gd name="connsiteY557" fmla="*/ 4855325 h 9201245"/>
              <a:gd name="connsiteX558" fmla="*/ 3093174 w 14674910"/>
              <a:gd name="connsiteY558" fmla="*/ 4859045 h 9201245"/>
              <a:gd name="connsiteX559" fmla="*/ 3131605 w 14674910"/>
              <a:gd name="connsiteY559" fmla="*/ 4844166 h 9201245"/>
              <a:gd name="connsiteX560" fmla="*/ 3249382 w 14674910"/>
              <a:gd name="connsiteY560" fmla="*/ 4798288 h 9201245"/>
              <a:gd name="connsiteX561" fmla="*/ 3440303 w 14674910"/>
              <a:gd name="connsiteY561" fmla="*/ 4720174 h 9201245"/>
              <a:gd name="connsiteX562" fmla="*/ 3808508 w 14674910"/>
              <a:gd name="connsiteY562" fmla="*/ 4488308 h 9201245"/>
              <a:gd name="connsiteX563" fmla="*/ 3900250 w 14674910"/>
              <a:gd name="connsiteY563" fmla="*/ 4405234 h 9201245"/>
              <a:gd name="connsiteX564" fmla="*/ 3896530 w 14674910"/>
              <a:gd name="connsiteY564" fmla="*/ 4407713 h 9201245"/>
              <a:gd name="connsiteX565" fmla="*/ 3896530 w 14674910"/>
              <a:gd name="connsiteY565" fmla="*/ 4406473 h 9201245"/>
              <a:gd name="connsiteX566" fmla="*/ 3915127 w 14674910"/>
              <a:gd name="connsiteY566" fmla="*/ 4390354 h 9201245"/>
              <a:gd name="connsiteX567" fmla="*/ 3941162 w 14674910"/>
              <a:gd name="connsiteY567" fmla="*/ 4371756 h 9201245"/>
              <a:gd name="connsiteX568" fmla="*/ 4000670 w 14674910"/>
              <a:gd name="connsiteY568" fmla="*/ 4318439 h 9201245"/>
              <a:gd name="connsiteX569" fmla="*/ 4032903 w 14674910"/>
              <a:gd name="connsiteY569" fmla="*/ 4287441 h 9201245"/>
              <a:gd name="connsiteX570" fmla="*/ 4040341 w 14674910"/>
              <a:gd name="connsiteY570" fmla="*/ 4273802 h 9201245"/>
              <a:gd name="connsiteX571" fmla="*/ 4065137 w 14674910"/>
              <a:gd name="connsiteY571" fmla="*/ 4245284 h 9201245"/>
              <a:gd name="connsiteX572" fmla="*/ 4411027 w 14674910"/>
              <a:gd name="connsiteY572" fmla="*/ 3846030 h 9201245"/>
              <a:gd name="connsiteX573" fmla="*/ 4402348 w 14674910"/>
              <a:gd name="connsiteY573" fmla="*/ 3853468 h 9201245"/>
              <a:gd name="connsiteX574" fmla="*/ 4445738 w 14674910"/>
              <a:gd name="connsiteY574" fmla="*/ 3791472 h 9201245"/>
              <a:gd name="connsiteX575" fmla="*/ 4460616 w 14674910"/>
              <a:gd name="connsiteY575" fmla="*/ 3782793 h 9201245"/>
              <a:gd name="connsiteX576" fmla="*/ 4535002 w 14674910"/>
              <a:gd name="connsiteY576" fmla="*/ 3678640 h 9201245"/>
              <a:gd name="connsiteX577" fmla="*/ 4598228 w 14674910"/>
              <a:gd name="connsiteY577" fmla="*/ 3588126 h 9201245"/>
              <a:gd name="connsiteX578" fmla="*/ 4605666 w 14674910"/>
              <a:gd name="connsiteY578" fmla="*/ 3576966 h 9201245"/>
              <a:gd name="connsiteX579" fmla="*/ 4624262 w 14674910"/>
              <a:gd name="connsiteY579" fmla="*/ 3549689 h 9201245"/>
              <a:gd name="connsiteX580" fmla="*/ 4667654 w 14674910"/>
              <a:gd name="connsiteY580" fmla="*/ 3480253 h 9201245"/>
              <a:gd name="connsiteX581" fmla="*/ 4614345 w 14674910"/>
              <a:gd name="connsiteY581" fmla="*/ 3495132 h 9201245"/>
              <a:gd name="connsiteX582" fmla="*/ 4573433 w 14674910"/>
              <a:gd name="connsiteY582" fmla="*/ 3477773 h 9201245"/>
              <a:gd name="connsiteX583" fmla="*/ 4556077 w 14674910"/>
              <a:gd name="connsiteY583" fmla="*/ 3481493 h 9201245"/>
              <a:gd name="connsiteX584" fmla="*/ 4554836 w 14674910"/>
              <a:gd name="connsiteY584" fmla="*/ 3481493 h 9201245"/>
              <a:gd name="connsiteX585" fmla="*/ 4532522 w 14674910"/>
              <a:gd name="connsiteY585" fmla="*/ 3485213 h 9201245"/>
              <a:gd name="connsiteX586" fmla="*/ 4470534 w 14674910"/>
              <a:gd name="connsiteY586" fmla="*/ 3482733 h 9201245"/>
              <a:gd name="connsiteX587" fmla="*/ 4422184 w 14674910"/>
              <a:gd name="connsiteY587" fmla="*/ 3493892 h 9201245"/>
              <a:gd name="connsiteX588" fmla="*/ 3985792 w 14674910"/>
              <a:gd name="connsiteY588" fmla="*/ 3538530 h 9201245"/>
              <a:gd name="connsiteX589" fmla="*/ 3982073 w 14674910"/>
              <a:gd name="connsiteY589" fmla="*/ 3539769 h 9201245"/>
              <a:gd name="connsiteX590" fmla="*/ 3833302 w 14674910"/>
              <a:gd name="connsiteY590" fmla="*/ 3560847 h 9201245"/>
              <a:gd name="connsiteX591" fmla="*/ 3379556 w 14674910"/>
              <a:gd name="connsiteY591" fmla="*/ 3671201 h 9201245"/>
              <a:gd name="connsiteX592" fmla="*/ 2418751 w 14674910"/>
              <a:gd name="connsiteY592" fmla="*/ 4258923 h 9201245"/>
              <a:gd name="connsiteX593" fmla="*/ 2160882 w 14674910"/>
              <a:gd name="connsiteY593" fmla="*/ 4312240 h 9201245"/>
              <a:gd name="connsiteX594" fmla="*/ 1574481 w 14674910"/>
              <a:gd name="connsiteY594" fmla="*/ 4494507 h 9201245"/>
              <a:gd name="connsiteX595" fmla="*/ 1329011 w 14674910"/>
              <a:gd name="connsiteY595" fmla="*/ 4570143 h 9201245"/>
              <a:gd name="connsiteX596" fmla="*/ 1270743 w 14674910"/>
              <a:gd name="connsiteY596" fmla="*/ 4598661 h 9201245"/>
              <a:gd name="connsiteX597" fmla="*/ 1242229 w 14674910"/>
              <a:gd name="connsiteY597" fmla="*/ 4611061 h 9201245"/>
              <a:gd name="connsiteX598" fmla="*/ 1062463 w 14674910"/>
              <a:gd name="connsiteY598" fmla="*/ 4686696 h 9201245"/>
              <a:gd name="connsiteX599" fmla="*/ 852946 w 14674910"/>
              <a:gd name="connsiteY599" fmla="*/ 4775969 h 9201245"/>
              <a:gd name="connsiteX600" fmla="*/ 585161 w 14674910"/>
              <a:gd name="connsiteY600" fmla="*/ 4893762 h 9201245"/>
              <a:gd name="connsiteX601" fmla="*/ 556646 w 14674910"/>
              <a:gd name="connsiteY601" fmla="*/ 4912361 h 9201245"/>
              <a:gd name="connsiteX602" fmla="*/ 443829 w 14674910"/>
              <a:gd name="connsiteY602" fmla="*/ 4961957 h 9201245"/>
              <a:gd name="connsiteX603" fmla="*/ 419034 w 14674910"/>
              <a:gd name="connsiteY603" fmla="*/ 4974357 h 9201245"/>
              <a:gd name="connsiteX604" fmla="*/ 495899 w 14674910"/>
              <a:gd name="connsiteY604" fmla="*/ 4893762 h 9201245"/>
              <a:gd name="connsiteX605" fmla="*/ 717815 w 14674910"/>
              <a:gd name="connsiteY605" fmla="*/ 4773489 h 9201245"/>
              <a:gd name="connsiteX606" fmla="*/ 911216 w 14674910"/>
              <a:gd name="connsiteY606" fmla="*/ 4666857 h 9201245"/>
              <a:gd name="connsiteX607" fmla="*/ 1136850 w 14674910"/>
              <a:gd name="connsiteY607" fmla="*/ 4568903 h 9201245"/>
              <a:gd name="connsiteX608" fmla="*/ 1418272 w 14674910"/>
              <a:gd name="connsiteY608" fmla="*/ 4446151 h 9201245"/>
              <a:gd name="connsiteX609" fmla="*/ 1534809 w 14674910"/>
              <a:gd name="connsiteY609" fmla="*/ 4411433 h 9201245"/>
              <a:gd name="connsiteX610" fmla="*/ 1988558 w 14674910"/>
              <a:gd name="connsiteY610" fmla="*/ 4255203 h 9201245"/>
              <a:gd name="connsiteX611" fmla="*/ 1973681 w 14674910"/>
              <a:gd name="connsiteY611" fmla="*/ 4253963 h 9201245"/>
              <a:gd name="connsiteX612" fmla="*/ 2392715 w 14674910"/>
              <a:gd name="connsiteY612" fmla="*/ 4089054 h 9201245"/>
              <a:gd name="connsiteX613" fmla="*/ 3176237 w 14674910"/>
              <a:gd name="connsiteY613" fmla="*/ 3560847 h 9201245"/>
              <a:gd name="connsiteX614" fmla="*/ 4548638 w 14674910"/>
              <a:gd name="connsiteY614" fmla="*/ 3273186 h 9201245"/>
              <a:gd name="connsiteX615" fmla="*/ 5597466 w 14674910"/>
              <a:gd name="connsiteY615" fmla="*/ 3042561 h 9201245"/>
              <a:gd name="connsiteX616" fmla="*/ 6213622 w 14674910"/>
              <a:gd name="connsiteY616" fmla="*/ 2449878 h 9201245"/>
              <a:gd name="connsiteX617" fmla="*/ 6395864 w 14674910"/>
              <a:gd name="connsiteY617" fmla="*/ 1471582 h 9201245"/>
              <a:gd name="connsiteX618" fmla="*/ 6092126 w 14674910"/>
              <a:gd name="connsiteY618" fmla="*/ 138667 h 920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14674910" h="9201245">
                <a:moveTo>
                  <a:pt x="6038483" y="0"/>
                </a:moveTo>
                <a:lnTo>
                  <a:pt x="6901941" y="0"/>
                </a:lnTo>
                <a:lnTo>
                  <a:pt x="6910225" y="28721"/>
                </a:lnTo>
                <a:cubicBezTo>
                  <a:pt x="7071141" y="603715"/>
                  <a:pt x="7216888" y="1179581"/>
                  <a:pt x="7582305" y="1683608"/>
                </a:cubicBezTo>
                <a:cubicBezTo>
                  <a:pt x="7948030" y="2189496"/>
                  <a:pt x="8401779" y="2407721"/>
                  <a:pt x="8934872" y="2648266"/>
                </a:cubicBezTo>
                <a:cubicBezTo>
                  <a:pt x="9119594" y="2727621"/>
                  <a:pt x="9316714" y="2826814"/>
                  <a:pt x="9565903" y="2945847"/>
                </a:cubicBezTo>
                <a:cubicBezTo>
                  <a:pt x="9585740" y="2957007"/>
                  <a:pt x="9608055" y="2966925"/>
                  <a:pt x="9629131" y="2978085"/>
                </a:cubicBezTo>
                <a:cubicBezTo>
                  <a:pt x="9694838" y="3027682"/>
                  <a:pt x="9766743" y="3062399"/>
                  <a:pt x="9846087" y="3094638"/>
                </a:cubicBezTo>
                <a:cubicBezTo>
                  <a:pt x="9875841" y="3107037"/>
                  <a:pt x="9908075" y="3118197"/>
                  <a:pt x="9937828" y="3129355"/>
                </a:cubicBezTo>
                <a:cubicBezTo>
                  <a:pt x="9931630" y="3128116"/>
                  <a:pt x="9925431" y="3126875"/>
                  <a:pt x="9917992" y="3126875"/>
                </a:cubicBezTo>
                <a:cubicBezTo>
                  <a:pt x="10302315" y="3321543"/>
                  <a:pt x="10722590" y="3493892"/>
                  <a:pt x="11100713" y="3273186"/>
                </a:cubicBezTo>
                <a:cubicBezTo>
                  <a:pt x="11177578" y="3227309"/>
                  <a:pt x="11239565" y="3171514"/>
                  <a:pt x="11292875" y="3110756"/>
                </a:cubicBezTo>
                <a:cubicBezTo>
                  <a:pt x="11294114" y="3110756"/>
                  <a:pt x="11294114" y="3110756"/>
                  <a:pt x="11294114" y="3109517"/>
                </a:cubicBezTo>
                <a:cubicBezTo>
                  <a:pt x="11337505" y="3082238"/>
                  <a:pt x="11372218" y="3045041"/>
                  <a:pt x="11389575" y="2996684"/>
                </a:cubicBezTo>
                <a:cubicBezTo>
                  <a:pt x="11410651" y="2969406"/>
                  <a:pt x="11430487" y="2940887"/>
                  <a:pt x="11449083" y="2912369"/>
                </a:cubicBezTo>
                <a:cubicBezTo>
                  <a:pt x="11455282" y="2903690"/>
                  <a:pt x="11460241" y="2895011"/>
                  <a:pt x="11465200" y="2887571"/>
                </a:cubicBezTo>
                <a:cubicBezTo>
                  <a:pt x="11467679" y="2885091"/>
                  <a:pt x="11468919" y="2882611"/>
                  <a:pt x="11470158" y="2881371"/>
                </a:cubicBezTo>
                <a:cubicBezTo>
                  <a:pt x="11472638" y="2878891"/>
                  <a:pt x="11473878" y="2877652"/>
                  <a:pt x="11475118" y="2875172"/>
                </a:cubicBezTo>
                <a:cubicBezTo>
                  <a:pt x="11480077" y="2870212"/>
                  <a:pt x="11485035" y="2865252"/>
                  <a:pt x="11488755" y="2859053"/>
                </a:cubicBezTo>
                <a:cubicBezTo>
                  <a:pt x="11501152" y="2846654"/>
                  <a:pt x="11512310" y="2833015"/>
                  <a:pt x="11524707" y="2820615"/>
                </a:cubicBezTo>
                <a:cubicBezTo>
                  <a:pt x="11574297" y="2771019"/>
                  <a:pt x="11627607" y="2725141"/>
                  <a:pt x="11682156" y="2680504"/>
                </a:cubicBezTo>
                <a:cubicBezTo>
                  <a:pt x="11703231" y="2661905"/>
                  <a:pt x="11724307" y="2644547"/>
                  <a:pt x="11745383" y="2627187"/>
                </a:cubicBezTo>
                <a:cubicBezTo>
                  <a:pt x="11772657" y="2614788"/>
                  <a:pt x="11802411" y="2602389"/>
                  <a:pt x="11834645" y="2592470"/>
                </a:cubicBezTo>
                <a:cubicBezTo>
                  <a:pt x="11853241" y="2577591"/>
                  <a:pt x="11871838" y="2562712"/>
                  <a:pt x="11891673" y="2547832"/>
                </a:cubicBezTo>
                <a:lnTo>
                  <a:pt x="11904071" y="2539153"/>
                </a:lnTo>
                <a:lnTo>
                  <a:pt x="11917708" y="2530475"/>
                </a:lnTo>
                <a:cubicBezTo>
                  <a:pt x="11926386" y="2525514"/>
                  <a:pt x="11933824" y="2519314"/>
                  <a:pt x="11942502" y="2514354"/>
                </a:cubicBezTo>
                <a:lnTo>
                  <a:pt x="11956140" y="2505675"/>
                </a:lnTo>
                <a:lnTo>
                  <a:pt x="11962338" y="2501956"/>
                </a:lnTo>
                <a:lnTo>
                  <a:pt x="11964818" y="2500716"/>
                </a:lnTo>
                <a:lnTo>
                  <a:pt x="11967298" y="2499476"/>
                </a:lnTo>
                <a:lnTo>
                  <a:pt x="11969776" y="2498236"/>
                </a:lnTo>
                <a:cubicBezTo>
                  <a:pt x="11978454" y="2493276"/>
                  <a:pt x="11987134" y="2488316"/>
                  <a:pt x="11995814" y="2483356"/>
                </a:cubicBezTo>
                <a:lnTo>
                  <a:pt x="12023086" y="2469718"/>
                </a:lnTo>
                <a:lnTo>
                  <a:pt x="12051602" y="2456079"/>
                </a:lnTo>
                <a:lnTo>
                  <a:pt x="12080114" y="2443679"/>
                </a:lnTo>
                <a:lnTo>
                  <a:pt x="12107390" y="2432520"/>
                </a:lnTo>
                <a:cubicBezTo>
                  <a:pt x="12145822" y="2418880"/>
                  <a:pt x="12184254" y="2406482"/>
                  <a:pt x="12222686" y="2395323"/>
                </a:cubicBezTo>
                <a:cubicBezTo>
                  <a:pt x="12261118" y="2384163"/>
                  <a:pt x="12298310" y="2375484"/>
                  <a:pt x="12335502" y="2366804"/>
                </a:cubicBezTo>
                <a:cubicBezTo>
                  <a:pt x="12373938" y="2358125"/>
                  <a:pt x="12411130" y="2350685"/>
                  <a:pt x="12447082" y="2343246"/>
                </a:cubicBezTo>
                <a:cubicBezTo>
                  <a:pt x="12520226" y="2328366"/>
                  <a:pt x="12590892" y="2314727"/>
                  <a:pt x="12657838" y="2303568"/>
                </a:cubicBezTo>
                <a:cubicBezTo>
                  <a:pt x="12692550" y="2298609"/>
                  <a:pt x="12724786" y="2293649"/>
                  <a:pt x="12757018" y="2289930"/>
                </a:cubicBezTo>
                <a:cubicBezTo>
                  <a:pt x="12773134" y="2288689"/>
                  <a:pt x="12789254" y="2286210"/>
                  <a:pt x="12805370" y="2284970"/>
                </a:cubicBezTo>
                <a:cubicBezTo>
                  <a:pt x="12820246" y="2283729"/>
                  <a:pt x="12836362" y="2282490"/>
                  <a:pt x="12850000" y="2281250"/>
                </a:cubicBezTo>
                <a:cubicBezTo>
                  <a:pt x="12866114" y="2281250"/>
                  <a:pt x="12880992" y="2280010"/>
                  <a:pt x="12894630" y="2278770"/>
                </a:cubicBezTo>
                <a:cubicBezTo>
                  <a:pt x="12909506" y="2277530"/>
                  <a:pt x="12923146" y="2277530"/>
                  <a:pt x="12936782" y="2277530"/>
                </a:cubicBezTo>
                <a:cubicBezTo>
                  <a:pt x="12950420" y="2277530"/>
                  <a:pt x="12964058" y="2277530"/>
                  <a:pt x="12976454" y="2278770"/>
                </a:cubicBezTo>
                <a:cubicBezTo>
                  <a:pt x="12990090" y="2278770"/>
                  <a:pt x="13002488" y="2278770"/>
                  <a:pt x="13014886" y="2280010"/>
                </a:cubicBezTo>
                <a:cubicBezTo>
                  <a:pt x="13027282" y="2281250"/>
                  <a:pt x="13038442" y="2281250"/>
                  <a:pt x="13049598" y="2282490"/>
                </a:cubicBezTo>
                <a:cubicBezTo>
                  <a:pt x="13060758" y="2282490"/>
                  <a:pt x="13071914" y="2284970"/>
                  <a:pt x="13083072" y="2286210"/>
                </a:cubicBezTo>
                <a:cubicBezTo>
                  <a:pt x="13102910" y="2288689"/>
                  <a:pt x="13122744" y="2291169"/>
                  <a:pt x="13140102" y="2294888"/>
                </a:cubicBezTo>
                <a:cubicBezTo>
                  <a:pt x="13157456" y="2297368"/>
                  <a:pt x="13172334" y="2301089"/>
                  <a:pt x="13185972" y="2303568"/>
                </a:cubicBezTo>
                <a:cubicBezTo>
                  <a:pt x="13198370" y="2307288"/>
                  <a:pt x="13209526" y="2311008"/>
                  <a:pt x="13218206" y="2313488"/>
                </a:cubicBezTo>
                <a:cubicBezTo>
                  <a:pt x="13236802" y="2318448"/>
                  <a:pt x="13246718" y="2320928"/>
                  <a:pt x="13246718" y="2320928"/>
                </a:cubicBezTo>
                <a:cubicBezTo>
                  <a:pt x="13246718" y="2320928"/>
                  <a:pt x="13235562" y="2319687"/>
                  <a:pt x="13218206" y="2315968"/>
                </a:cubicBezTo>
                <a:cubicBezTo>
                  <a:pt x="13199610" y="2313488"/>
                  <a:pt x="13172334" y="2311008"/>
                  <a:pt x="13137622" y="2307288"/>
                </a:cubicBezTo>
                <a:cubicBezTo>
                  <a:pt x="13120266" y="2307288"/>
                  <a:pt x="13101670" y="2304808"/>
                  <a:pt x="13081834" y="2306048"/>
                </a:cubicBezTo>
                <a:cubicBezTo>
                  <a:pt x="13070674" y="2306048"/>
                  <a:pt x="13060758" y="2304808"/>
                  <a:pt x="13048358" y="2304808"/>
                </a:cubicBezTo>
                <a:cubicBezTo>
                  <a:pt x="13037202" y="2304808"/>
                  <a:pt x="13026042" y="2306048"/>
                  <a:pt x="13014886" y="2306048"/>
                </a:cubicBezTo>
                <a:cubicBezTo>
                  <a:pt x="12966536" y="2307288"/>
                  <a:pt x="12911986" y="2312248"/>
                  <a:pt x="12853718" y="2319687"/>
                </a:cubicBezTo>
                <a:cubicBezTo>
                  <a:pt x="12840082" y="2322167"/>
                  <a:pt x="12825206" y="2324647"/>
                  <a:pt x="12810328" y="2327127"/>
                </a:cubicBezTo>
                <a:cubicBezTo>
                  <a:pt x="12795450" y="2328366"/>
                  <a:pt x="12780574" y="2332087"/>
                  <a:pt x="12764456" y="2334566"/>
                </a:cubicBezTo>
                <a:cubicBezTo>
                  <a:pt x="12748340" y="2338286"/>
                  <a:pt x="12732226" y="2340766"/>
                  <a:pt x="12716106" y="2343246"/>
                </a:cubicBezTo>
                <a:cubicBezTo>
                  <a:pt x="12699990" y="2345725"/>
                  <a:pt x="12683872" y="2350685"/>
                  <a:pt x="12667756" y="2353165"/>
                </a:cubicBezTo>
                <a:cubicBezTo>
                  <a:pt x="12602050" y="2366804"/>
                  <a:pt x="12532624" y="2384163"/>
                  <a:pt x="12460718" y="2401522"/>
                </a:cubicBezTo>
                <a:cubicBezTo>
                  <a:pt x="12423526" y="2410201"/>
                  <a:pt x="12387574" y="2418880"/>
                  <a:pt x="12351622" y="2427561"/>
                </a:cubicBezTo>
                <a:cubicBezTo>
                  <a:pt x="12314428" y="2437480"/>
                  <a:pt x="12277234" y="2447399"/>
                  <a:pt x="12240042" y="2457318"/>
                </a:cubicBezTo>
                <a:cubicBezTo>
                  <a:pt x="12204090" y="2468478"/>
                  <a:pt x="12168138" y="2480876"/>
                  <a:pt x="12132186" y="2494516"/>
                </a:cubicBezTo>
                <a:lnTo>
                  <a:pt x="12104910" y="2505675"/>
                </a:lnTo>
                <a:lnTo>
                  <a:pt x="12078874" y="2518075"/>
                </a:lnTo>
                <a:lnTo>
                  <a:pt x="12054082" y="2530475"/>
                </a:lnTo>
                <a:lnTo>
                  <a:pt x="12028046" y="2541633"/>
                </a:lnTo>
                <a:cubicBezTo>
                  <a:pt x="12019368" y="2546593"/>
                  <a:pt x="12010690" y="2551553"/>
                  <a:pt x="12002012" y="2556512"/>
                </a:cubicBezTo>
                <a:lnTo>
                  <a:pt x="11999530" y="2557752"/>
                </a:lnTo>
                <a:lnTo>
                  <a:pt x="11998290" y="2558992"/>
                </a:lnTo>
                <a:lnTo>
                  <a:pt x="11995814" y="2560232"/>
                </a:lnTo>
                <a:lnTo>
                  <a:pt x="11990854" y="2563952"/>
                </a:lnTo>
                <a:lnTo>
                  <a:pt x="11978454" y="2570151"/>
                </a:lnTo>
                <a:cubicBezTo>
                  <a:pt x="11969776" y="2576350"/>
                  <a:pt x="11962338" y="2581310"/>
                  <a:pt x="11954898" y="2586270"/>
                </a:cubicBezTo>
                <a:lnTo>
                  <a:pt x="11942502" y="2593710"/>
                </a:lnTo>
                <a:lnTo>
                  <a:pt x="11931346" y="2602389"/>
                </a:lnTo>
                <a:cubicBezTo>
                  <a:pt x="11918948" y="2611069"/>
                  <a:pt x="11906551" y="2619748"/>
                  <a:pt x="11895393" y="2628427"/>
                </a:cubicBezTo>
                <a:cubicBezTo>
                  <a:pt x="11785055" y="2675545"/>
                  <a:pt x="11695794" y="2811935"/>
                  <a:pt x="11656121" y="2918569"/>
                </a:cubicBezTo>
                <a:cubicBezTo>
                  <a:pt x="11656121" y="2918569"/>
                  <a:pt x="11654881" y="2919809"/>
                  <a:pt x="11653642" y="2919809"/>
                </a:cubicBezTo>
                <a:cubicBezTo>
                  <a:pt x="11625127" y="2978085"/>
                  <a:pt x="11601572" y="3037602"/>
                  <a:pt x="11581736" y="3095877"/>
                </a:cubicBezTo>
                <a:cubicBezTo>
                  <a:pt x="11682156" y="3090917"/>
                  <a:pt x="12060280" y="3057440"/>
                  <a:pt x="12490474" y="3073559"/>
                </a:cubicBezTo>
                <a:cubicBezTo>
                  <a:pt x="12494190" y="3072319"/>
                  <a:pt x="12497912" y="3071079"/>
                  <a:pt x="12501630" y="3069839"/>
                </a:cubicBezTo>
                <a:cubicBezTo>
                  <a:pt x="12557420" y="3069839"/>
                  <a:pt x="12611966" y="3069839"/>
                  <a:pt x="12667756" y="3072319"/>
                </a:cubicBezTo>
                <a:cubicBezTo>
                  <a:pt x="12657838" y="3074799"/>
                  <a:pt x="12647918" y="3077279"/>
                  <a:pt x="12639242" y="3080999"/>
                </a:cubicBezTo>
                <a:cubicBezTo>
                  <a:pt x="12887192" y="3095877"/>
                  <a:pt x="13143818" y="3128116"/>
                  <a:pt x="13369454" y="3192592"/>
                </a:cubicBezTo>
                <a:cubicBezTo>
                  <a:pt x="13373174" y="3192592"/>
                  <a:pt x="13375654" y="3192592"/>
                  <a:pt x="13379374" y="3192592"/>
                </a:cubicBezTo>
                <a:cubicBezTo>
                  <a:pt x="13380614" y="3192592"/>
                  <a:pt x="13383090" y="3192592"/>
                  <a:pt x="13385570" y="3192592"/>
                </a:cubicBezTo>
                <a:cubicBezTo>
                  <a:pt x="13389290" y="3193831"/>
                  <a:pt x="13394250" y="3193831"/>
                  <a:pt x="13399208" y="3193831"/>
                </a:cubicBezTo>
                <a:cubicBezTo>
                  <a:pt x="13406646" y="3193831"/>
                  <a:pt x="13415326" y="3193831"/>
                  <a:pt x="13422764" y="3192592"/>
                </a:cubicBezTo>
                <a:cubicBezTo>
                  <a:pt x="13448798" y="3203751"/>
                  <a:pt x="13476074" y="3211190"/>
                  <a:pt x="13503348" y="3219869"/>
                </a:cubicBezTo>
                <a:cubicBezTo>
                  <a:pt x="13520704" y="3228549"/>
                  <a:pt x="13536820" y="3239708"/>
                  <a:pt x="13552938" y="3252108"/>
                </a:cubicBezTo>
                <a:cubicBezTo>
                  <a:pt x="13554178" y="3252108"/>
                  <a:pt x="13555418" y="3253347"/>
                  <a:pt x="13556656" y="3253347"/>
                </a:cubicBezTo>
                <a:cubicBezTo>
                  <a:pt x="13555418" y="3253347"/>
                  <a:pt x="13554178" y="3253347"/>
                  <a:pt x="13552938" y="3253347"/>
                </a:cubicBezTo>
                <a:cubicBezTo>
                  <a:pt x="13555418" y="3254588"/>
                  <a:pt x="13557898" y="3255827"/>
                  <a:pt x="13561616" y="3257068"/>
                </a:cubicBezTo>
                <a:cubicBezTo>
                  <a:pt x="13576494" y="3265747"/>
                  <a:pt x="13593850" y="3273186"/>
                  <a:pt x="13613686" y="3279385"/>
                </a:cubicBezTo>
                <a:cubicBezTo>
                  <a:pt x="13787250" y="3357501"/>
                  <a:pt x="13926102" y="3464134"/>
                  <a:pt x="14002966" y="3606725"/>
                </a:cubicBezTo>
                <a:cubicBezTo>
                  <a:pt x="13814524" y="3412058"/>
                  <a:pt x="13585172" y="3270706"/>
                  <a:pt x="13182254" y="3229789"/>
                </a:cubicBezTo>
                <a:cubicBezTo>
                  <a:pt x="13074394" y="3218630"/>
                  <a:pt x="12928106" y="3206230"/>
                  <a:pt x="12759498" y="3202511"/>
                </a:cubicBezTo>
                <a:cubicBezTo>
                  <a:pt x="12737182" y="3196311"/>
                  <a:pt x="12712388" y="3193831"/>
                  <a:pt x="12687594" y="3193831"/>
                </a:cubicBezTo>
                <a:cubicBezTo>
                  <a:pt x="12664038" y="3193831"/>
                  <a:pt x="12640482" y="3196311"/>
                  <a:pt x="12618166" y="3202511"/>
                </a:cubicBezTo>
                <a:cubicBezTo>
                  <a:pt x="12499152" y="3204991"/>
                  <a:pt x="12372696" y="3212430"/>
                  <a:pt x="12241282" y="3231029"/>
                </a:cubicBezTo>
                <a:cubicBezTo>
                  <a:pt x="12068958" y="3253347"/>
                  <a:pt x="11930106" y="3268226"/>
                  <a:pt x="11807370" y="3286825"/>
                </a:cubicBezTo>
                <a:cubicBezTo>
                  <a:pt x="11777617" y="3285586"/>
                  <a:pt x="11746623" y="3291785"/>
                  <a:pt x="11719349" y="3302944"/>
                </a:cubicBezTo>
                <a:cubicBezTo>
                  <a:pt x="11615210" y="3324023"/>
                  <a:pt x="11523468" y="3350062"/>
                  <a:pt x="11430487" y="3393458"/>
                </a:cubicBezTo>
                <a:cubicBezTo>
                  <a:pt x="11432966" y="3393458"/>
                  <a:pt x="11435445" y="3392219"/>
                  <a:pt x="11439165" y="3392219"/>
                </a:cubicBezTo>
                <a:cubicBezTo>
                  <a:pt x="11442884" y="3392219"/>
                  <a:pt x="11447844" y="3392219"/>
                  <a:pt x="11451563" y="3392219"/>
                </a:cubicBezTo>
                <a:cubicBezTo>
                  <a:pt x="11431726" y="3402138"/>
                  <a:pt x="11410651" y="3409578"/>
                  <a:pt x="11387096" y="3414537"/>
                </a:cubicBezTo>
                <a:cubicBezTo>
                  <a:pt x="11375938" y="3415777"/>
                  <a:pt x="11366019" y="3420737"/>
                  <a:pt x="11359821" y="3428176"/>
                </a:cubicBezTo>
                <a:cubicBezTo>
                  <a:pt x="11297834" y="3461654"/>
                  <a:pt x="11235846" y="3502572"/>
                  <a:pt x="11168900" y="3553408"/>
                </a:cubicBezTo>
                <a:cubicBezTo>
                  <a:pt x="11559420" y="4014659"/>
                  <a:pt x="12850000" y="3972502"/>
                  <a:pt x="13466154" y="4081615"/>
                </a:cubicBezTo>
                <a:cubicBezTo>
                  <a:pt x="13478550" y="4079135"/>
                  <a:pt x="13490950" y="4077894"/>
                  <a:pt x="13504590" y="4075415"/>
                </a:cubicBezTo>
                <a:cubicBezTo>
                  <a:pt x="13521942" y="4080374"/>
                  <a:pt x="13536820" y="4085334"/>
                  <a:pt x="13552938" y="4089054"/>
                </a:cubicBezTo>
                <a:cubicBezTo>
                  <a:pt x="13580210" y="4097733"/>
                  <a:pt x="13607486" y="4106412"/>
                  <a:pt x="13633522" y="4115093"/>
                </a:cubicBezTo>
                <a:cubicBezTo>
                  <a:pt x="13629802" y="4116332"/>
                  <a:pt x="13624842" y="4116332"/>
                  <a:pt x="13621126" y="4116332"/>
                </a:cubicBezTo>
                <a:cubicBezTo>
                  <a:pt x="13637240" y="4121292"/>
                  <a:pt x="13652118" y="4126251"/>
                  <a:pt x="13666994" y="4131211"/>
                </a:cubicBezTo>
                <a:cubicBezTo>
                  <a:pt x="13836840" y="4195687"/>
                  <a:pt x="13990570" y="4291161"/>
                  <a:pt x="14124462" y="4395314"/>
                </a:cubicBezTo>
                <a:cubicBezTo>
                  <a:pt x="14131902" y="4403993"/>
                  <a:pt x="14140578" y="4413913"/>
                  <a:pt x="14150496" y="4422593"/>
                </a:cubicBezTo>
                <a:cubicBezTo>
                  <a:pt x="14232322" y="4495748"/>
                  <a:pt x="14312906" y="4567663"/>
                  <a:pt x="14394726" y="4638338"/>
                </a:cubicBezTo>
                <a:cubicBezTo>
                  <a:pt x="14572010" y="4821847"/>
                  <a:pt x="14674910" y="4976837"/>
                  <a:pt x="14674910" y="4976837"/>
                </a:cubicBezTo>
                <a:cubicBezTo>
                  <a:pt x="14674910" y="4976837"/>
                  <a:pt x="14488950" y="4777210"/>
                  <a:pt x="14202566" y="4575103"/>
                </a:cubicBezTo>
                <a:cubicBezTo>
                  <a:pt x="14198846" y="4571383"/>
                  <a:pt x="14195128" y="4567663"/>
                  <a:pt x="14191408" y="4562704"/>
                </a:cubicBezTo>
                <a:cubicBezTo>
                  <a:pt x="14152978" y="4534185"/>
                  <a:pt x="14117026" y="4503187"/>
                  <a:pt x="14073632" y="4482109"/>
                </a:cubicBezTo>
                <a:cubicBezTo>
                  <a:pt x="14057516" y="4473429"/>
                  <a:pt x="14041398" y="4465989"/>
                  <a:pt x="14024042" y="4458551"/>
                </a:cubicBezTo>
                <a:cubicBezTo>
                  <a:pt x="13913704" y="4391595"/>
                  <a:pt x="13793450" y="4328358"/>
                  <a:pt x="13666994" y="4277522"/>
                </a:cubicBezTo>
                <a:cubicBezTo>
                  <a:pt x="13366974" y="4157249"/>
                  <a:pt x="12748340" y="4185768"/>
                  <a:pt x="12254918" y="4160969"/>
                </a:cubicBezTo>
                <a:cubicBezTo>
                  <a:pt x="12243764" y="4160969"/>
                  <a:pt x="12232604" y="4159729"/>
                  <a:pt x="12221448" y="4159729"/>
                </a:cubicBezTo>
                <a:cubicBezTo>
                  <a:pt x="12222686" y="4159729"/>
                  <a:pt x="12223926" y="4160969"/>
                  <a:pt x="12226406" y="4162209"/>
                </a:cubicBezTo>
                <a:cubicBezTo>
                  <a:pt x="12140864" y="4148570"/>
                  <a:pt x="12055320" y="4136171"/>
                  <a:pt x="11969776" y="4127491"/>
                </a:cubicBezTo>
                <a:cubicBezTo>
                  <a:pt x="11968538" y="4126251"/>
                  <a:pt x="11968538" y="4126251"/>
                  <a:pt x="11968538" y="4126251"/>
                </a:cubicBezTo>
                <a:cubicBezTo>
                  <a:pt x="11513550" y="4040697"/>
                  <a:pt x="11147824" y="3823711"/>
                  <a:pt x="10685397" y="3710878"/>
                </a:cubicBezTo>
                <a:cubicBezTo>
                  <a:pt x="10752344" y="3787753"/>
                  <a:pt x="10834167" y="3885707"/>
                  <a:pt x="10942025" y="3997300"/>
                </a:cubicBezTo>
                <a:cubicBezTo>
                  <a:pt x="10975499" y="4050617"/>
                  <a:pt x="11028808" y="4095253"/>
                  <a:pt x="11088316" y="4132451"/>
                </a:cubicBezTo>
                <a:cubicBezTo>
                  <a:pt x="11088316" y="4132451"/>
                  <a:pt x="11089555" y="4132451"/>
                  <a:pt x="11089555" y="4133691"/>
                </a:cubicBezTo>
                <a:cubicBezTo>
                  <a:pt x="11082117" y="4129971"/>
                  <a:pt x="11075919" y="4126251"/>
                  <a:pt x="11069720" y="4122532"/>
                </a:cubicBezTo>
                <a:cubicBezTo>
                  <a:pt x="11217250" y="4261402"/>
                  <a:pt x="11405692" y="4413913"/>
                  <a:pt x="11651162" y="4570143"/>
                </a:cubicBezTo>
                <a:cubicBezTo>
                  <a:pt x="11506112" y="4498228"/>
                  <a:pt x="11358582" y="4411433"/>
                  <a:pt x="11208572" y="4317199"/>
                </a:cubicBezTo>
                <a:cubicBezTo>
                  <a:pt x="11017651" y="4180808"/>
                  <a:pt x="10821770" y="4050617"/>
                  <a:pt x="10622170" y="3926625"/>
                </a:cubicBezTo>
                <a:cubicBezTo>
                  <a:pt x="10613491" y="3921665"/>
                  <a:pt x="10604813" y="3916705"/>
                  <a:pt x="10594896" y="3911745"/>
                </a:cubicBezTo>
                <a:cubicBezTo>
                  <a:pt x="10338268" y="3743116"/>
                  <a:pt x="10087838" y="3585646"/>
                  <a:pt x="9852286" y="3477773"/>
                </a:cubicBezTo>
                <a:cubicBezTo>
                  <a:pt x="9733270" y="3423217"/>
                  <a:pt x="9560945" y="3348821"/>
                  <a:pt x="9370023" y="3269467"/>
                </a:cubicBezTo>
                <a:cubicBezTo>
                  <a:pt x="9351427" y="3249628"/>
                  <a:pt x="9330352" y="3231029"/>
                  <a:pt x="9305556" y="3217389"/>
                </a:cubicBezTo>
                <a:cubicBezTo>
                  <a:pt x="9210096" y="3161594"/>
                  <a:pt x="9112155" y="3146714"/>
                  <a:pt x="9008017" y="3124395"/>
                </a:cubicBezTo>
                <a:cubicBezTo>
                  <a:pt x="9008017" y="3124395"/>
                  <a:pt x="9008017" y="3124395"/>
                  <a:pt x="9006777" y="3124395"/>
                </a:cubicBezTo>
                <a:cubicBezTo>
                  <a:pt x="9004298" y="3121915"/>
                  <a:pt x="9001818" y="3120676"/>
                  <a:pt x="8999338" y="3118197"/>
                </a:cubicBezTo>
                <a:cubicBezTo>
                  <a:pt x="8996859" y="3115716"/>
                  <a:pt x="8994379" y="3114477"/>
                  <a:pt x="8991899" y="3111997"/>
                </a:cubicBezTo>
                <a:cubicBezTo>
                  <a:pt x="8452608" y="2891290"/>
                  <a:pt x="7907120" y="2674304"/>
                  <a:pt x="7907120" y="2674304"/>
                </a:cubicBezTo>
                <a:cubicBezTo>
                  <a:pt x="7907120" y="2674304"/>
                  <a:pt x="7898442" y="2809456"/>
                  <a:pt x="7928194" y="2995443"/>
                </a:cubicBezTo>
                <a:cubicBezTo>
                  <a:pt x="7928194" y="2996684"/>
                  <a:pt x="7928194" y="2996684"/>
                  <a:pt x="7929435" y="2996684"/>
                </a:cubicBezTo>
                <a:cubicBezTo>
                  <a:pt x="7930674" y="3001644"/>
                  <a:pt x="7934394" y="3004124"/>
                  <a:pt x="7936872" y="3006603"/>
                </a:cubicBezTo>
                <a:cubicBezTo>
                  <a:pt x="7941832" y="3032642"/>
                  <a:pt x="7951750" y="3057440"/>
                  <a:pt x="7960429" y="3082238"/>
                </a:cubicBezTo>
                <a:cubicBezTo>
                  <a:pt x="7954230" y="3072319"/>
                  <a:pt x="7948030" y="3063640"/>
                  <a:pt x="7943072" y="3054961"/>
                </a:cubicBezTo>
                <a:cubicBezTo>
                  <a:pt x="7940592" y="3048760"/>
                  <a:pt x="7938113" y="3043801"/>
                  <a:pt x="7935634" y="3040081"/>
                </a:cubicBezTo>
                <a:cubicBezTo>
                  <a:pt x="7967866" y="3223590"/>
                  <a:pt x="8039772" y="3449255"/>
                  <a:pt x="8183583" y="3648882"/>
                </a:cubicBezTo>
                <a:cubicBezTo>
                  <a:pt x="8188542" y="3651362"/>
                  <a:pt x="8192261" y="3655082"/>
                  <a:pt x="8198460" y="3657562"/>
                </a:cubicBezTo>
                <a:cubicBezTo>
                  <a:pt x="8207138" y="3678640"/>
                  <a:pt x="8219536" y="3698478"/>
                  <a:pt x="8235654" y="3714598"/>
                </a:cubicBezTo>
                <a:cubicBezTo>
                  <a:pt x="8249290" y="3736916"/>
                  <a:pt x="8266647" y="3754275"/>
                  <a:pt x="8286483" y="3770394"/>
                </a:cubicBezTo>
                <a:cubicBezTo>
                  <a:pt x="8515836" y="4004739"/>
                  <a:pt x="8879082" y="4172129"/>
                  <a:pt x="9459285" y="4123772"/>
                </a:cubicBezTo>
                <a:cubicBezTo>
                  <a:pt x="9439450" y="4134930"/>
                  <a:pt x="9419614" y="4143611"/>
                  <a:pt x="9397298" y="4153530"/>
                </a:cubicBezTo>
                <a:cubicBezTo>
                  <a:pt x="9391099" y="4153530"/>
                  <a:pt x="9383660" y="4154770"/>
                  <a:pt x="9376223" y="4158489"/>
                </a:cubicBezTo>
                <a:cubicBezTo>
                  <a:pt x="9330352" y="4177089"/>
                  <a:pt x="9284481" y="4194447"/>
                  <a:pt x="9238610" y="4213046"/>
                </a:cubicBezTo>
                <a:cubicBezTo>
                  <a:pt x="9234891" y="4213046"/>
                  <a:pt x="9232411" y="4213046"/>
                  <a:pt x="9229932" y="4211806"/>
                </a:cubicBezTo>
                <a:cubicBezTo>
                  <a:pt x="9228693" y="4211806"/>
                  <a:pt x="9226213" y="4211806"/>
                  <a:pt x="9224973" y="4211806"/>
                </a:cubicBezTo>
                <a:cubicBezTo>
                  <a:pt x="9114635" y="4241564"/>
                  <a:pt x="8994379" y="4260163"/>
                  <a:pt x="8862966" y="4267603"/>
                </a:cubicBezTo>
                <a:cubicBezTo>
                  <a:pt x="9052647" y="4422593"/>
                  <a:pt x="9234891" y="4567663"/>
                  <a:pt x="9423333" y="4697855"/>
                </a:cubicBezTo>
                <a:cubicBezTo>
                  <a:pt x="9423333" y="4697855"/>
                  <a:pt x="9424572" y="4697855"/>
                  <a:pt x="9424572" y="4699095"/>
                </a:cubicBezTo>
                <a:cubicBezTo>
                  <a:pt x="9487799" y="4762331"/>
                  <a:pt x="9559705" y="4803248"/>
                  <a:pt x="9636570" y="4834246"/>
                </a:cubicBezTo>
                <a:cubicBezTo>
                  <a:pt x="9946507" y="5020234"/>
                  <a:pt x="10277520" y="5155385"/>
                  <a:pt x="10669281" y="5208702"/>
                </a:cubicBezTo>
                <a:cubicBezTo>
                  <a:pt x="10887476" y="5237220"/>
                  <a:pt x="11151543" y="5209942"/>
                  <a:pt x="11414370" y="5193823"/>
                </a:cubicBezTo>
                <a:cubicBezTo>
                  <a:pt x="11423048" y="5195063"/>
                  <a:pt x="11431726" y="5196303"/>
                  <a:pt x="11440405" y="5195063"/>
                </a:cubicBezTo>
                <a:cubicBezTo>
                  <a:pt x="11516029" y="5193823"/>
                  <a:pt x="11591654" y="5190104"/>
                  <a:pt x="11667279" y="5186383"/>
                </a:cubicBezTo>
                <a:cubicBezTo>
                  <a:pt x="11912749" y="5186383"/>
                  <a:pt x="12142104" y="5217381"/>
                  <a:pt x="12310710" y="5341373"/>
                </a:cubicBezTo>
                <a:cubicBezTo>
                  <a:pt x="12311946" y="5341373"/>
                  <a:pt x="12314428" y="5341373"/>
                  <a:pt x="12315668" y="5341373"/>
                </a:cubicBezTo>
                <a:cubicBezTo>
                  <a:pt x="12316910" y="5342614"/>
                  <a:pt x="12316910" y="5343853"/>
                  <a:pt x="12318146" y="5343853"/>
                </a:cubicBezTo>
                <a:cubicBezTo>
                  <a:pt x="12316910" y="5343853"/>
                  <a:pt x="12314428" y="5343853"/>
                  <a:pt x="12313186" y="5343853"/>
                </a:cubicBezTo>
                <a:cubicBezTo>
                  <a:pt x="12316910" y="5346333"/>
                  <a:pt x="12319386" y="5348813"/>
                  <a:pt x="12323106" y="5352532"/>
                </a:cubicBezTo>
                <a:cubicBezTo>
                  <a:pt x="12340462" y="5372371"/>
                  <a:pt x="12360300" y="5389731"/>
                  <a:pt x="12382616" y="5404610"/>
                </a:cubicBezTo>
                <a:cubicBezTo>
                  <a:pt x="12432206" y="5455446"/>
                  <a:pt x="12474354" y="5518682"/>
                  <a:pt x="12507830" y="5595557"/>
                </a:cubicBezTo>
                <a:cubicBezTo>
                  <a:pt x="12514026" y="5621596"/>
                  <a:pt x="12522706" y="5647634"/>
                  <a:pt x="12536342" y="5674912"/>
                </a:cubicBezTo>
                <a:cubicBezTo>
                  <a:pt x="12540062" y="5682352"/>
                  <a:pt x="12543782" y="5689791"/>
                  <a:pt x="12547502" y="5697231"/>
                </a:cubicBezTo>
                <a:cubicBezTo>
                  <a:pt x="12547502" y="5698470"/>
                  <a:pt x="12548742" y="5699711"/>
                  <a:pt x="12548742" y="5700950"/>
                </a:cubicBezTo>
                <a:cubicBezTo>
                  <a:pt x="12549982" y="5705910"/>
                  <a:pt x="12551220" y="5709630"/>
                  <a:pt x="12552458" y="5714590"/>
                </a:cubicBezTo>
                <a:cubicBezTo>
                  <a:pt x="12546260" y="5712110"/>
                  <a:pt x="12538822" y="5708390"/>
                  <a:pt x="12531382" y="5705910"/>
                </a:cubicBezTo>
                <a:cubicBezTo>
                  <a:pt x="12478074" y="5617876"/>
                  <a:pt x="12390052" y="5537281"/>
                  <a:pt x="12390052" y="5537281"/>
                </a:cubicBezTo>
                <a:cubicBezTo>
                  <a:pt x="12390052" y="5537281"/>
                  <a:pt x="11998290" y="5202502"/>
                  <a:pt x="11460241" y="5403369"/>
                </a:cubicBezTo>
                <a:cubicBezTo>
                  <a:pt x="11602812" y="5518682"/>
                  <a:pt x="11709430" y="5671193"/>
                  <a:pt x="11788774" y="5838582"/>
                </a:cubicBezTo>
                <a:cubicBezTo>
                  <a:pt x="11793733" y="5844781"/>
                  <a:pt x="11801172" y="5850980"/>
                  <a:pt x="11806131" y="5857181"/>
                </a:cubicBezTo>
                <a:cubicBezTo>
                  <a:pt x="11816049" y="5890659"/>
                  <a:pt x="11828447" y="5922896"/>
                  <a:pt x="11842083" y="5955134"/>
                </a:cubicBezTo>
                <a:cubicBezTo>
                  <a:pt x="11839604" y="5951414"/>
                  <a:pt x="11835885" y="5947694"/>
                  <a:pt x="11832166" y="5943974"/>
                </a:cubicBezTo>
                <a:cubicBezTo>
                  <a:pt x="11891673" y="6095245"/>
                  <a:pt x="11930106" y="6253954"/>
                  <a:pt x="11951182" y="6405225"/>
                </a:cubicBezTo>
                <a:cubicBezTo>
                  <a:pt x="11951182" y="6523017"/>
                  <a:pt x="11961098" y="6639570"/>
                  <a:pt x="11972258" y="6756122"/>
                </a:cubicBezTo>
                <a:cubicBezTo>
                  <a:pt x="11974736" y="6799520"/>
                  <a:pt x="11975978" y="6840438"/>
                  <a:pt x="11977214" y="6883834"/>
                </a:cubicBezTo>
                <a:cubicBezTo>
                  <a:pt x="11979696" y="6940870"/>
                  <a:pt x="11980936" y="6997908"/>
                  <a:pt x="11982174" y="7054944"/>
                </a:cubicBezTo>
                <a:cubicBezTo>
                  <a:pt x="11979696" y="7068583"/>
                  <a:pt x="11978454" y="7083462"/>
                  <a:pt x="11978454" y="7099580"/>
                </a:cubicBezTo>
                <a:cubicBezTo>
                  <a:pt x="11978454" y="7190094"/>
                  <a:pt x="11982174" y="7279368"/>
                  <a:pt x="11993334" y="7369882"/>
                </a:cubicBezTo>
                <a:cubicBezTo>
                  <a:pt x="11994574" y="7372363"/>
                  <a:pt x="11994574" y="7373603"/>
                  <a:pt x="11994574" y="7376082"/>
                </a:cubicBezTo>
                <a:cubicBezTo>
                  <a:pt x="11997052" y="7413279"/>
                  <a:pt x="12000770" y="7450479"/>
                  <a:pt x="12004490" y="7487676"/>
                </a:cubicBezTo>
                <a:cubicBezTo>
                  <a:pt x="12014408" y="7581909"/>
                  <a:pt x="12028046" y="7674902"/>
                  <a:pt x="12046642" y="7759219"/>
                </a:cubicBezTo>
                <a:cubicBezTo>
                  <a:pt x="12056562" y="7802616"/>
                  <a:pt x="12066478" y="7843532"/>
                  <a:pt x="12077636" y="7883211"/>
                </a:cubicBezTo>
                <a:cubicBezTo>
                  <a:pt x="12081354" y="7896849"/>
                  <a:pt x="12085074" y="7910488"/>
                  <a:pt x="12090034" y="7922887"/>
                </a:cubicBezTo>
                <a:cubicBezTo>
                  <a:pt x="12082596" y="7924127"/>
                  <a:pt x="12076398" y="7925368"/>
                  <a:pt x="12070198" y="7927846"/>
                </a:cubicBezTo>
                <a:cubicBezTo>
                  <a:pt x="12065238" y="7915448"/>
                  <a:pt x="12059038" y="7903050"/>
                  <a:pt x="12056562" y="7895609"/>
                </a:cubicBezTo>
                <a:cubicBezTo>
                  <a:pt x="12046642" y="7868331"/>
                  <a:pt x="12037964" y="7839813"/>
                  <a:pt x="12029286" y="7812535"/>
                </a:cubicBezTo>
                <a:cubicBezTo>
                  <a:pt x="12011930" y="7754259"/>
                  <a:pt x="11997052" y="7694742"/>
                  <a:pt x="11985894" y="7635226"/>
                </a:cubicBezTo>
                <a:cubicBezTo>
                  <a:pt x="11979696" y="7606708"/>
                  <a:pt x="11973498" y="7578190"/>
                  <a:pt x="11969776" y="7550913"/>
                </a:cubicBezTo>
                <a:cubicBezTo>
                  <a:pt x="11966058" y="7527352"/>
                  <a:pt x="11956140" y="7435600"/>
                  <a:pt x="11966058" y="7536033"/>
                </a:cubicBezTo>
                <a:cubicBezTo>
                  <a:pt x="11958622" y="7462877"/>
                  <a:pt x="11948702" y="7388483"/>
                  <a:pt x="11943742" y="7315327"/>
                </a:cubicBezTo>
                <a:cubicBezTo>
                  <a:pt x="11928866" y="7142977"/>
                  <a:pt x="11927626" y="6970628"/>
                  <a:pt x="11922667" y="6799520"/>
                </a:cubicBezTo>
                <a:cubicBezTo>
                  <a:pt x="11918948" y="6633370"/>
                  <a:pt x="11923907" y="6454822"/>
                  <a:pt x="11869358" y="6296112"/>
                </a:cubicBezTo>
                <a:cubicBezTo>
                  <a:pt x="11838364" y="6205598"/>
                  <a:pt x="11798692" y="6102684"/>
                  <a:pt x="11736705" y="6023330"/>
                </a:cubicBezTo>
                <a:cubicBezTo>
                  <a:pt x="11565619" y="5726988"/>
                  <a:pt x="11315190" y="5490164"/>
                  <a:pt x="10959382" y="5460406"/>
                </a:cubicBezTo>
                <a:cubicBezTo>
                  <a:pt x="10940786" y="5455446"/>
                  <a:pt x="10923429" y="5451727"/>
                  <a:pt x="10903593" y="5449247"/>
                </a:cubicBezTo>
                <a:cubicBezTo>
                  <a:pt x="10860202" y="5441807"/>
                  <a:pt x="10818050" y="5438088"/>
                  <a:pt x="10775899" y="5445526"/>
                </a:cubicBezTo>
                <a:cubicBezTo>
                  <a:pt x="10640767" y="5426928"/>
                  <a:pt x="10520511" y="5400889"/>
                  <a:pt x="10525470" y="5462886"/>
                </a:cubicBezTo>
                <a:cubicBezTo>
                  <a:pt x="10534148" y="5545960"/>
                  <a:pt x="10534148" y="5617876"/>
                  <a:pt x="10539107" y="5694751"/>
                </a:cubicBezTo>
                <a:cubicBezTo>
                  <a:pt x="10541586" y="5697231"/>
                  <a:pt x="10544066" y="5700950"/>
                  <a:pt x="10546545" y="5703430"/>
                </a:cubicBezTo>
                <a:cubicBezTo>
                  <a:pt x="10546545" y="5722029"/>
                  <a:pt x="10547786" y="5741868"/>
                  <a:pt x="10550264" y="5760466"/>
                </a:cubicBezTo>
                <a:cubicBezTo>
                  <a:pt x="10547786" y="5756747"/>
                  <a:pt x="10545306" y="5753027"/>
                  <a:pt x="10542826" y="5748067"/>
                </a:cubicBezTo>
                <a:cubicBezTo>
                  <a:pt x="10551505" y="5838582"/>
                  <a:pt x="10571341" y="5936534"/>
                  <a:pt x="10618451" y="6061767"/>
                </a:cubicBezTo>
                <a:cubicBezTo>
                  <a:pt x="10633328" y="6167160"/>
                  <a:pt x="10676719" y="6267594"/>
                  <a:pt x="10728788" y="6358108"/>
                </a:cubicBezTo>
                <a:cubicBezTo>
                  <a:pt x="10731268" y="6361828"/>
                  <a:pt x="10733747" y="6365547"/>
                  <a:pt x="10734988" y="6370507"/>
                </a:cubicBezTo>
                <a:cubicBezTo>
                  <a:pt x="10753584" y="6421344"/>
                  <a:pt x="10775899" y="6472181"/>
                  <a:pt x="10799454" y="6524258"/>
                </a:cubicBezTo>
                <a:cubicBezTo>
                  <a:pt x="10855243" y="6654450"/>
                  <a:pt x="10923429" y="6779680"/>
                  <a:pt x="10991615" y="6904913"/>
                </a:cubicBezTo>
                <a:cubicBezTo>
                  <a:pt x="11025089" y="6965668"/>
                  <a:pt x="11058562" y="7027664"/>
                  <a:pt x="11090796" y="7089660"/>
                </a:cubicBezTo>
                <a:cubicBezTo>
                  <a:pt x="11158981" y="7273170"/>
                  <a:pt x="11201133" y="7472797"/>
                  <a:pt x="11230887" y="7676143"/>
                </a:cubicBezTo>
                <a:cubicBezTo>
                  <a:pt x="11223449" y="7693503"/>
                  <a:pt x="11217250" y="7710861"/>
                  <a:pt x="11214770" y="7730700"/>
                </a:cubicBezTo>
                <a:cubicBezTo>
                  <a:pt x="11206092" y="7781536"/>
                  <a:pt x="11199894" y="7831134"/>
                  <a:pt x="11194934" y="7881970"/>
                </a:cubicBezTo>
                <a:cubicBezTo>
                  <a:pt x="11177578" y="7812535"/>
                  <a:pt x="11160221" y="7745580"/>
                  <a:pt x="11144104" y="7681103"/>
                </a:cubicBezTo>
                <a:cubicBezTo>
                  <a:pt x="11125508" y="7563311"/>
                  <a:pt x="11099474" y="7447998"/>
                  <a:pt x="11061042" y="7333925"/>
                </a:cubicBezTo>
                <a:cubicBezTo>
                  <a:pt x="11031287" y="7247130"/>
                  <a:pt x="11008971" y="7160336"/>
                  <a:pt x="10970540" y="7076022"/>
                </a:cubicBezTo>
                <a:cubicBezTo>
                  <a:pt x="10958142" y="7047503"/>
                  <a:pt x="10940786" y="7021466"/>
                  <a:pt x="10922189" y="6997908"/>
                </a:cubicBezTo>
                <a:cubicBezTo>
                  <a:pt x="10856483" y="6847876"/>
                  <a:pt x="10778379" y="6705286"/>
                  <a:pt x="10680439" y="6562695"/>
                </a:cubicBezTo>
                <a:cubicBezTo>
                  <a:pt x="10658123" y="6513098"/>
                  <a:pt x="10634568" y="6464742"/>
                  <a:pt x="10606054" y="6416384"/>
                </a:cubicBezTo>
                <a:cubicBezTo>
                  <a:pt x="10591177" y="6391586"/>
                  <a:pt x="10575060" y="6365547"/>
                  <a:pt x="10556464" y="6340750"/>
                </a:cubicBezTo>
                <a:cubicBezTo>
                  <a:pt x="10546545" y="6284952"/>
                  <a:pt x="10511832" y="6224197"/>
                  <a:pt x="10475880" y="6189478"/>
                </a:cubicBezTo>
                <a:cubicBezTo>
                  <a:pt x="10467202" y="6182039"/>
                  <a:pt x="10458524" y="6172120"/>
                  <a:pt x="10447366" y="6165920"/>
                </a:cubicBezTo>
                <a:cubicBezTo>
                  <a:pt x="10444886" y="6159721"/>
                  <a:pt x="10441167" y="6153520"/>
                  <a:pt x="10438687" y="6147322"/>
                </a:cubicBezTo>
                <a:cubicBezTo>
                  <a:pt x="10437447" y="6144842"/>
                  <a:pt x="10436208" y="6141122"/>
                  <a:pt x="10434968" y="6136162"/>
                </a:cubicBezTo>
                <a:cubicBezTo>
                  <a:pt x="10433728" y="6129962"/>
                  <a:pt x="10432489" y="6123763"/>
                  <a:pt x="10431249" y="6120043"/>
                </a:cubicBezTo>
                <a:cubicBezTo>
                  <a:pt x="10423811" y="6058047"/>
                  <a:pt x="10401495" y="5999771"/>
                  <a:pt x="10366782" y="5953894"/>
                </a:cubicBezTo>
                <a:cubicBezTo>
                  <a:pt x="10351905" y="5844781"/>
                  <a:pt x="10325870" y="5736908"/>
                  <a:pt x="10283718" y="5636474"/>
                </a:cubicBezTo>
                <a:cubicBezTo>
                  <a:pt x="10272561" y="5591837"/>
                  <a:pt x="10252724" y="5552160"/>
                  <a:pt x="10226690" y="5517442"/>
                </a:cubicBezTo>
                <a:cubicBezTo>
                  <a:pt x="10110154" y="5315335"/>
                  <a:pt x="9917992" y="5147946"/>
                  <a:pt x="9604336" y="5053712"/>
                </a:cubicBezTo>
                <a:cubicBezTo>
                  <a:pt x="9751866" y="5252100"/>
                  <a:pt x="9536150" y="5632755"/>
                  <a:pt x="9832450" y="5982412"/>
                </a:cubicBezTo>
                <a:cubicBezTo>
                  <a:pt x="9831210" y="5982412"/>
                  <a:pt x="9825011" y="5978692"/>
                  <a:pt x="9816333" y="5973733"/>
                </a:cubicBezTo>
                <a:cubicBezTo>
                  <a:pt x="9663844" y="5884458"/>
                  <a:pt x="9559705" y="5730709"/>
                  <a:pt x="9531190" y="5555880"/>
                </a:cubicBezTo>
                <a:cubicBezTo>
                  <a:pt x="9503916" y="5395930"/>
                  <a:pt x="9458046" y="5247140"/>
                  <a:pt x="9384901" y="5109508"/>
                </a:cubicBezTo>
                <a:cubicBezTo>
                  <a:pt x="9383660" y="5098349"/>
                  <a:pt x="9382421" y="5087190"/>
                  <a:pt x="9381181" y="5076030"/>
                </a:cubicBezTo>
                <a:cubicBezTo>
                  <a:pt x="9367544" y="5027674"/>
                  <a:pt x="9342749" y="4985516"/>
                  <a:pt x="9308036" y="4949559"/>
                </a:cubicBezTo>
                <a:cubicBezTo>
                  <a:pt x="9269604" y="4918561"/>
                  <a:pt x="9234891" y="4885083"/>
                  <a:pt x="9205136" y="4846646"/>
                </a:cubicBezTo>
                <a:cubicBezTo>
                  <a:pt x="9201417" y="4842925"/>
                  <a:pt x="9196458" y="4839206"/>
                  <a:pt x="9192739" y="4835486"/>
                </a:cubicBezTo>
                <a:cubicBezTo>
                  <a:pt x="9124553" y="4761091"/>
                  <a:pt x="9046449" y="4691655"/>
                  <a:pt x="8955947" y="4628419"/>
                </a:cubicBezTo>
                <a:cubicBezTo>
                  <a:pt x="8933631" y="4581302"/>
                  <a:pt x="8897679" y="4542865"/>
                  <a:pt x="8846849" y="4518067"/>
                </a:cubicBezTo>
                <a:cubicBezTo>
                  <a:pt x="8704278" y="4451111"/>
                  <a:pt x="8559227" y="4382915"/>
                  <a:pt x="8416656" y="4313479"/>
                </a:cubicBezTo>
                <a:cubicBezTo>
                  <a:pt x="8332353" y="4265123"/>
                  <a:pt x="8251770" y="4214286"/>
                  <a:pt x="8179864" y="4159729"/>
                </a:cubicBezTo>
                <a:cubicBezTo>
                  <a:pt x="8176144" y="4154770"/>
                  <a:pt x="8173666" y="4151050"/>
                  <a:pt x="8171186" y="4148570"/>
                </a:cubicBezTo>
                <a:cubicBezTo>
                  <a:pt x="8111678" y="4079135"/>
                  <a:pt x="8054650" y="4008459"/>
                  <a:pt x="7971586" y="3966302"/>
                </a:cubicBezTo>
                <a:lnTo>
                  <a:pt x="7970346" y="3966302"/>
                </a:lnTo>
                <a:cubicBezTo>
                  <a:pt x="7705040" y="3676160"/>
                  <a:pt x="7669087" y="3455454"/>
                  <a:pt x="7325677" y="3265747"/>
                </a:cubicBezTo>
                <a:cubicBezTo>
                  <a:pt x="7108720" y="3146714"/>
                  <a:pt x="6838455" y="3233509"/>
                  <a:pt x="6642575" y="3363700"/>
                </a:cubicBezTo>
                <a:cubicBezTo>
                  <a:pt x="6410742" y="3516211"/>
                  <a:pt x="6045016" y="3736916"/>
                  <a:pt x="6164032" y="3958862"/>
                </a:cubicBezTo>
                <a:cubicBezTo>
                  <a:pt x="6186347" y="4056816"/>
                  <a:pt x="6259492" y="4136171"/>
                  <a:pt x="6364871" y="4172129"/>
                </a:cubicBezTo>
                <a:cubicBezTo>
                  <a:pt x="6400824" y="4184528"/>
                  <a:pt x="6436777" y="4198167"/>
                  <a:pt x="6471489" y="4211806"/>
                </a:cubicBezTo>
                <a:cubicBezTo>
                  <a:pt x="6483887" y="4216766"/>
                  <a:pt x="6498764" y="4220485"/>
                  <a:pt x="6511162" y="4225445"/>
                </a:cubicBezTo>
                <a:cubicBezTo>
                  <a:pt x="6516120" y="4229165"/>
                  <a:pt x="6522320" y="4232884"/>
                  <a:pt x="6524800" y="4234125"/>
                </a:cubicBezTo>
                <a:cubicBezTo>
                  <a:pt x="6591744" y="4263882"/>
                  <a:pt x="6657452" y="4297360"/>
                  <a:pt x="6720679" y="4333319"/>
                </a:cubicBezTo>
                <a:cubicBezTo>
                  <a:pt x="6838455" y="4401513"/>
                  <a:pt x="6942594" y="4488308"/>
                  <a:pt x="7057891" y="4561463"/>
                </a:cubicBezTo>
                <a:cubicBezTo>
                  <a:pt x="7154592" y="4623459"/>
                  <a:pt x="7257490" y="4680495"/>
                  <a:pt x="7366588" y="4725133"/>
                </a:cubicBezTo>
                <a:cubicBezTo>
                  <a:pt x="7498002" y="4794569"/>
                  <a:pt x="7636854" y="4831766"/>
                  <a:pt x="7835214" y="4891282"/>
                </a:cubicBezTo>
                <a:cubicBezTo>
                  <a:pt x="8079444" y="4963198"/>
                  <a:pt x="8255489" y="4959478"/>
                  <a:pt x="8467486" y="4968158"/>
                </a:cubicBezTo>
                <a:lnTo>
                  <a:pt x="8477404" y="4971877"/>
                </a:lnTo>
                <a:cubicBezTo>
                  <a:pt x="8352190" y="4990476"/>
                  <a:pt x="8203419" y="4991716"/>
                  <a:pt x="8054650" y="4985516"/>
                </a:cubicBezTo>
                <a:cubicBezTo>
                  <a:pt x="8032334" y="4980557"/>
                  <a:pt x="8008778" y="4976837"/>
                  <a:pt x="7985224" y="4976837"/>
                </a:cubicBezTo>
                <a:lnTo>
                  <a:pt x="7972826" y="4976837"/>
                </a:lnTo>
                <a:cubicBezTo>
                  <a:pt x="7964148" y="4975597"/>
                  <a:pt x="7955469" y="4974357"/>
                  <a:pt x="7952990" y="4974357"/>
                </a:cubicBezTo>
                <a:cubicBezTo>
                  <a:pt x="7952990" y="4974357"/>
                  <a:pt x="7951750" y="4974357"/>
                  <a:pt x="7949271" y="4974357"/>
                </a:cubicBezTo>
                <a:cubicBezTo>
                  <a:pt x="7948030" y="4974357"/>
                  <a:pt x="7940592" y="4975597"/>
                  <a:pt x="7930674" y="4976837"/>
                </a:cubicBezTo>
                <a:lnTo>
                  <a:pt x="7915798" y="4976837"/>
                </a:lnTo>
                <a:cubicBezTo>
                  <a:pt x="7897201" y="4973117"/>
                  <a:pt x="7878604" y="4970638"/>
                  <a:pt x="7858768" y="4970638"/>
                </a:cubicBezTo>
                <a:cubicBezTo>
                  <a:pt x="7852570" y="4970638"/>
                  <a:pt x="7847611" y="4971877"/>
                  <a:pt x="7841412" y="4971877"/>
                </a:cubicBezTo>
                <a:cubicBezTo>
                  <a:pt x="7555030" y="4947079"/>
                  <a:pt x="7314519" y="4903682"/>
                  <a:pt x="7314519" y="4903682"/>
                </a:cubicBezTo>
                <a:cubicBezTo>
                  <a:pt x="7314519" y="4903682"/>
                  <a:pt x="7382706" y="4945839"/>
                  <a:pt x="7462049" y="5078510"/>
                </a:cubicBezTo>
                <a:cubicBezTo>
                  <a:pt x="7471968" y="5103309"/>
                  <a:pt x="7484365" y="5124387"/>
                  <a:pt x="7498002" y="5146706"/>
                </a:cubicBezTo>
                <a:cubicBezTo>
                  <a:pt x="7522798" y="5195063"/>
                  <a:pt x="7547592" y="5253339"/>
                  <a:pt x="7571147" y="5324014"/>
                </a:cubicBezTo>
                <a:cubicBezTo>
                  <a:pt x="7634375" y="5508763"/>
                  <a:pt x="7882324" y="6282472"/>
                  <a:pt x="8013738" y="6400266"/>
                </a:cubicBezTo>
                <a:cubicBezTo>
                  <a:pt x="8188542" y="6557736"/>
                  <a:pt x="8328634" y="6262634"/>
                  <a:pt x="8695600" y="6276274"/>
                </a:cubicBezTo>
                <a:cubicBezTo>
                  <a:pt x="8736512" y="6283713"/>
                  <a:pt x="8778662" y="6288673"/>
                  <a:pt x="8819575" y="6293632"/>
                </a:cubicBezTo>
                <a:cubicBezTo>
                  <a:pt x="8834452" y="6294872"/>
                  <a:pt x="8848089" y="6294872"/>
                  <a:pt x="8862966" y="6294872"/>
                </a:cubicBezTo>
                <a:cubicBezTo>
                  <a:pt x="9160506" y="6338270"/>
                  <a:pt x="9532431" y="6437462"/>
                  <a:pt x="9820052" y="6345709"/>
                </a:cubicBezTo>
                <a:cubicBezTo>
                  <a:pt x="9691119" y="6444902"/>
                  <a:pt x="9547308" y="6479620"/>
                  <a:pt x="9397298" y="6485820"/>
                </a:cubicBezTo>
                <a:cubicBezTo>
                  <a:pt x="9392339" y="6484580"/>
                  <a:pt x="9387379" y="6483339"/>
                  <a:pt x="9379941" y="6483339"/>
                </a:cubicBezTo>
                <a:cubicBezTo>
                  <a:pt x="9308036" y="6483339"/>
                  <a:pt x="9236130" y="6479620"/>
                  <a:pt x="9165465" y="6485820"/>
                </a:cubicBezTo>
                <a:cubicBezTo>
                  <a:pt x="9161745" y="6487060"/>
                  <a:pt x="9159266" y="6487060"/>
                  <a:pt x="9158026" y="6488298"/>
                </a:cubicBezTo>
                <a:cubicBezTo>
                  <a:pt x="9153067" y="6484580"/>
                  <a:pt x="9146868" y="6482100"/>
                  <a:pt x="9141909" y="6479620"/>
                </a:cubicBezTo>
                <a:cubicBezTo>
                  <a:pt x="9004298" y="6469701"/>
                  <a:pt x="8865446" y="6452342"/>
                  <a:pt x="8730313" y="6458541"/>
                </a:cubicBezTo>
                <a:cubicBezTo>
                  <a:pt x="8732793" y="6459782"/>
                  <a:pt x="8734032" y="6459782"/>
                  <a:pt x="8736512" y="6461021"/>
                </a:cubicBezTo>
                <a:cubicBezTo>
                  <a:pt x="8705518" y="6461021"/>
                  <a:pt x="8677003" y="6464742"/>
                  <a:pt x="8647250" y="6469701"/>
                </a:cubicBezTo>
                <a:cubicBezTo>
                  <a:pt x="8644770" y="6469701"/>
                  <a:pt x="8642290" y="6467222"/>
                  <a:pt x="8639811" y="6465981"/>
                </a:cubicBezTo>
                <a:cubicBezTo>
                  <a:pt x="8534433" y="6479620"/>
                  <a:pt x="8434013" y="6510618"/>
                  <a:pt x="8339792" y="6573853"/>
                </a:cubicBezTo>
                <a:cubicBezTo>
                  <a:pt x="8339792" y="6573853"/>
                  <a:pt x="8603858" y="6617250"/>
                  <a:pt x="8834452" y="6773482"/>
                </a:cubicBezTo>
                <a:cubicBezTo>
                  <a:pt x="8859246" y="6799520"/>
                  <a:pt x="8887761" y="6815639"/>
                  <a:pt x="8917515" y="6832998"/>
                </a:cubicBezTo>
                <a:cubicBezTo>
                  <a:pt x="8932392" y="6850356"/>
                  <a:pt x="8947269" y="6865234"/>
                  <a:pt x="8964625" y="6877635"/>
                </a:cubicBezTo>
                <a:cubicBezTo>
                  <a:pt x="9053887" y="6965668"/>
                  <a:pt x="9127032" y="7078503"/>
                  <a:pt x="9158026" y="7221093"/>
                </a:cubicBezTo>
                <a:cubicBezTo>
                  <a:pt x="9158026" y="7289287"/>
                  <a:pt x="9162986" y="7358724"/>
                  <a:pt x="9166705" y="7425680"/>
                </a:cubicBezTo>
                <a:cubicBezTo>
                  <a:pt x="9166705" y="7441798"/>
                  <a:pt x="9166705" y="7456677"/>
                  <a:pt x="9166705" y="7472797"/>
                </a:cubicBezTo>
                <a:cubicBezTo>
                  <a:pt x="9166705" y="7475276"/>
                  <a:pt x="9166705" y="7476516"/>
                  <a:pt x="9166705" y="7477756"/>
                </a:cubicBezTo>
                <a:cubicBezTo>
                  <a:pt x="9165465" y="7488916"/>
                  <a:pt x="9162986" y="7501315"/>
                  <a:pt x="9161745" y="7513713"/>
                </a:cubicBezTo>
                <a:cubicBezTo>
                  <a:pt x="9158026" y="7523633"/>
                  <a:pt x="9154307" y="7532312"/>
                  <a:pt x="9153067" y="7539752"/>
                </a:cubicBezTo>
                <a:cubicBezTo>
                  <a:pt x="9140670" y="7594308"/>
                  <a:pt x="9128273" y="7651344"/>
                  <a:pt x="9124553" y="7707142"/>
                </a:cubicBezTo>
                <a:cubicBezTo>
                  <a:pt x="9105957" y="7863372"/>
                  <a:pt x="9127032" y="8025801"/>
                  <a:pt x="9133231" y="8210549"/>
                </a:cubicBezTo>
                <a:cubicBezTo>
                  <a:pt x="9133231" y="8213030"/>
                  <a:pt x="9133231" y="8214268"/>
                  <a:pt x="9133231" y="8216749"/>
                </a:cubicBezTo>
                <a:cubicBezTo>
                  <a:pt x="9135711" y="8245267"/>
                  <a:pt x="9139429" y="8275026"/>
                  <a:pt x="9141909" y="8304782"/>
                </a:cubicBezTo>
                <a:cubicBezTo>
                  <a:pt x="9148109" y="8363059"/>
                  <a:pt x="9153067" y="8422576"/>
                  <a:pt x="9156787" y="8483332"/>
                </a:cubicBezTo>
                <a:cubicBezTo>
                  <a:pt x="9159266" y="8544087"/>
                  <a:pt x="9160506" y="8604843"/>
                  <a:pt x="9160506" y="8664360"/>
                </a:cubicBezTo>
                <a:cubicBezTo>
                  <a:pt x="9161745" y="8722637"/>
                  <a:pt x="9159266" y="8782152"/>
                  <a:pt x="9155547" y="8839188"/>
                </a:cubicBezTo>
                <a:cubicBezTo>
                  <a:pt x="9153067" y="8867706"/>
                  <a:pt x="9150587" y="8894986"/>
                  <a:pt x="9146868" y="8922264"/>
                </a:cubicBezTo>
                <a:cubicBezTo>
                  <a:pt x="9144389" y="8949542"/>
                  <a:pt x="9140670" y="8975581"/>
                  <a:pt x="9135711" y="9000378"/>
                </a:cubicBezTo>
                <a:cubicBezTo>
                  <a:pt x="9131992" y="9027657"/>
                  <a:pt x="9128273" y="9052454"/>
                  <a:pt x="9122074" y="9076015"/>
                </a:cubicBezTo>
                <a:cubicBezTo>
                  <a:pt x="9120834" y="9088413"/>
                  <a:pt x="9117115" y="9099573"/>
                  <a:pt x="9115874" y="9111971"/>
                </a:cubicBezTo>
                <a:cubicBezTo>
                  <a:pt x="9112155" y="9123131"/>
                  <a:pt x="9109676" y="9134289"/>
                  <a:pt x="9107196" y="9145449"/>
                </a:cubicBezTo>
                <a:cubicBezTo>
                  <a:pt x="9102238" y="9165288"/>
                  <a:pt x="9097279" y="9183887"/>
                  <a:pt x="9091080" y="9201245"/>
                </a:cubicBezTo>
                <a:cubicBezTo>
                  <a:pt x="9089840" y="9136770"/>
                  <a:pt x="9084881" y="9072293"/>
                  <a:pt x="9084881" y="9007818"/>
                </a:cubicBezTo>
                <a:cubicBezTo>
                  <a:pt x="9084881" y="9004099"/>
                  <a:pt x="9084881" y="8999139"/>
                  <a:pt x="9086121" y="8995418"/>
                </a:cubicBezTo>
                <a:cubicBezTo>
                  <a:pt x="9088600" y="8969381"/>
                  <a:pt x="9089840" y="8943341"/>
                  <a:pt x="9092319" y="8917304"/>
                </a:cubicBezTo>
                <a:cubicBezTo>
                  <a:pt x="9092319" y="8890026"/>
                  <a:pt x="9094799" y="8862747"/>
                  <a:pt x="9096038" y="8835469"/>
                </a:cubicBezTo>
                <a:cubicBezTo>
                  <a:pt x="9096038" y="8808191"/>
                  <a:pt x="9096038" y="8779673"/>
                  <a:pt x="9097279" y="8751155"/>
                </a:cubicBezTo>
                <a:cubicBezTo>
                  <a:pt x="9097279" y="8722637"/>
                  <a:pt x="9096038" y="8694119"/>
                  <a:pt x="9096038" y="8664360"/>
                </a:cubicBezTo>
                <a:cubicBezTo>
                  <a:pt x="9094799" y="8628401"/>
                  <a:pt x="9094799" y="8591204"/>
                  <a:pt x="9092319" y="8554007"/>
                </a:cubicBezTo>
                <a:cubicBezTo>
                  <a:pt x="9091080" y="8531689"/>
                  <a:pt x="9091080" y="8508131"/>
                  <a:pt x="9088600" y="8485811"/>
                </a:cubicBezTo>
                <a:cubicBezTo>
                  <a:pt x="9086121" y="8426296"/>
                  <a:pt x="9082402" y="8368019"/>
                  <a:pt x="9077443" y="8309742"/>
                </a:cubicBezTo>
                <a:cubicBezTo>
                  <a:pt x="9076203" y="8292384"/>
                  <a:pt x="9074963" y="8276264"/>
                  <a:pt x="9073724" y="8258906"/>
                </a:cubicBezTo>
                <a:cubicBezTo>
                  <a:pt x="9060086" y="8206830"/>
                  <a:pt x="9045209" y="8153513"/>
                  <a:pt x="9030332" y="8102677"/>
                </a:cubicBezTo>
                <a:cubicBezTo>
                  <a:pt x="9029092" y="8103915"/>
                  <a:pt x="9029092" y="8106396"/>
                  <a:pt x="9029092" y="8107636"/>
                </a:cubicBezTo>
                <a:cubicBezTo>
                  <a:pt x="9025373" y="8082838"/>
                  <a:pt x="9020414" y="8058039"/>
                  <a:pt x="9010496" y="8035721"/>
                </a:cubicBezTo>
                <a:cubicBezTo>
                  <a:pt x="9008017" y="7976204"/>
                  <a:pt x="8988181" y="7920408"/>
                  <a:pt x="8955947" y="7875770"/>
                </a:cubicBezTo>
                <a:cubicBezTo>
                  <a:pt x="8948508" y="7854692"/>
                  <a:pt x="8942310" y="7837332"/>
                  <a:pt x="8937350" y="7822455"/>
                </a:cubicBezTo>
                <a:cubicBezTo>
                  <a:pt x="8932392" y="7827413"/>
                  <a:pt x="8928672" y="7832372"/>
                  <a:pt x="8923714" y="7837332"/>
                </a:cubicBezTo>
                <a:cubicBezTo>
                  <a:pt x="8916275" y="7829894"/>
                  <a:pt x="8908837" y="7822455"/>
                  <a:pt x="8900159" y="7815014"/>
                </a:cubicBezTo>
                <a:cubicBezTo>
                  <a:pt x="8908837" y="7807576"/>
                  <a:pt x="8917515" y="7798895"/>
                  <a:pt x="8924953" y="7790215"/>
                </a:cubicBezTo>
                <a:cubicBezTo>
                  <a:pt x="8921234" y="7777817"/>
                  <a:pt x="8917515" y="7770376"/>
                  <a:pt x="8917515" y="7770376"/>
                </a:cubicBezTo>
                <a:cubicBezTo>
                  <a:pt x="8862966" y="7761697"/>
                  <a:pt x="8809656" y="7756738"/>
                  <a:pt x="8756348" y="7756738"/>
                </a:cubicBezTo>
                <a:cubicBezTo>
                  <a:pt x="8746429" y="7755499"/>
                  <a:pt x="8736512" y="7755499"/>
                  <a:pt x="8725354" y="7755499"/>
                </a:cubicBezTo>
                <a:cubicBezTo>
                  <a:pt x="8707997" y="7755499"/>
                  <a:pt x="8689401" y="7756738"/>
                  <a:pt x="8670805" y="7760459"/>
                </a:cubicBezTo>
                <a:cubicBezTo>
                  <a:pt x="8491041" y="7780296"/>
                  <a:pt x="8319956" y="7864612"/>
                  <a:pt x="8152590" y="8050600"/>
                </a:cubicBezTo>
                <a:cubicBezTo>
                  <a:pt x="8145151" y="8060520"/>
                  <a:pt x="8138953" y="8071678"/>
                  <a:pt x="8131514" y="8082838"/>
                </a:cubicBezTo>
                <a:cubicBezTo>
                  <a:pt x="8124076" y="8095236"/>
                  <a:pt x="8115398" y="8108875"/>
                  <a:pt x="8107959" y="8122516"/>
                </a:cubicBezTo>
                <a:cubicBezTo>
                  <a:pt x="8100520" y="8136155"/>
                  <a:pt x="8091842" y="8151034"/>
                  <a:pt x="8085644" y="8165911"/>
                </a:cubicBezTo>
                <a:cubicBezTo>
                  <a:pt x="8083164" y="8167151"/>
                  <a:pt x="8083164" y="8168392"/>
                  <a:pt x="8081924" y="8169632"/>
                </a:cubicBezTo>
                <a:cubicBezTo>
                  <a:pt x="8062088" y="8193191"/>
                  <a:pt x="8043492" y="8217990"/>
                  <a:pt x="8024895" y="8242786"/>
                </a:cubicBezTo>
                <a:cubicBezTo>
                  <a:pt x="7969107" y="8317183"/>
                  <a:pt x="7925716" y="8401497"/>
                  <a:pt x="7891003" y="8488292"/>
                </a:cubicBezTo>
                <a:cubicBezTo>
                  <a:pt x="7892242" y="8483332"/>
                  <a:pt x="7893482" y="8477132"/>
                  <a:pt x="7895962" y="8472172"/>
                </a:cubicBezTo>
                <a:cubicBezTo>
                  <a:pt x="7898442" y="8463493"/>
                  <a:pt x="7902160" y="8453573"/>
                  <a:pt x="7904640" y="8443654"/>
                </a:cubicBezTo>
                <a:cubicBezTo>
                  <a:pt x="7908359" y="8434975"/>
                  <a:pt x="7912078" y="8426296"/>
                  <a:pt x="7914558" y="8416376"/>
                </a:cubicBezTo>
                <a:cubicBezTo>
                  <a:pt x="7918278" y="8406457"/>
                  <a:pt x="7920756" y="8397777"/>
                  <a:pt x="7924476" y="8389098"/>
                </a:cubicBezTo>
                <a:cubicBezTo>
                  <a:pt x="7931914" y="8370500"/>
                  <a:pt x="7939352" y="8353140"/>
                  <a:pt x="7946791" y="8335781"/>
                </a:cubicBezTo>
                <a:cubicBezTo>
                  <a:pt x="7946791" y="8334541"/>
                  <a:pt x="7948030" y="8333300"/>
                  <a:pt x="7948030" y="8333300"/>
                </a:cubicBezTo>
                <a:cubicBezTo>
                  <a:pt x="7914558" y="8387858"/>
                  <a:pt x="7882324" y="8447373"/>
                  <a:pt x="7848852" y="8510610"/>
                </a:cubicBezTo>
                <a:cubicBezTo>
                  <a:pt x="7883564" y="8333300"/>
                  <a:pt x="7939352" y="8190710"/>
                  <a:pt x="8007540" y="8074158"/>
                </a:cubicBezTo>
                <a:cubicBezTo>
                  <a:pt x="8003820" y="8076637"/>
                  <a:pt x="8001340" y="8079118"/>
                  <a:pt x="7998860" y="8081597"/>
                </a:cubicBezTo>
                <a:cubicBezTo>
                  <a:pt x="8012498" y="8058039"/>
                  <a:pt x="8028614" y="8035721"/>
                  <a:pt x="8042252" y="8013401"/>
                </a:cubicBezTo>
                <a:cubicBezTo>
                  <a:pt x="8043492" y="8013401"/>
                  <a:pt x="8044731" y="8013401"/>
                  <a:pt x="8045972" y="8013401"/>
                </a:cubicBezTo>
                <a:cubicBezTo>
                  <a:pt x="8090602" y="7945207"/>
                  <a:pt x="8140192" y="7889409"/>
                  <a:pt x="8191022" y="7842292"/>
                </a:cubicBezTo>
                <a:cubicBezTo>
                  <a:pt x="8194741" y="7841054"/>
                  <a:pt x="8198460" y="7839813"/>
                  <a:pt x="8202180" y="7837332"/>
                </a:cubicBezTo>
                <a:cubicBezTo>
                  <a:pt x="8251770" y="7823693"/>
                  <a:pt x="8293922" y="7792696"/>
                  <a:pt x="8326154" y="7753018"/>
                </a:cubicBezTo>
                <a:cubicBezTo>
                  <a:pt x="8345990" y="7741858"/>
                  <a:pt x="8363346" y="7726981"/>
                  <a:pt x="8378224" y="7710861"/>
                </a:cubicBezTo>
                <a:cubicBezTo>
                  <a:pt x="8445171" y="7676143"/>
                  <a:pt x="8512117" y="7652585"/>
                  <a:pt x="8576583" y="7637705"/>
                </a:cubicBezTo>
                <a:cubicBezTo>
                  <a:pt x="8632373" y="7625307"/>
                  <a:pt x="8745190" y="7600508"/>
                  <a:pt x="8836932" y="7585629"/>
                </a:cubicBezTo>
                <a:cubicBezTo>
                  <a:pt x="8942310" y="7570749"/>
                  <a:pt x="8939830" y="7284328"/>
                  <a:pt x="8917515" y="7178936"/>
                </a:cubicBezTo>
                <a:cubicBezTo>
                  <a:pt x="8881562" y="7005346"/>
                  <a:pt x="8735271" y="6929712"/>
                  <a:pt x="8556748" y="6880114"/>
                </a:cubicBezTo>
                <a:cubicBezTo>
                  <a:pt x="8531953" y="6870194"/>
                  <a:pt x="8505918" y="6862756"/>
                  <a:pt x="8481123" y="6855315"/>
                </a:cubicBezTo>
                <a:cubicBezTo>
                  <a:pt x="8426574" y="6840438"/>
                  <a:pt x="8362107" y="6826797"/>
                  <a:pt x="8295161" y="6820599"/>
                </a:cubicBezTo>
                <a:cubicBezTo>
                  <a:pt x="8176144" y="6794560"/>
                  <a:pt x="8058369" y="6764801"/>
                  <a:pt x="7961668" y="6717684"/>
                </a:cubicBezTo>
                <a:cubicBezTo>
                  <a:pt x="7959188" y="6712724"/>
                  <a:pt x="7955469" y="6709005"/>
                  <a:pt x="7951750" y="6705286"/>
                </a:cubicBezTo>
                <a:cubicBezTo>
                  <a:pt x="7902160" y="6647009"/>
                  <a:pt x="7842652" y="6594932"/>
                  <a:pt x="7776946" y="6552776"/>
                </a:cubicBezTo>
                <a:cubicBezTo>
                  <a:pt x="7762068" y="6532936"/>
                  <a:pt x="7748432" y="6510618"/>
                  <a:pt x="7734794" y="6488298"/>
                </a:cubicBezTo>
                <a:cubicBezTo>
                  <a:pt x="7687684" y="6299832"/>
                  <a:pt x="7613298" y="6116324"/>
                  <a:pt x="7525276" y="5946454"/>
                </a:cubicBezTo>
                <a:cubicBezTo>
                  <a:pt x="7521557" y="5939014"/>
                  <a:pt x="7516598" y="5930336"/>
                  <a:pt x="7511640" y="5922896"/>
                </a:cubicBezTo>
                <a:cubicBezTo>
                  <a:pt x="7432295" y="5655074"/>
                  <a:pt x="7362870" y="5378572"/>
                  <a:pt x="7211620" y="5136787"/>
                </a:cubicBezTo>
                <a:cubicBezTo>
                  <a:pt x="6983506" y="4774730"/>
                  <a:pt x="6703324" y="4582543"/>
                  <a:pt x="6471489" y="4480868"/>
                </a:cubicBezTo>
                <a:cubicBezTo>
                  <a:pt x="6429338" y="4451111"/>
                  <a:pt x="6382228" y="4427553"/>
                  <a:pt x="6333877" y="4421352"/>
                </a:cubicBezTo>
                <a:cubicBezTo>
                  <a:pt x="6332638" y="4420113"/>
                  <a:pt x="6330158" y="4420113"/>
                  <a:pt x="6327679" y="4420113"/>
                </a:cubicBezTo>
                <a:cubicBezTo>
                  <a:pt x="6320240" y="4416393"/>
                  <a:pt x="6311562" y="4413913"/>
                  <a:pt x="6302884" y="4411433"/>
                </a:cubicBezTo>
                <a:cubicBezTo>
                  <a:pt x="6294206" y="4408953"/>
                  <a:pt x="6284288" y="4408953"/>
                  <a:pt x="6275609" y="4411433"/>
                </a:cubicBezTo>
                <a:cubicBezTo>
                  <a:pt x="6118160" y="4366796"/>
                  <a:pt x="6011542" y="4365557"/>
                  <a:pt x="6011542" y="4365557"/>
                </a:cubicBezTo>
                <a:cubicBezTo>
                  <a:pt x="6011542" y="4365557"/>
                  <a:pt x="6046256" y="4607340"/>
                  <a:pt x="6177669" y="4959478"/>
                </a:cubicBezTo>
                <a:cubicBezTo>
                  <a:pt x="6178910" y="4959478"/>
                  <a:pt x="6178910" y="4960718"/>
                  <a:pt x="6178910" y="4960718"/>
                </a:cubicBezTo>
                <a:cubicBezTo>
                  <a:pt x="6185108" y="5042553"/>
                  <a:pt x="6227259" y="5129347"/>
                  <a:pt x="6260732" y="5198783"/>
                </a:cubicBezTo>
                <a:cubicBezTo>
                  <a:pt x="6296684" y="5274418"/>
                  <a:pt x="6340076" y="5347574"/>
                  <a:pt x="6385947" y="5418249"/>
                </a:cubicBezTo>
                <a:cubicBezTo>
                  <a:pt x="6388426" y="5421968"/>
                  <a:pt x="6390906" y="5425688"/>
                  <a:pt x="6392146" y="5429408"/>
                </a:cubicBezTo>
                <a:cubicBezTo>
                  <a:pt x="6389666" y="5425688"/>
                  <a:pt x="6385947" y="5421968"/>
                  <a:pt x="6383468" y="5418249"/>
                </a:cubicBezTo>
                <a:cubicBezTo>
                  <a:pt x="6451654" y="5550920"/>
                  <a:pt x="6532238" y="5688551"/>
                  <a:pt x="6627698" y="5827422"/>
                </a:cubicBezTo>
                <a:cubicBezTo>
                  <a:pt x="6693405" y="5922896"/>
                  <a:pt x="6747954" y="6013410"/>
                  <a:pt x="6791344" y="6098964"/>
                </a:cubicBezTo>
                <a:cubicBezTo>
                  <a:pt x="6796304" y="6111364"/>
                  <a:pt x="6801263" y="6123763"/>
                  <a:pt x="6806222" y="6134922"/>
                </a:cubicBezTo>
                <a:cubicBezTo>
                  <a:pt x="6812421" y="6153520"/>
                  <a:pt x="6821099" y="6170880"/>
                  <a:pt x="6831016" y="6186998"/>
                </a:cubicBezTo>
                <a:cubicBezTo>
                  <a:pt x="6835976" y="6196918"/>
                  <a:pt x="6840935" y="6205598"/>
                  <a:pt x="6847134" y="6214278"/>
                </a:cubicBezTo>
                <a:cubicBezTo>
                  <a:pt x="6848374" y="6219237"/>
                  <a:pt x="6850854" y="6222956"/>
                  <a:pt x="6852093" y="6227916"/>
                </a:cubicBezTo>
                <a:cubicBezTo>
                  <a:pt x="6855812" y="6234116"/>
                  <a:pt x="6858291" y="6239075"/>
                  <a:pt x="6860771" y="6245276"/>
                </a:cubicBezTo>
                <a:cubicBezTo>
                  <a:pt x="6862010" y="6246515"/>
                  <a:pt x="6862010" y="6246515"/>
                  <a:pt x="6862010" y="6246515"/>
                </a:cubicBezTo>
                <a:cubicBezTo>
                  <a:pt x="6878128" y="6282472"/>
                  <a:pt x="6893004" y="6317191"/>
                  <a:pt x="6906642" y="6351908"/>
                </a:cubicBezTo>
                <a:cubicBezTo>
                  <a:pt x="6904162" y="6350669"/>
                  <a:pt x="6901683" y="6348189"/>
                  <a:pt x="6900442" y="6346948"/>
                </a:cubicBezTo>
                <a:cubicBezTo>
                  <a:pt x="6899203" y="6345709"/>
                  <a:pt x="6899203" y="6344468"/>
                  <a:pt x="6897964" y="6344468"/>
                </a:cubicBezTo>
                <a:cubicBezTo>
                  <a:pt x="6922758" y="6416384"/>
                  <a:pt x="6941354" y="6485820"/>
                  <a:pt x="6954992" y="6557736"/>
                </a:cubicBezTo>
                <a:cubicBezTo>
                  <a:pt x="6956232" y="6558976"/>
                  <a:pt x="6957472" y="6561454"/>
                  <a:pt x="6958710" y="6562695"/>
                </a:cubicBezTo>
                <a:cubicBezTo>
                  <a:pt x="6958710" y="6563936"/>
                  <a:pt x="6958710" y="6563936"/>
                  <a:pt x="6958710" y="6563936"/>
                </a:cubicBezTo>
                <a:cubicBezTo>
                  <a:pt x="6964910" y="6614772"/>
                  <a:pt x="6969868" y="6665608"/>
                  <a:pt x="6976068" y="6715206"/>
                </a:cubicBezTo>
                <a:cubicBezTo>
                  <a:pt x="6995904" y="6925992"/>
                  <a:pt x="6977307" y="7142977"/>
                  <a:pt x="6953752" y="7407081"/>
                </a:cubicBezTo>
                <a:cubicBezTo>
                  <a:pt x="6954992" y="7409560"/>
                  <a:pt x="6956232" y="7413279"/>
                  <a:pt x="6957472" y="7415760"/>
                </a:cubicBezTo>
                <a:cubicBezTo>
                  <a:pt x="6954992" y="7431878"/>
                  <a:pt x="6951272" y="7447998"/>
                  <a:pt x="6948794" y="7464118"/>
                </a:cubicBezTo>
                <a:cubicBezTo>
                  <a:pt x="6937636" y="7447998"/>
                  <a:pt x="6923998" y="7434359"/>
                  <a:pt x="6910361" y="7421961"/>
                </a:cubicBezTo>
                <a:cubicBezTo>
                  <a:pt x="6897964" y="7367403"/>
                  <a:pt x="6889284" y="7312846"/>
                  <a:pt x="6885566" y="7259531"/>
                </a:cubicBezTo>
                <a:cubicBezTo>
                  <a:pt x="6889284" y="7176455"/>
                  <a:pt x="6881847" y="7090901"/>
                  <a:pt x="6881847" y="7010306"/>
                </a:cubicBezTo>
                <a:cubicBezTo>
                  <a:pt x="6881847" y="7002866"/>
                  <a:pt x="6879367" y="6997908"/>
                  <a:pt x="6878128" y="6992948"/>
                </a:cubicBezTo>
                <a:cubicBezTo>
                  <a:pt x="6878128" y="6720165"/>
                  <a:pt x="6874408" y="6449862"/>
                  <a:pt x="6612821" y="6182039"/>
                </a:cubicBezTo>
                <a:cubicBezTo>
                  <a:pt x="6672328" y="6614772"/>
                  <a:pt x="6723158" y="6885074"/>
                  <a:pt x="6579348" y="7270689"/>
                </a:cubicBezTo>
                <a:cubicBezTo>
                  <a:pt x="6575629" y="7275649"/>
                  <a:pt x="6574388" y="7281849"/>
                  <a:pt x="6573149" y="7288049"/>
                </a:cubicBezTo>
                <a:cubicBezTo>
                  <a:pt x="6571910" y="7289287"/>
                  <a:pt x="6571910" y="7290528"/>
                  <a:pt x="6570669" y="7293009"/>
                </a:cubicBezTo>
                <a:cubicBezTo>
                  <a:pt x="6569430" y="7296728"/>
                  <a:pt x="6568190" y="7301688"/>
                  <a:pt x="6565710" y="7306648"/>
                </a:cubicBezTo>
                <a:cubicBezTo>
                  <a:pt x="6565710" y="7306648"/>
                  <a:pt x="6566950" y="7309126"/>
                  <a:pt x="6566950" y="7310367"/>
                </a:cubicBezTo>
                <a:cubicBezTo>
                  <a:pt x="6563230" y="7325246"/>
                  <a:pt x="6558272" y="7338885"/>
                  <a:pt x="6554552" y="7352524"/>
                </a:cubicBezTo>
                <a:cubicBezTo>
                  <a:pt x="6548354" y="7364924"/>
                  <a:pt x="6540915" y="7377323"/>
                  <a:pt x="6534717" y="7389721"/>
                </a:cubicBezTo>
                <a:cubicBezTo>
                  <a:pt x="6533476" y="7387242"/>
                  <a:pt x="6533476" y="7386002"/>
                  <a:pt x="6533476" y="7383523"/>
                </a:cubicBezTo>
                <a:cubicBezTo>
                  <a:pt x="6508682" y="7439319"/>
                  <a:pt x="6481408" y="7497596"/>
                  <a:pt x="6447934" y="7559592"/>
                </a:cubicBezTo>
                <a:cubicBezTo>
                  <a:pt x="6446694" y="7560830"/>
                  <a:pt x="6446694" y="7562070"/>
                  <a:pt x="6446694" y="7562070"/>
                </a:cubicBezTo>
                <a:cubicBezTo>
                  <a:pt x="6433058" y="7586869"/>
                  <a:pt x="6420659" y="7612906"/>
                  <a:pt x="6407022" y="7637705"/>
                </a:cubicBezTo>
                <a:cubicBezTo>
                  <a:pt x="6407022" y="7635226"/>
                  <a:pt x="6408263" y="7633986"/>
                  <a:pt x="6408263" y="7631507"/>
                </a:cubicBezTo>
                <a:cubicBezTo>
                  <a:pt x="6359912" y="7717062"/>
                  <a:pt x="6304123" y="7808814"/>
                  <a:pt x="6239656" y="7908009"/>
                </a:cubicBezTo>
                <a:cubicBezTo>
                  <a:pt x="6237178" y="7912969"/>
                  <a:pt x="6233458" y="7917929"/>
                  <a:pt x="6230978" y="7921648"/>
                </a:cubicBezTo>
                <a:cubicBezTo>
                  <a:pt x="6219820" y="7930327"/>
                  <a:pt x="6208663" y="7939006"/>
                  <a:pt x="6199985" y="7948926"/>
                </a:cubicBezTo>
                <a:cubicBezTo>
                  <a:pt x="6118160" y="8030761"/>
                  <a:pt x="6063612" y="8128714"/>
                  <a:pt x="6028900" y="8235348"/>
                </a:cubicBezTo>
                <a:cubicBezTo>
                  <a:pt x="5928478" y="8394058"/>
                  <a:pt x="5852854" y="8535408"/>
                  <a:pt x="5799546" y="8689159"/>
                </a:cubicBezTo>
                <a:cubicBezTo>
                  <a:pt x="5774750" y="8701557"/>
                  <a:pt x="5749954" y="8718916"/>
                  <a:pt x="5730120" y="8739995"/>
                </a:cubicBezTo>
                <a:cubicBezTo>
                  <a:pt x="5723921" y="8744955"/>
                  <a:pt x="5718962" y="8749915"/>
                  <a:pt x="5712763" y="8756115"/>
                </a:cubicBezTo>
                <a:cubicBezTo>
                  <a:pt x="5738798" y="8669320"/>
                  <a:pt x="5757394" y="8581285"/>
                  <a:pt x="5756155" y="8492011"/>
                </a:cubicBezTo>
                <a:cubicBezTo>
                  <a:pt x="5777230" y="8436215"/>
                  <a:pt x="5802025" y="8382898"/>
                  <a:pt x="5826820" y="8329581"/>
                </a:cubicBezTo>
                <a:cubicBezTo>
                  <a:pt x="5844176" y="8299823"/>
                  <a:pt x="5861534" y="8270066"/>
                  <a:pt x="5878890" y="8241548"/>
                </a:cubicBezTo>
                <a:cubicBezTo>
                  <a:pt x="5959474" y="8106396"/>
                  <a:pt x="6037578" y="7970005"/>
                  <a:pt x="6113202" y="7833613"/>
                </a:cubicBezTo>
                <a:cubicBezTo>
                  <a:pt x="6113202" y="7832372"/>
                  <a:pt x="6114441" y="7832372"/>
                  <a:pt x="6115682" y="7832372"/>
                </a:cubicBezTo>
                <a:cubicBezTo>
                  <a:pt x="6244615" y="7625307"/>
                  <a:pt x="6371070" y="7418239"/>
                  <a:pt x="6450414" y="7192575"/>
                </a:cubicBezTo>
                <a:cubicBezTo>
                  <a:pt x="6466531" y="7167776"/>
                  <a:pt x="6478928" y="7140499"/>
                  <a:pt x="6488846" y="7111980"/>
                </a:cubicBezTo>
                <a:cubicBezTo>
                  <a:pt x="6500004" y="7074781"/>
                  <a:pt x="6502484" y="7030146"/>
                  <a:pt x="6503723" y="6989227"/>
                </a:cubicBezTo>
                <a:cubicBezTo>
                  <a:pt x="6528518" y="6907394"/>
                  <a:pt x="6540915" y="6823078"/>
                  <a:pt x="6535958" y="6738764"/>
                </a:cubicBezTo>
                <a:cubicBezTo>
                  <a:pt x="6535958" y="6722644"/>
                  <a:pt x="6533476" y="6707764"/>
                  <a:pt x="6530998" y="6692888"/>
                </a:cubicBezTo>
                <a:cubicBezTo>
                  <a:pt x="6517361" y="6354388"/>
                  <a:pt x="6358672" y="5984892"/>
                  <a:pt x="6177669" y="5607956"/>
                </a:cubicBezTo>
                <a:cubicBezTo>
                  <a:pt x="6150394" y="5541000"/>
                  <a:pt x="6118160" y="5475285"/>
                  <a:pt x="6082208" y="5413289"/>
                </a:cubicBezTo>
                <a:cubicBezTo>
                  <a:pt x="5849135" y="4937160"/>
                  <a:pt x="5611104" y="4458551"/>
                  <a:pt x="5613584" y="4025818"/>
                </a:cubicBezTo>
                <a:cubicBezTo>
                  <a:pt x="5614823" y="4022098"/>
                  <a:pt x="5616062" y="4018378"/>
                  <a:pt x="5616062" y="4013418"/>
                </a:cubicBezTo>
                <a:cubicBezTo>
                  <a:pt x="5622262" y="3966302"/>
                  <a:pt x="5624742" y="3919185"/>
                  <a:pt x="5624742" y="3870828"/>
                </a:cubicBezTo>
                <a:cubicBezTo>
                  <a:pt x="5645816" y="3734436"/>
                  <a:pt x="5695406" y="3603005"/>
                  <a:pt x="5782189" y="3477773"/>
                </a:cubicBezTo>
                <a:cubicBezTo>
                  <a:pt x="5447456" y="3655082"/>
                  <a:pt x="5189588" y="3514970"/>
                  <a:pt x="4978832" y="3917944"/>
                </a:cubicBezTo>
                <a:cubicBezTo>
                  <a:pt x="4954037" y="3966302"/>
                  <a:pt x="4934200" y="4013418"/>
                  <a:pt x="4916844" y="4060536"/>
                </a:cubicBezTo>
                <a:cubicBezTo>
                  <a:pt x="4836260" y="4178328"/>
                  <a:pt x="4839980" y="4325878"/>
                  <a:pt x="4827582" y="4469710"/>
                </a:cubicBezTo>
                <a:cubicBezTo>
                  <a:pt x="4813944" y="4632139"/>
                  <a:pt x="4828822" y="4803248"/>
                  <a:pt x="4874692" y="4961957"/>
                </a:cubicBezTo>
                <a:cubicBezTo>
                  <a:pt x="4908165" y="5078510"/>
                  <a:pt x="4960235" y="5183903"/>
                  <a:pt x="5023463" y="5283098"/>
                </a:cubicBezTo>
                <a:cubicBezTo>
                  <a:pt x="5152396" y="5553400"/>
                  <a:pt x="5324722" y="5826183"/>
                  <a:pt x="5438779" y="6097725"/>
                </a:cubicBezTo>
                <a:cubicBezTo>
                  <a:pt x="5459854" y="6164680"/>
                  <a:pt x="5480930" y="6232876"/>
                  <a:pt x="5505725" y="6298592"/>
                </a:cubicBezTo>
                <a:cubicBezTo>
                  <a:pt x="5511924" y="6317191"/>
                  <a:pt x="5518122" y="6335790"/>
                  <a:pt x="5524320" y="6354388"/>
                </a:cubicBezTo>
                <a:cubicBezTo>
                  <a:pt x="5556555" y="6485820"/>
                  <a:pt x="5567712" y="6614772"/>
                  <a:pt x="5542917" y="6743724"/>
                </a:cubicBezTo>
                <a:cubicBezTo>
                  <a:pt x="5545397" y="6756122"/>
                  <a:pt x="5547877" y="6768522"/>
                  <a:pt x="5551596" y="6782161"/>
                </a:cubicBezTo>
                <a:cubicBezTo>
                  <a:pt x="5549116" y="6784640"/>
                  <a:pt x="5549116" y="6785880"/>
                  <a:pt x="5547877" y="6787121"/>
                </a:cubicBezTo>
                <a:cubicBezTo>
                  <a:pt x="5537958" y="6804479"/>
                  <a:pt x="5528040" y="6820599"/>
                  <a:pt x="5519363" y="6837957"/>
                </a:cubicBezTo>
                <a:cubicBezTo>
                  <a:pt x="5497047" y="6880114"/>
                  <a:pt x="5478450" y="6924752"/>
                  <a:pt x="5463574" y="6969390"/>
                </a:cubicBezTo>
                <a:cubicBezTo>
                  <a:pt x="5437538" y="7017745"/>
                  <a:pt x="5406545" y="7064862"/>
                  <a:pt x="5369353" y="7113219"/>
                </a:cubicBezTo>
                <a:cubicBezTo>
                  <a:pt x="5369353" y="7107021"/>
                  <a:pt x="5369353" y="7102061"/>
                  <a:pt x="5369353" y="7095861"/>
                </a:cubicBezTo>
                <a:cubicBezTo>
                  <a:pt x="5492088" y="6820599"/>
                  <a:pt x="5520602" y="6712724"/>
                  <a:pt x="5448696" y="6493258"/>
                </a:cubicBezTo>
                <a:cubicBezTo>
                  <a:pt x="5384230" y="6299832"/>
                  <a:pt x="5287528" y="6059288"/>
                  <a:pt x="5161074" y="5838582"/>
                </a:cubicBezTo>
                <a:cubicBezTo>
                  <a:pt x="5144958" y="5772866"/>
                  <a:pt x="5107765" y="5713350"/>
                  <a:pt x="5056936" y="5671193"/>
                </a:cubicBezTo>
                <a:cubicBezTo>
                  <a:pt x="5044538" y="5655074"/>
                  <a:pt x="5032140" y="5637715"/>
                  <a:pt x="5020983" y="5621596"/>
                </a:cubicBezTo>
                <a:cubicBezTo>
                  <a:pt x="4735842" y="5232261"/>
                  <a:pt x="4620544" y="4906162"/>
                  <a:pt x="4592030" y="4627180"/>
                </a:cubicBezTo>
                <a:cubicBezTo>
                  <a:pt x="4592030" y="4620979"/>
                  <a:pt x="4592030" y="4616019"/>
                  <a:pt x="4592030" y="4609820"/>
                </a:cubicBezTo>
                <a:cubicBezTo>
                  <a:pt x="4592030" y="4572623"/>
                  <a:pt x="4589550" y="4535425"/>
                  <a:pt x="4585832" y="4498228"/>
                </a:cubicBezTo>
                <a:cubicBezTo>
                  <a:pt x="4584591" y="4365557"/>
                  <a:pt x="4603188" y="4244044"/>
                  <a:pt x="4629222" y="4133691"/>
                </a:cubicBezTo>
                <a:cubicBezTo>
                  <a:pt x="4582112" y="4258923"/>
                  <a:pt x="4415986" y="4391595"/>
                  <a:pt x="4213906" y="4534185"/>
                </a:cubicBezTo>
                <a:cubicBezTo>
                  <a:pt x="4194070" y="4540385"/>
                  <a:pt x="4175474" y="4550304"/>
                  <a:pt x="4158117" y="4562704"/>
                </a:cubicBezTo>
                <a:cubicBezTo>
                  <a:pt x="4034142" y="4655698"/>
                  <a:pt x="3902728" y="4742491"/>
                  <a:pt x="3776275" y="4836726"/>
                </a:cubicBezTo>
                <a:cubicBezTo>
                  <a:pt x="3716766" y="4878883"/>
                  <a:pt x="3659738" y="4923520"/>
                  <a:pt x="3603949" y="4966917"/>
                </a:cubicBezTo>
                <a:cubicBezTo>
                  <a:pt x="3602710" y="4966917"/>
                  <a:pt x="3602710" y="4966917"/>
                  <a:pt x="3601470" y="4968158"/>
                </a:cubicBezTo>
                <a:cubicBezTo>
                  <a:pt x="3541962" y="4996676"/>
                  <a:pt x="3496093" y="5043793"/>
                  <a:pt x="3456421" y="5095869"/>
                </a:cubicBezTo>
                <a:cubicBezTo>
                  <a:pt x="3236984" y="5306656"/>
                  <a:pt x="3111769" y="5536041"/>
                  <a:pt x="3239464" y="5788984"/>
                </a:cubicBezTo>
                <a:cubicBezTo>
                  <a:pt x="3239464" y="5785265"/>
                  <a:pt x="3239464" y="5782785"/>
                  <a:pt x="3239464" y="5782785"/>
                </a:cubicBezTo>
                <a:cubicBezTo>
                  <a:pt x="3239464" y="5782785"/>
                  <a:pt x="3240704" y="5787745"/>
                  <a:pt x="3243183" y="5795185"/>
                </a:cubicBezTo>
                <a:cubicBezTo>
                  <a:pt x="3281616" y="5868340"/>
                  <a:pt x="3329966" y="5930336"/>
                  <a:pt x="3384515" y="5986132"/>
                </a:cubicBezTo>
                <a:cubicBezTo>
                  <a:pt x="3399392" y="5997291"/>
                  <a:pt x="3416748" y="6009690"/>
                  <a:pt x="3435344" y="6020850"/>
                </a:cubicBezTo>
                <a:cubicBezTo>
                  <a:pt x="3458900" y="6034488"/>
                  <a:pt x="3484934" y="6048128"/>
                  <a:pt x="3513449" y="6060526"/>
                </a:cubicBezTo>
                <a:cubicBezTo>
                  <a:pt x="3538242" y="6095245"/>
                  <a:pt x="3567996" y="6123763"/>
                  <a:pt x="3600230" y="6148561"/>
                </a:cubicBezTo>
                <a:cubicBezTo>
                  <a:pt x="3597751" y="6148561"/>
                  <a:pt x="3596510" y="6147322"/>
                  <a:pt x="3594032" y="6147322"/>
                </a:cubicBezTo>
                <a:cubicBezTo>
                  <a:pt x="3598990" y="6149802"/>
                  <a:pt x="3603949" y="6153520"/>
                  <a:pt x="3608909" y="6156000"/>
                </a:cubicBezTo>
                <a:cubicBezTo>
                  <a:pt x="3657258" y="6191958"/>
                  <a:pt x="3711808" y="6220476"/>
                  <a:pt x="3768836" y="6245276"/>
                </a:cubicBezTo>
                <a:cubicBezTo>
                  <a:pt x="4058938" y="6395306"/>
                  <a:pt x="4357718" y="6518058"/>
                  <a:pt x="4440780" y="6839198"/>
                </a:cubicBezTo>
                <a:cubicBezTo>
                  <a:pt x="4440780" y="6870194"/>
                  <a:pt x="4442020" y="6901194"/>
                  <a:pt x="4445738" y="6932190"/>
                </a:cubicBezTo>
                <a:cubicBezTo>
                  <a:pt x="4440780" y="6930952"/>
                  <a:pt x="4434581" y="6929712"/>
                  <a:pt x="4429623" y="6927230"/>
                </a:cubicBezTo>
                <a:cubicBezTo>
                  <a:pt x="4190350" y="6616012"/>
                  <a:pt x="3860578" y="6546576"/>
                  <a:pt x="3860578" y="6546576"/>
                </a:cubicBezTo>
                <a:cubicBezTo>
                  <a:pt x="3860578" y="6546576"/>
                  <a:pt x="3850660" y="6607331"/>
                  <a:pt x="3839502" y="6709005"/>
                </a:cubicBezTo>
                <a:cubicBezTo>
                  <a:pt x="3840741" y="6718924"/>
                  <a:pt x="3841982" y="6727604"/>
                  <a:pt x="3843221" y="6738764"/>
                </a:cubicBezTo>
                <a:cubicBezTo>
                  <a:pt x="3848180" y="6771001"/>
                  <a:pt x="3858098" y="6805720"/>
                  <a:pt x="3871736" y="6842917"/>
                </a:cubicBezTo>
                <a:cubicBezTo>
                  <a:pt x="3860578" y="6857796"/>
                  <a:pt x="3851899" y="6872676"/>
                  <a:pt x="3844460" y="6888793"/>
                </a:cubicBezTo>
                <a:cubicBezTo>
                  <a:pt x="3840741" y="6880114"/>
                  <a:pt x="3839502" y="6871435"/>
                  <a:pt x="3837022" y="6861516"/>
                </a:cubicBezTo>
                <a:cubicBezTo>
                  <a:pt x="3833302" y="6849117"/>
                  <a:pt x="3830824" y="6836716"/>
                  <a:pt x="3828345" y="6825558"/>
                </a:cubicBezTo>
                <a:cubicBezTo>
                  <a:pt x="3824626" y="6872676"/>
                  <a:pt x="3820906" y="6927230"/>
                  <a:pt x="3818426" y="6984267"/>
                </a:cubicBezTo>
                <a:cubicBezTo>
                  <a:pt x="3818426" y="6991708"/>
                  <a:pt x="3817187" y="6997908"/>
                  <a:pt x="3815946" y="7005346"/>
                </a:cubicBezTo>
                <a:cubicBezTo>
                  <a:pt x="3815946" y="7014026"/>
                  <a:pt x="3815946" y="7022704"/>
                  <a:pt x="3815946" y="7031384"/>
                </a:cubicBezTo>
                <a:cubicBezTo>
                  <a:pt x="3809748" y="7269450"/>
                  <a:pt x="3820906" y="7570749"/>
                  <a:pt x="3887852" y="7865850"/>
                </a:cubicBezTo>
                <a:cubicBezTo>
                  <a:pt x="3841982" y="7688543"/>
                  <a:pt x="3777515" y="7491395"/>
                  <a:pt x="3734123" y="7285568"/>
                </a:cubicBezTo>
                <a:cubicBezTo>
                  <a:pt x="3731643" y="7299207"/>
                  <a:pt x="3729164" y="7311607"/>
                  <a:pt x="3726684" y="7324006"/>
                </a:cubicBezTo>
                <a:cubicBezTo>
                  <a:pt x="3721726" y="7269450"/>
                  <a:pt x="3715528" y="7214893"/>
                  <a:pt x="3705608" y="7160336"/>
                </a:cubicBezTo>
                <a:cubicBezTo>
                  <a:pt x="3706849" y="7155376"/>
                  <a:pt x="3706849" y="7151656"/>
                  <a:pt x="3708089" y="7147937"/>
                </a:cubicBezTo>
                <a:cubicBezTo>
                  <a:pt x="3695691" y="7059904"/>
                  <a:pt x="3685774" y="6971868"/>
                  <a:pt x="3685774" y="6883834"/>
                </a:cubicBezTo>
                <a:cubicBezTo>
                  <a:pt x="3689493" y="6656928"/>
                  <a:pt x="3646102" y="6520538"/>
                  <a:pt x="3646102" y="6520538"/>
                </a:cubicBezTo>
                <a:cubicBezTo>
                  <a:pt x="3646102" y="6520538"/>
                  <a:pt x="3347322" y="6437462"/>
                  <a:pt x="3121688" y="6055567"/>
                </a:cubicBezTo>
                <a:lnTo>
                  <a:pt x="3121688" y="6058047"/>
                </a:lnTo>
                <a:cubicBezTo>
                  <a:pt x="3115488" y="6050608"/>
                  <a:pt x="3109290" y="6043168"/>
                  <a:pt x="3101852" y="6035729"/>
                </a:cubicBezTo>
                <a:cubicBezTo>
                  <a:pt x="3103092" y="6033249"/>
                  <a:pt x="3104331" y="6029528"/>
                  <a:pt x="3105571" y="6028290"/>
                </a:cubicBezTo>
                <a:cubicBezTo>
                  <a:pt x="3049782" y="5929096"/>
                  <a:pt x="2998952" y="5812543"/>
                  <a:pt x="2960521" y="5672432"/>
                </a:cubicBezTo>
                <a:cubicBezTo>
                  <a:pt x="2841505" y="5787745"/>
                  <a:pt x="2727448" y="5942735"/>
                  <a:pt x="2627028" y="6118804"/>
                </a:cubicBezTo>
                <a:cubicBezTo>
                  <a:pt x="2588597" y="6157241"/>
                  <a:pt x="2561321" y="6204358"/>
                  <a:pt x="2552643" y="6257675"/>
                </a:cubicBezTo>
                <a:cubicBezTo>
                  <a:pt x="2551403" y="6258914"/>
                  <a:pt x="2551403" y="6260154"/>
                  <a:pt x="2550165" y="6262634"/>
                </a:cubicBezTo>
                <a:cubicBezTo>
                  <a:pt x="2540246" y="6279992"/>
                  <a:pt x="2530327" y="6297352"/>
                  <a:pt x="2519170" y="6315950"/>
                </a:cubicBezTo>
                <a:cubicBezTo>
                  <a:pt x="2480737" y="6382906"/>
                  <a:pt x="2444785" y="6447382"/>
                  <a:pt x="2417510" y="6520538"/>
                </a:cubicBezTo>
                <a:cubicBezTo>
                  <a:pt x="2408832" y="6544096"/>
                  <a:pt x="2405113" y="6568896"/>
                  <a:pt x="2405113" y="6594932"/>
                </a:cubicBezTo>
                <a:cubicBezTo>
                  <a:pt x="2372879" y="6682968"/>
                  <a:pt x="2343126" y="6771001"/>
                  <a:pt x="2319570" y="6859036"/>
                </a:cubicBezTo>
                <a:cubicBezTo>
                  <a:pt x="2246425" y="6991708"/>
                  <a:pt x="2230309" y="7166536"/>
                  <a:pt x="2219151" y="7305407"/>
                </a:cubicBezTo>
                <a:cubicBezTo>
                  <a:pt x="2216671" y="7338885"/>
                  <a:pt x="2214192" y="7372363"/>
                  <a:pt x="2210471" y="7407081"/>
                </a:cubicBezTo>
                <a:cubicBezTo>
                  <a:pt x="2209234" y="7415760"/>
                  <a:pt x="2206754" y="7424439"/>
                  <a:pt x="2205513" y="7434359"/>
                </a:cubicBezTo>
                <a:cubicBezTo>
                  <a:pt x="2188157" y="7471556"/>
                  <a:pt x="2170800" y="7511234"/>
                  <a:pt x="2153443" y="7549672"/>
                </a:cubicBezTo>
                <a:cubicBezTo>
                  <a:pt x="2112532" y="7646384"/>
                  <a:pt x="2080299" y="7745580"/>
                  <a:pt x="2050544" y="7846013"/>
                </a:cubicBezTo>
                <a:cubicBezTo>
                  <a:pt x="2045586" y="7842292"/>
                  <a:pt x="2041868" y="7838573"/>
                  <a:pt x="2038148" y="7834853"/>
                </a:cubicBezTo>
                <a:cubicBezTo>
                  <a:pt x="1915413" y="7956364"/>
                  <a:pt x="1805075" y="8077878"/>
                  <a:pt x="1688537" y="8179552"/>
                </a:cubicBezTo>
                <a:cubicBezTo>
                  <a:pt x="1651346" y="8189471"/>
                  <a:pt x="1615392" y="8206830"/>
                  <a:pt x="1585639" y="8231628"/>
                </a:cubicBezTo>
                <a:cubicBezTo>
                  <a:pt x="1526130" y="8255187"/>
                  <a:pt x="1481499" y="8294863"/>
                  <a:pt x="1452985" y="8345701"/>
                </a:cubicBezTo>
                <a:cubicBezTo>
                  <a:pt x="1346367" y="8400256"/>
                  <a:pt x="1229830" y="8433734"/>
                  <a:pt x="1093457" y="8436215"/>
                </a:cubicBezTo>
                <a:cubicBezTo>
                  <a:pt x="632272" y="8441175"/>
                  <a:pt x="270265" y="8484572"/>
                  <a:pt x="0" y="8759834"/>
                </a:cubicBezTo>
                <a:cubicBezTo>
                  <a:pt x="148770" y="8443654"/>
                  <a:pt x="476064" y="8370500"/>
                  <a:pt x="870304" y="8366778"/>
                </a:cubicBezTo>
                <a:cubicBezTo>
                  <a:pt x="964525" y="8365540"/>
                  <a:pt x="1053787" y="8353140"/>
                  <a:pt x="1138089" y="8329581"/>
                </a:cubicBezTo>
                <a:cubicBezTo>
                  <a:pt x="1191399" y="8330822"/>
                  <a:pt x="1239750" y="8323381"/>
                  <a:pt x="1290578" y="8293624"/>
                </a:cubicBezTo>
                <a:cubicBezTo>
                  <a:pt x="1312895" y="8281224"/>
                  <a:pt x="1336450" y="8261385"/>
                  <a:pt x="1355046" y="8241548"/>
                </a:cubicBezTo>
                <a:cubicBezTo>
                  <a:pt x="1465383" y="8180790"/>
                  <a:pt x="1568282" y="8101436"/>
                  <a:pt x="1668702" y="7999762"/>
                </a:cubicBezTo>
                <a:cubicBezTo>
                  <a:pt x="2081538" y="7584388"/>
                  <a:pt x="2053024" y="7054944"/>
                  <a:pt x="2153443" y="6540378"/>
                </a:cubicBezTo>
                <a:lnTo>
                  <a:pt x="2147245" y="6545335"/>
                </a:lnTo>
                <a:cubicBezTo>
                  <a:pt x="2155924" y="6510618"/>
                  <a:pt x="2162123" y="6477141"/>
                  <a:pt x="2167081" y="6442422"/>
                </a:cubicBezTo>
                <a:cubicBezTo>
                  <a:pt x="2169562" y="6439942"/>
                  <a:pt x="2173280" y="6437462"/>
                  <a:pt x="2175759" y="6434983"/>
                </a:cubicBezTo>
                <a:cubicBezTo>
                  <a:pt x="2198076" y="6345709"/>
                  <a:pt x="2230309" y="6266354"/>
                  <a:pt x="2266262" y="6191958"/>
                </a:cubicBezTo>
                <a:cubicBezTo>
                  <a:pt x="2291056" y="6162201"/>
                  <a:pt x="2309652" y="6127482"/>
                  <a:pt x="2320809" y="6091524"/>
                </a:cubicBezTo>
                <a:cubicBezTo>
                  <a:pt x="2320809" y="6091524"/>
                  <a:pt x="2320809" y="6091524"/>
                  <a:pt x="2322051" y="6091524"/>
                </a:cubicBezTo>
                <a:cubicBezTo>
                  <a:pt x="2531568" y="5743108"/>
                  <a:pt x="2857621" y="5528602"/>
                  <a:pt x="2986555" y="5093389"/>
                </a:cubicBezTo>
                <a:cubicBezTo>
                  <a:pt x="2881176" y="5124387"/>
                  <a:pt x="2760921" y="5154146"/>
                  <a:pt x="2638186" y="5185144"/>
                </a:cubicBezTo>
                <a:cubicBezTo>
                  <a:pt x="2566280" y="5193823"/>
                  <a:pt x="2493135" y="5214901"/>
                  <a:pt x="2421230" y="5228540"/>
                </a:cubicBezTo>
                <a:cubicBezTo>
                  <a:pt x="2340647" y="5243420"/>
                  <a:pt x="2260062" y="5262018"/>
                  <a:pt x="2180719" y="5284337"/>
                </a:cubicBezTo>
                <a:cubicBezTo>
                  <a:pt x="2134848" y="5296736"/>
                  <a:pt x="2036908" y="5319054"/>
                  <a:pt x="1963762" y="5358733"/>
                </a:cubicBezTo>
                <a:cubicBezTo>
                  <a:pt x="1744326" y="5425688"/>
                  <a:pt x="1545968" y="5514962"/>
                  <a:pt x="1325292" y="5691031"/>
                </a:cubicBezTo>
                <a:cubicBezTo>
                  <a:pt x="1493897" y="5517442"/>
                  <a:pt x="1702175" y="5387251"/>
                  <a:pt x="1929050" y="5280618"/>
                </a:cubicBezTo>
                <a:cubicBezTo>
                  <a:pt x="1987318" y="5268218"/>
                  <a:pt x="2043107" y="5245899"/>
                  <a:pt x="2101375" y="5226061"/>
                </a:cubicBezTo>
                <a:cubicBezTo>
                  <a:pt x="2105093" y="5224821"/>
                  <a:pt x="2107574" y="5223582"/>
                  <a:pt x="2111292" y="5222341"/>
                </a:cubicBezTo>
                <a:cubicBezTo>
                  <a:pt x="2283617" y="5173984"/>
                  <a:pt x="2453464" y="5105789"/>
                  <a:pt x="2620830" y="5042553"/>
                </a:cubicBezTo>
                <a:cubicBezTo>
                  <a:pt x="2747283" y="4995435"/>
                  <a:pt x="2872499" y="4943359"/>
                  <a:pt x="2997713" y="4895002"/>
                </a:cubicBezTo>
                <a:cubicBezTo>
                  <a:pt x="3036144" y="4882603"/>
                  <a:pt x="3073338" y="4868963"/>
                  <a:pt x="3110531" y="4855325"/>
                </a:cubicBezTo>
                <a:cubicBezTo>
                  <a:pt x="3104331" y="4856565"/>
                  <a:pt x="3098133" y="4857804"/>
                  <a:pt x="3093174" y="4859045"/>
                </a:cubicBezTo>
                <a:cubicBezTo>
                  <a:pt x="3105571" y="4854085"/>
                  <a:pt x="3117968" y="4849125"/>
                  <a:pt x="3131605" y="4844166"/>
                </a:cubicBezTo>
                <a:cubicBezTo>
                  <a:pt x="3171277" y="4829286"/>
                  <a:pt x="3210950" y="4813168"/>
                  <a:pt x="3249382" y="4798288"/>
                </a:cubicBezTo>
                <a:cubicBezTo>
                  <a:pt x="3320047" y="4799528"/>
                  <a:pt x="3388233" y="4768530"/>
                  <a:pt x="3440303" y="4720174"/>
                </a:cubicBezTo>
                <a:cubicBezTo>
                  <a:pt x="3577915" y="4653218"/>
                  <a:pt x="3703130" y="4578822"/>
                  <a:pt x="3808508" y="4488308"/>
                </a:cubicBezTo>
                <a:cubicBezTo>
                  <a:pt x="3839502" y="4461030"/>
                  <a:pt x="3869256" y="4433752"/>
                  <a:pt x="3900250" y="4405234"/>
                </a:cubicBezTo>
                <a:cubicBezTo>
                  <a:pt x="3899009" y="4406473"/>
                  <a:pt x="3897771" y="4407713"/>
                  <a:pt x="3896530" y="4407713"/>
                </a:cubicBezTo>
                <a:lnTo>
                  <a:pt x="3896530" y="4406473"/>
                </a:lnTo>
                <a:cubicBezTo>
                  <a:pt x="3903969" y="4402754"/>
                  <a:pt x="3910167" y="4397794"/>
                  <a:pt x="3915127" y="4390354"/>
                </a:cubicBezTo>
                <a:cubicBezTo>
                  <a:pt x="3923805" y="4384155"/>
                  <a:pt x="3933723" y="4377955"/>
                  <a:pt x="3941162" y="4371756"/>
                </a:cubicBezTo>
                <a:cubicBezTo>
                  <a:pt x="3962237" y="4354397"/>
                  <a:pt x="3982073" y="4337038"/>
                  <a:pt x="4000670" y="4318439"/>
                </a:cubicBezTo>
                <a:cubicBezTo>
                  <a:pt x="4011826" y="4309760"/>
                  <a:pt x="4022984" y="4298601"/>
                  <a:pt x="4032903" y="4287441"/>
                </a:cubicBezTo>
                <a:cubicBezTo>
                  <a:pt x="4036622" y="4282481"/>
                  <a:pt x="4039102" y="4278762"/>
                  <a:pt x="4040341" y="4273802"/>
                </a:cubicBezTo>
                <a:cubicBezTo>
                  <a:pt x="4049019" y="4263882"/>
                  <a:pt x="4056458" y="4255203"/>
                  <a:pt x="4065137" y="4245284"/>
                </a:cubicBezTo>
                <a:cubicBezTo>
                  <a:pt x="4201508" y="4105173"/>
                  <a:pt x="4318044" y="3966302"/>
                  <a:pt x="4411027" y="3846030"/>
                </a:cubicBezTo>
                <a:cubicBezTo>
                  <a:pt x="4408547" y="3848510"/>
                  <a:pt x="4406067" y="3850990"/>
                  <a:pt x="4402348" y="3853468"/>
                </a:cubicBezTo>
                <a:cubicBezTo>
                  <a:pt x="4417225" y="3832390"/>
                  <a:pt x="4430862" y="3812552"/>
                  <a:pt x="4445738" y="3791472"/>
                </a:cubicBezTo>
                <a:cubicBezTo>
                  <a:pt x="4450698" y="3787753"/>
                  <a:pt x="4455657" y="3785273"/>
                  <a:pt x="4460616" y="3782793"/>
                </a:cubicBezTo>
                <a:cubicBezTo>
                  <a:pt x="4487892" y="3745597"/>
                  <a:pt x="4513926" y="3710878"/>
                  <a:pt x="4535002" y="3678640"/>
                </a:cubicBezTo>
                <a:cubicBezTo>
                  <a:pt x="4578393" y="3662522"/>
                  <a:pt x="4598228" y="3625323"/>
                  <a:pt x="4598228" y="3588126"/>
                </a:cubicBezTo>
                <a:cubicBezTo>
                  <a:pt x="4600708" y="3584406"/>
                  <a:pt x="4603188" y="3580687"/>
                  <a:pt x="4605666" y="3576966"/>
                </a:cubicBezTo>
                <a:cubicBezTo>
                  <a:pt x="4614345" y="3570767"/>
                  <a:pt x="4620544" y="3560847"/>
                  <a:pt x="4624262" y="3549689"/>
                </a:cubicBezTo>
                <a:cubicBezTo>
                  <a:pt x="4650298" y="3508771"/>
                  <a:pt x="4665175" y="3483973"/>
                  <a:pt x="4667654" y="3480253"/>
                </a:cubicBezTo>
                <a:cubicBezTo>
                  <a:pt x="4651538" y="3483973"/>
                  <a:pt x="4632942" y="3490172"/>
                  <a:pt x="4614345" y="3495132"/>
                </a:cubicBezTo>
                <a:cubicBezTo>
                  <a:pt x="4604428" y="3485213"/>
                  <a:pt x="4590790" y="3477773"/>
                  <a:pt x="4573433" y="3477773"/>
                </a:cubicBezTo>
                <a:cubicBezTo>
                  <a:pt x="4565994" y="3477773"/>
                  <a:pt x="4561036" y="3480253"/>
                  <a:pt x="4556077" y="3481493"/>
                </a:cubicBezTo>
                <a:cubicBezTo>
                  <a:pt x="4554836" y="3481493"/>
                  <a:pt x="4554836" y="3481493"/>
                  <a:pt x="4554836" y="3481493"/>
                </a:cubicBezTo>
                <a:cubicBezTo>
                  <a:pt x="4547398" y="3481493"/>
                  <a:pt x="4539960" y="3482733"/>
                  <a:pt x="4532522" y="3485213"/>
                </a:cubicBezTo>
                <a:cubicBezTo>
                  <a:pt x="4515165" y="3479013"/>
                  <a:pt x="4494090" y="3477773"/>
                  <a:pt x="4470534" y="3482733"/>
                </a:cubicBezTo>
                <a:cubicBezTo>
                  <a:pt x="4454418" y="3487693"/>
                  <a:pt x="4438300" y="3490172"/>
                  <a:pt x="4422184" y="3493892"/>
                </a:cubicBezTo>
                <a:cubicBezTo>
                  <a:pt x="4300688" y="3502572"/>
                  <a:pt x="4146959" y="3516211"/>
                  <a:pt x="3985792" y="3538530"/>
                </a:cubicBezTo>
                <a:cubicBezTo>
                  <a:pt x="3984553" y="3538530"/>
                  <a:pt x="3983312" y="3539769"/>
                  <a:pt x="3982073" y="3539769"/>
                </a:cubicBezTo>
                <a:cubicBezTo>
                  <a:pt x="3931244" y="3539769"/>
                  <a:pt x="3881653" y="3548448"/>
                  <a:pt x="3833302" y="3560847"/>
                </a:cubicBezTo>
                <a:cubicBezTo>
                  <a:pt x="3672136" y="3588126"/>
                  <a:pt x="3512209" y="3624084"/>
                  <a:pt x="3379556" y="3671201"/>
                </a:cubicBezTo>
                <a:cubicBezTo>
                  <a:pt x="2949363" y="3824950"/>
                  <a:pt x="2826627" y="4143611"/>
                  <a:pt x="2418751" y="4258923"/>
                </a:cubicBezTo>
                <a:cubicBezTo>
                  <a:pt x="2330729" y="4268842"/>
                  <a:pt x="2245186" y="4287441"/>
                  <a:pt x="2160882" y="4312240"/>
                </a:cubicBezTo>
                <a:cubicBezTo>
                  <a:pt x="1963762" y="4354397"/>
                  <a:pt x="1767881" y="4413913"/>
                  <a:pt x="1574481" y="4494507"/>
                </a:cubicBezTo>
                <a:cubicBezTo>
                  <a:pt x="1487699" y="4505667"/>
                  <a:pt x="1409595" y="4535425"/>
                  <a:pt x="1329011" y="4570143"/>
                </a:cubicBezTo>
                <a:cubicBezTo>
                  <a:pt x="1309174" y="4578822"/>
                  <a:pt x="1290578" y="4587501"/>
                  <a:pt x="1270743" y="4598661"/>
                </a:cubicBezTo>
                <a:cubicBezTo>
                  <a:pt x="1262064" y="4602381"/>
                  <a:pt x="1250906" y="4606101"/>
                  <a:pt x="1242229" y="4611061"/>
                </a:cubicBezTo>
                <a:cubicBezTo>
                  <a:pt x="1182719" y="4634619"/>
                  <a:pt x="1120733" y="4658178"/>
                  <a:pt x="1062463" y="4686696"/>
                </a:cubicBezTo>
                <a:cubicBezTo>
                  <a:pt x="990560" y="4711493"/>
                  <a:pt x="921133" y="4742491"/>
                  <a:pt x="852946" y="4775969"/>
                </a:cubicBezTo>
                <a:cubicBezTo>
                  <a:pt x="767405" y="4816887"/>
                  <a:pt x="675662" y="4868963"/>
                  <a:pt x="585161" y="4893762"/>
                </a:cubicBezTo>
                <a:cubicBezTo>
                  <a:pt x="572763" y="4897482"/>
                  <a:pt x="562845" y="4903682"/>
                  <a:pt x="556646" y="4912361"/>
                </a:cubicBezTo>
                <a:cubicBezTo>
                  <a:pt x="519454" y="4927240"/>
                  <a:pt x="481022" y="4943359"/>
                  <a:pt x="443829" y="4961957"/>
                </a:cubicBezTo>
                <a:cubicBezTo>
                  <a:pt x="436390" y="4965678"/>
                  <a:pt x="426473" y="4969397"/>
                  <a:pt x="419034" y="4974357"/>
                </a:cubicBezTo>
                <a:cubicBezTo>
                  <a:pt x="440111" y="4943359"/>
                  <a:pt x="463666" y="4916081"/>
                  <a:pt x="495899" y="4893762"/>
                </a:cubicBezTo>
                <a:cubicBezTo>
                  <a:pt x="564086" y="4845405"/>
                  <a:pt x="642190" y="4810688"/>
                  <a:pt x="717815" y="4773489"/>
                </a:cubicBezTo>
                <a:cubicBezTo>
                  <a:pt x="783521" y="4740012"/>
                  <a:pt x="846749" y="4702814"/>
                  <a:pt x="911216" y="4666857"/>
                </a:cubicBezTo>
                <a:cubicBezTo>
                  <a:pt x="985600" y="4633379"/>
                  <a:pt x="1061226" y="4601141"/>
                  <a:pt x="1136850" y="4568903"/>
                </a:cubicBezTo>
                <a:cubicBezTo>
                  <a:pt x="1231072" y="4527985"/>
                  <a:pt x="1325292" y="4487069"/>
                  <a:pt x="1418272" y="4446151"/>
                </a:cubicBezTo>
                <a:cubicBezTo>
                  <a:pt x="1457944" y="4434991"/>
                  <a:pt x="1495136" y="4422593"/>
                  <a:pt x="1534809" y="4411433"/>
                </a:cubicBezTo>
                <a:cubicBezTo>
                  <a:pt x="1687298" y="4366796"/>
                  <a:pt x="1839789" y="4313479"/>
                  <a:pt x="1988558" y="4255203"/>
                </a:cubicBezTo>
                <a:cubicBezTo>
                  <a:pt x="1983599" y="4255203"/>
                  <a:pt x="1978640" y="4255203"/>
                  <a:pt x="1973681" y="4253963"/>
                </a:cubicBezTo>
                <a:cubicBezTo>
                  <a:pt x="2118731" y="4210567"/>
                  <a:pt x="2266262" y="4170889"/>
                  <a:pt x="2392715" y="4089054"/>
                </a:cubicBezTo>
                <a:cubicBezTo>
                  <a:pt x="2713810" y="3937783"/>
                  <a:pt x="2883656" y="3736916"/>
                  <a:pt x="3176237" y="3560847"/>
                </a:cubicBezTo>
                <a:cubicBezTo>
                  <a:pt x="3589072" y="3311624"/>
                  <a:pt x="4101089" y="3361221"/>
                  <a:pt x="4548638" y="3273186"/>
                </a:cubicBezTo>
                <a:cubicBezTo>
                  <a:pt x="4875932" y="3207471"/>
                  <a:pt x="5290008" y="3192592"/>
                  <a:pt x="5597466" y="3042561"/>
                </a:cubicBezTo>
                <a:cubicBezTo>
                  <a:pt x="5871451" y="2849134"/>
                  <a:pt x="6030139" y="2689184"/>
                  <a:pt x="6213622" y="2449878"/>
                </a:cubicBezTo>
                <a:cubicBezTo>
                  <a:pt x="6482646" y="2102701"/>
                  <a:pt x="6475208" y="1822479"/>
                  <a:pt x="6395864" y="1471582"/>
                </a:cubicBezTo>
                <a:cubicBezTo>
                  <a:pt x="6300404" y="1042570"/>
                  <a:pt x="6283048" y="560240"/>
                  <a:pt x="6092126" y="138667"/>
                </a:cubicBezTo>
                <a:close/>
              </a:path>
            </a:pathLst>
          </a:custGeom>
          <a:solidFill>
            <a:srgbClr val="FFC000"/>
          </a:solidFill>
          <a:ln>
            <a:noFill/>
          </a:ln>
          <a:effectLst/>
        </p:spPr>
        <p:txBody>
          <a:bodyPr wrap="square" anchor="ctr">
            <a:noAutofit/>
          </a:bodyPr>
          <a:lstStyle/>
          <a:p>
            <a:endParaRPr lang="en-US" sz="900" b="1" dirty="0">
              <a:latin typeface="Garamond" panose="02020404030301010803" pitchFamily="18" charset="0"/>
            </a:endParaRPr>
          </a:p>
        </p:txBody>
      </p:sp>
      <p:sp>
        <p:nvSpPr>
          <p:cNvPr id="47" name="Oval 9">
            <a:extLst>
              <a:ext uri="{FF2B5EF4-FFF2-40B4-BE49-F238E27FC236}">
                <a16:creationId xmlns="" xmlns:a16="http://schemas.microsoft.com/office/drawing/2014/main" id="{B0432590-6C8E-144B-B4C9-52B8D0B28AF0}"/>
              </a:ext>
            </a:extLst>
          </p:cNvPr>
          <p:cNvSpPr>
            <a:spLocks noChangeArrowheads="1"/>
          </p:cNvSpPr>
          <p:nvPr/>
        </p:nvSpPr>
        <p:spPr bwMode="auto">
          <a:xfrm>
            <a:off x="3881797" y="1466001"/>
            <a:ext cx="817140" cy="818580"/>
          </a:xfrm>
          <a:prstGeom prst="ellipse">
            <a:avLst/>
          </a:prstGeom>
          <a:solidFill>
            <a:srgbClr val="00B0F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48" name="Freeform 936">
            <a:extLst>
              <a:ext uri="{FF2B5EF4-FFF2-40B4-BE49-F238E27FC236}">
                <a16:creationId xmlns="" xmlns:a16="http://schemas.microsoft.com/office/drawing/2014/main" id="{CC1E86AB-DA9B-1847-8F98-2CCF7D700EF7}"/>
              </a:ext>
            </a:extLst>
          </p:cNvPr>
          <p:cNvSpPr>
            <a:spLocks noChangeArrowheads="1"/>
          </p:cNvSpPr>
          <p:nvPr/>
        </p:nvSpPr>
        <p:spPr bwMode="auto">
          <a:xfrm>
            <a:off x="4058009" y="1645697"/>
            <a:ext cx="464716" cy="464716"/>
          </a:xfrm>
          <a:custGeom>
            <a:avLst/>
            <a:gdLst>
              <a:gd name="T0" fmla="*/ 166384 w 296503"/>
              <a:gd name="T1" fmla="*/ 230760 h 296053"/>
              <a:gd name="T2" fmla="*/ 159150 w 296503"/>
              <a:gd name="T3" fmla="*/ 233316 h 296053"/>
              <a:gd name="T4" fmla="*/ 136001 w 296503"/>
              <a:gd name="T5" fmla="*/ 243537 h 296053"/>
              <a:gd name="T6" fmla="*/ 138171 w 296503"/>
              <a:gd name="T7" fmla="*/ 254490 h 296053"/>
              <a:gd name="T8" fmla="*/ 121171 w 296503"/>
              <a:gd name="T9" fmla="*/ 273839 h 296053"/>
              <a:gd name="T10" fmla="*/ 232576 w 296503"/>
              <a:gd name="T11" fmla="*/ 290999 h 296053"/>
              <a:gd name="T12" fmla="*/ 227512 w 296503"/>
              <a:gd name="T13" fmla="*/ 244632 h 296053"/>
              <a:gd name="T14" fmla="*/ 222447 w 296503"/>
              <a:gd name="T15" fmla="*/ 239522 h 296053"/>
              <a:gd name="T16" fmla="*/ 194596 w 296503"/>
              <a:gd name="T17" fmla="*/ 205569 h 296053"/>
              <a:gd name="T18" fmla="*/ 57149 w 296503"/>
              <a:gd name="T19" fmla="*/ 178553 h 296053"/>
              <a:gd name="T20" fmla="*/ 56789 w 296503"/>
              <a:gd name="T21" fmla="*/ 190601 h 296053"/>
              <a:gd name="T22" fmla="*/ 45215 w 296503"/>
              <a:gd name="T23" fmla="*/ 190966 h 296053"/>
              <a:gd name="T24" fmla="*/ 45215 w 296503"/>
              <a:gd name="T25" fmla="*/ 263980 h 296053"/>
              <a:gd name="T26" fmla="*/ 128044 w 296503"/>
              <a:gd name="T27" fmla="*/ 249744 h 296053"/>
              <a:gd name="T28" fmla="*/ 149746 w 296503"/>
              <a:gd name="T29" fmla="*/ 220537 h 296053"/>
              <a:gd name="T30" fmla="*/ 188809 w 296503"/>
              <a:gd name="T31" fmla="*/ 197173 h 296053"/>
              <a:gd name="T32" fmla="*/ 166745 w 296503"/>
              <a:gd name="T33" fmla="*/ 169790 h 296053"/>
              <a:gd name="T34" fmla="*/ 147214 w 296503"/>
              <a:gd name="T35" fmla="*/ 176363 h 296053"/>
              <a:gd name="T36" fmla="*/ 100915 w 296503"/>
              <a:gd name="T37" fmla="*/ 134015 h 296053"/>
              <a:gd name="T38" fmla="*/ 112852 w 296503"/>
              <a:gd name="T39" fmla="*/ 126347 h 296053"/>
              <a:gd name="T40" fmla="*/ 166745 w 296503"/>
              <a:gd name="T41" fmla="*/ 160664 h 296053"/>
              <a:gd name="T42" fmla="*/ 225341 w 296503"/>
              <a:gd name="T43" fmla="*/ 129633 h 296053"/>
              <a:gd name="T44" fmla="*/ 168916 w 296503"/>
              <a:gd name="T45" fmla="*/ 63917 h 296053"/>
              <a:gd name="T46" fmla="*/ 197852 w 296503"/>
              <a:gd name="T47" fmla="*/ 188410 h 296053"/>
              <a:gd name="T48" fmla="*/ 197852 w 296503"/>
              <a:gd name="T49" fmla="*/ 196808 h 296053"/>
              <a:gd name="T50" fmla="*/ 231852 w 296503"/>
              <a:gd name="T51" fmla="*/ 235141 h 296053"/>
              <a:gd name="T52" fmla="*/ 232576 w 296503"/>
              <a:gd name="T53" fmla="*/ 300125 h 296053"/>
              <a:gd name="T54" fmla="*/ 112128 w 296503"/>
              <a:gd name="T55" fmla="*/ 273839 h 296053"/>
              <a:gd name="T56" fmla="*/ 45215 w 296503"/>
              <a:gd name="T57" fmla="*/ 273108 h 296053"/>
              <a:gd name="T58" fmla="*/ 48469 w 296503"/>
              <a:gd name="T59" fmla="*/ 182204 h 296053"/>
              <a:gd name="T60" fmla="*/ 100915 w 296503"/>
              <a:gd name="T61" fmla="*/ 125252 h 296053"/>
              <a:gd name="T62" fmla="*/ 168916 w 296503"/>
              <a:gd name="T63" fmla="*/ 63917 h 296053"/>
              <a:gd name="T64" fmla="*/ 172561 w 296503"/>
              <a:gd name="T65" fmla="*/ 1367 h 296053"/>
              <a:gd name="T66" fmla="*/ 257358 w 296503"/>
              <a:gd name="T67" fmla="*/ 36705 h 296053"/>
              <a:gd name="T68" fmla="*/ 261707 w 296503"/>
              <a:gd name="T69" fmla="*/ 90991 h 296053"/>
              <a:gd name="T70" fmla="*/ 298307 w 296503"/>
              <a:gd name="T71" fmla="*/ 129611 h 296053"/>
              <a:gd name="T72" fmla="*/ 261707 w 296503"/>
              <a:gd name="T73" fmla="*/ 168229 h 296053"/>
              <a:gd name="T74" fmla="*/ 257358 w 296503"/>
              <a:gd name="T75" fmla="*/ 222878 h 296053"/>
              <a:gd name="T76" fmla="*/ 237428 w 296503"/>
              <a:gd name="T77" fmla="*/ 218142 h 296053"/>
              <a:gd name="T78" fmla="*/ 252647 w 296503"/>
              <a:gd name="T79" fmla="*/ 213770 h 296053"/>
              <a:gd name="T80" fmla="*/ 254097 w 296503"/>
              <a:gd name="T81" fmla="*/ 163127 h 296053"/>
              <a:gd name="T82" fmla="*/ 254097 w 296503"/>
              <a:gd name="T83" fmla="*/ 96090 h 296053"/>
              <a:gd name="T84" fmla="*/ 252647 w 296503"/>
              <a:gd name="T85" fmla="*/ 45814 h 296053"/>
              <a:gd name="T86" fmla="*/ 202639 w 296503"/>
              <a:gd name="T87" fmla="*/ 44356 h 296053"/>
              <a:gd name="T88" fmla="*/ 135960 w 296503"/>
              <a:gd name="T89" fmla="*/ 44356 h 296053"/>
              <a:gd name="T90" fmla="*/ 85952 w 296503"/>
              <a:gd name="T91" fmla="*/ 45814 h 296053"/>
              <a:gd name="T92" fmla="*/ 84502 w 296503"/>
              <a:gd name="T93" fmla="*/ 96090 h 296053"/>
              <a:gd name="T94" fmla="*/ 54426 w 296503"/>
              <a:gd name="T95" fmla="*/ 132890 h 296053"/>
              <a:gd name="T96" fmla="*/ 48264 w 296503"/>
              <a:gd name="T97" fmla="*/ 139080 h 296053"/>
              <a:gd name="T98" fmla="*/ 41741 w 296503"/>
              <a:gd name="T99" fmla="*/ 126331 h 296053"/>
              <a:gd name="T100" fmla="*/ 76893 w 296503"/>
              <a:gd name="T101" fmla="*/ 41077 h 296053"/>
              <a:gd name="T102" fmla="*/ 131250 w 296503"/>
              <a:gd name="T103" fmla="*/ 36705 h 2960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96503" h="296053">
                <a:moveTo>
                  <a:pt x="193419" y="202780"/>
                </a:moveTo>
                <a:cubicBezTo>
                  <a:pt x="179398" y="202780"/>
                  <a:pt x="167175" y="213584"/>
                  <a:pt x="165377" y="227629"/>
                </a:cubicBezTo>
                <a:cubicBezTo>
                  <a:pt x="165377" y="229069"/>
                  <a:pt x="164299" y="230510"/>
                  <a:pt x="162501" y="231230"/>
                </a:cubicBezTo>
                <a:cubicBezTo>
                  <a:pt x="161063" y="231590"/>
                  <a:pt x="159266" y="231230"/>
                  <a:pt x="158187" y="230150"/>
                </a:cubicBezTo>
                <a:cubicBezTo>
                  <a:pt x="155671" y="227989"/>
                  <a:pt x="152075" y="226548"/>
                  <a:pt x="148840" y="226548"/>
                </a:cubicBezTo>
                <a:cubicBezTo>
                  <a:pt x="141290" y="226548"/>
                  <a:pt x="135178" y="232670"/>
                  <a:pt x="135178" y="240233"/>
                </a:cubicBezTo>
                <a:cubicBezTo>
                  <a:pt x="135178" y="242754"/>
                  <a:pt x="135897" y="244915"/>
                  <a:pt x="136976" y="246715"/>
                </a:cubicBezTo>
                <a:cubicBezTo>
                  <a:pt x="137695" y="248156"/>
                  <a:pt x="137695" y="249596"/>
                  <a:pt x="137335" y="251037"/>
                </a:cubicBezTo>
                <a:cubicBezTo>
                  <a:pt x="136616" y="252477"/>
                  <a:pt x="135538" y="253198"/>
                  <a:pt x="134100" y="253558"/>
                </a:cubicBezTo>
                <a:cubicBezTo>
                  <a:pt x="125831" y="255358"/>
                  <a:pt x="120438" y="262201"/>
                  <a:pt x="120438" y="270124"/>
                </a:cubicBezTo>
                <a:cubicBezTo>
                  <a:pt x="120438" y="279487"/>
                  <a:pt x="127988" y="287050"/>
                  <a:pt x="137335" y="287050"/>
                </a:cubicBezTo>
                <a:lnTo>
                  <a:pt x="231169" y="287050"/>
                </a:lnTo>
                <a:cubicBezTo>
                  <a:pt x="243752" y="287050"/>
                  <a:pt x="254178" y="276606"/>
                  <a:pt x="254178" y="264002"/>
                </a:cubicBezTo>
                <a:cubicBezTo>
                  <a:pt x="254178" y="249957"/>
                  <a:pt x="241235" y="238432"/>
                  <a:pt x="226135" y="241313"/>
                </a:cubicBezTo>
                <a:cubicBezTo>
                  <a:pt x="224697" y="242034"/>
                  <a:pt x="223259" y="241313"/>
                  <a:pt x="222181" y="240233"/>
                </a:cubicBezTo>
                <a:cubicBezTo>
                  <a:pt x="221102" y="239153"/>
                  <a:pt x="220743" y="237712"/>
                  <a:pt x="221102" y="236272"/>
                </a:cubicBezTo>
                <a:cubicBezTo>
                  <a:pt x="221462" y="234471"/>
                  <a:pt x="221462" y="232670"/>
                  <a:pt x="221462" y="231230"/>
                </a:cubicBezTo>
                <a:cubicBezTo>
                  <a:pt x="221462" y="215744"/>
                  <a:pt x="208879" y="202780"/>
                  <a:pt x="193419" y="202780"/>
                </a:cubicBezTo>
                <a:close/>
                <a:moveTo>
                  <a:pt x="100305" y="132195"/>
                </a:moveTo>
                <a:cubicBezTo>
                  <a:pt x="76577" y="132195"/>
                  <a:pt x="56804" y="152002"/>
                  <a:pt x="56804" y="176130"/>
                </a:cubicBezTo>
                <a:cubicBezTo>
                  <a:pt x="56804" y="178651"/>
                  <a:pt x="57163" y="181172"/>
                  <a:pt x="57882" y="184053"/>
                </a:cubicBezTo>
                <a:cubicBezTo>
                  <a:pt x="57882" y="185494"/>
                  <a:pt x="57523" y="186934"/>
                  <a:pt x="56444" y="188015"/>
                </a:cubicBezTo>
                <a:cubicBezTo>
                  <a:pt x="55366" y="189095"/>
                  <a:pt x="53928" y="189455"/>
                  <a:pt x="52490" y="189095"/>
                </a:cubicBezTo>
                <a:cubicBezTo>
                  <a:pt x="49973" y="188735"/>
                  <a:pt x="47456" y="188375"/>
                  <a:pt x="44940" y="188375"/>
                </a:cubicBezTo>
                <a:cubicBezTo>
                  <a:pt x="25166" y="188375"/>
                  <a:pt x="8988" y="204580"/>
                  <a:pt x="8988" y="224387"/>
                </a:cubicBezTo>
                <a:cubicBezTo>
                  <a:pt x="8988" y="244555"/>
                  <a:pt x="25166" y="260400"/>
                  <a:pt x="44940" y="260400"/>
                </a:cubicBezTo>
                <a:lnTo>
                  <a:pt x="113248" y="260400"/>
                </a:lnTo>
                <a:cubicBezTo>
                  <a:pt x="115764" y="254278"/>
                  <a:pt x="120798" y="249236"/>
                  <a:pt x="127269" y="246355"/>
                </a:cubicBezTo>
                <a:cubicBezTo>
                  <a:pt x="126550" y="244555"/>
                  <a:pt x="126550" y="242394"/>
                  <a:pt x="126550" y="240233"/>
                </a:cubicBezTo>
                <a:cubicBezTo>
                  <a:pt x="126550" y="227989"/>
                  <a:pt x="136616" y="217545"/>
                  <a:pt x="148840" y="217545"/>
                </a:cubicBezTo>
                <a:cubicBezTo>
                  <a:pt x="152075" y="217545"/>
                  <a:pt x="155311" y="218265"/>
                  <a:pt x="158187" y="219706"/>
                </a:cubicBezTo>
                <a:cubicBezTo>
                  <a:pt x="162142" y="206381"/>
                  <a:pt x="174006" y="196658"/>
                  <a:pt x="187667" y="194497"/>
                </a:cubicBezTo>
                <a:cubicBezTo>
                  <a:pt x="188027" y="192696"/>
                  <a:pt x="188027" y="191256"/>
                  <a:pt x="188027" y="189455"/>
                </a:cubicBezTo>
                <a:cubicBezTo>
                  <a:pt x="188027" y="177211"/>
                  <a:pt x="177960" y="167487"/>
                  <a:pt x="165737" y="167487"/>
                </a:cubicBezTo>
                <a:cubicBezTo>
                  <a:pt x="160344" y="167487"/>
                  <a:pt x="155311" y="169288"/>
                  <a:pt x="150997" y="173249"/>
                </a:cubicBezTo>
                <a:cubicBezTo>
                  <a:pt x="149918" y="173970"/>
                  <a:pt x="148121" y="174690"/>
                  <a:pt x="146323" y="173970"/>
                </a:cubicBezTo>
                <a:cubicBezTo>
                  <a:pt x="144885" y="173609"/>
                  <a:pt x="143807" y="172169"/>
                  <a:pt x="143807" y="170368"/>
                </a:cubicBezTo>
                <a:cubicBezTo>
                  <a:pt x="140930" y="148761"/>
                  <a:pt x="122236" y="132195"/>
                  <a:pt x="100305" y="132195"/>
                </a:cubicBezTo>
                <a:close/>
                <a:moveTo>
                  <a:pt x="167894" y="71693"/>
                </a:moveTo>
                <a:cubicBezTo>
                  <a:pt x="138054" y="71693"/>
                  <a:pt x="113607" y="95462"/>
                  <a:pt x="112169" y="124632"/>
                </a:cubicBezTo>
                <a:cubicBezTo>
                  <a:pt x="130864" y="128954"/>
                  <a:pt x="145964" y="143359"/>
                  <a:pt x="150997" y="162085"/>
                </a:cubicBezTo>
                <a:cubicBezTo>
                  <a:pt x="155671" y="159564"/>
                  <a:pt x="160704" y="158484"/>
                  <a:pt x="165737" y="158484"/>
                </a:cubicBezTo>
                <a:cubicBezTo>
                  <a:pt x="178679" y="158484"/>
                  <a:pt x="189465" y="166047"/>
                  <a:pt x="194498" y="176851"/>
                </a:cubicBezTo>
                <a:cubicBezTo>
                  <a:pt x="212114" y="167487"/>
                  <a:pt x="223978" y="149121"/>
                  <a:pt x="223978" y="127873"/>
                </a:cubicBezTo>
                <a:cubicBezTo>
                  <a:pt x="223978" y="96902"/>
                  <a:pt x="198812" y="71693"/>
                  <a:pt x="167894" y="71693"/>
                </a:cubicBezTo>
                <a:close/>
                <a:moveTo>
                  <a:pt x="167894" y="63050"/>
                </a:moveTo>
                <a:cubicBezTo>
                  <a:pt x="203486" y="63050"/>
                  <a:pt x="232966" y="92220"/>
                  <a:pt x="232966" y="127873"/>
                </a:cubicBezTo>
                <a:cubicBezTo>
                  <a:pt x="232966" y="153442"/>
                  <a:pt x="217867" y="175410"/>
                  <a:pt x="196655" y="185854"/>
                </a:cubicBezTo>
                <a:cubicBezTo>
                  <a:pt x="197015" y="187294"/>
                  <a:pt x="197015" y="188375"/>
                  <a:pt x="197015" y="189455"/>
                </a:cubicBezTo>
                <a:cubicBezTo>
                  <a:pt x="197015" y="191256"/>
                  <a:pt x="197015" y="192696"/>
                  <a:pt x="196655" y="194137"/>
                </a:cubicBezTo>
                <a:cubicBezTo>
                  <a:pt x="215709" y="195577"/>
                  <a:pt x="230450" y="211783"/>
                  <a:pt x="230450" y="231230"/>
                </a:cubicBezTo>
                <a:cubicBezTo>
                  <a:pt x="230450" y="231590"/>
                  <a:pt x="230450" y="231590"/>
                  <a:pt x="230450" y="231950"/>
                </a:cubicBezTo>
                <a:cubicBezTo>
                  <a:pt x="248425" y="231950"/>
                  <a:pt x="263165" y="246355"/>
                  <a:pt x="263165" y="264002"/>
                </a:cubicBezTo>
                <a:cubicBezTo>
                  <a:pt x="263165" y="281648"/>
                  <a:pt x="248785" y="296053"/>
                  <a:pt x="231169" y="296053"/>
                </a:cubicBezTo>
                <a:lnTo>
                  <a:pt x="137335" y="296053"/>
                </a:lnTo>
                <a:cubicBezTo>
                  <a:pt x="122955" y="296053"/>
                  <a:pt x="111450" y="284529"/>
                  <a:pt x="111450" y="270124"/>
                </a:cubicBezTo>
                <a:cubicBezTo>
                  <a:pt x="111450" y="270124"/>
                  <a:pt x="111450" y="269764"/>
                  <a:pt x="111450" y="269403"/>
                </a:cubicBezTo>
                <a:lnTo>
                  <a:pt x="44940" y="269403"/>
                </a:lnTo>
                <a:cubicBezTo>
                  <a:pt x="20133" y="269403"/>
                  <a:pt x="0" y="249236"/>
                  <a:pt x="0" y="224387"/>
                </a:cubicBezTo>
                <a:cubicBezTo>
                  <a:pt x="0" y="198818"/>
                  <a:pt x="21931" y="177571"/>
                  <a:pt x="48175" y="179732"/>
                </a:cubicBezTo>
                <a:cubicBezTo>
                  <a:pt x="48175" y="178291"/>
                  <a:pt x="48175" y="177211"/>
                  <a:pt x="48175" y="176130"/>
                </a:cubicBezTo>
                <a:cubicBezTo>
                  <a:pt x="48175" y="146960"/>
                  <a:pt x="71544" y="123552"/>
                  <a:pt x="100305" y="123552"/>
                </a:cubicBezTo>
                <a:cubicBezTo>
                  <a:pt x="101384" y="123552"/>
                  <a:pt x="102462" y="123552"/>
                  <a:pt x="103181" y="123552"/>
                </a:cubicBezTo>
                <a:cubicBezTo>
                  <a:pt x="105338" y="89700"/>
                  <a:pt x="133740" y="63050"/>
                  <a:pt x="167894" y="63050"/>
                </a:cubicBezTo>
                <a:close/>
                <a:moveTo>
                  <a:pt x="165394" y="1347"/>
                </a:moveTo>
                <a:cubicBezTo>
                  <a:pt x="166835" y="-450"/>
                  <a:pt x="169717" y="-450"/>
                  <a:pt x="171517" y="1347"/>
                </a:cubicBezTo>
                <a:lnTo>
                  <a:pt x="206456" y="36207"/>
                </a:lnTo>
                <a:lnTo>
                  <a:pt x="255801" y="36207"/>
                </a:lnTo>
                <a:cubicBezTo>
                  <a:pt x="258323" y="36207"/>
                  <a:pt x="260124" y="38004"/>
                  <a:pt x="260124" y="40520"/>
                </a:cubicBezTo>
                <a:lnTo>
                  <a:pt x="260124" y="89756"/>
                </a:lnTo>
                <a:lnTo>
                  <a:pt x="295062" y="124616"/>
                </a:lnTo>
                <a:cubicBezTo>
                  <a:pt x="295782" y="125335"/>
                  <a:pt x="296503" y="126773"/>
                  <a:pt x="296503" y="127851"/>
                </a:cubicBezTo>
                <a:cubicBezTo>
                  <a:pt x="296503" y="128929"/>
                  <a:pt x="295782" y="130007"/>
                  <a:pt x="295062" y="131085"/>
                </a:cubicBezTo>
                <a:lnTo>
                  <a:pt x="260124" y="165946"/>
                </a:lnTo>
                <a:lnTo>
                  <a:pt x="260124" y="215182"/>
                </a:lnTo>
                <a:cubicBezTo>
                  <a:pt x="260124" y="217697"/>
                  <a:pt x="258323" y="219854"/>
                  <a:pt x="255801" y="219854"/>
                </a:cubicBezTo>
                <a:lnTo>
                  <a:pt x="240313" y="219854"/>
                </a:lnTo>
                <a:cubicBezTo>
                  <a:pt x="238152" y="219854"/>
                  <a:pt x="235991" y="217697"/>
                  <a:pt x="235991" y="215182"/>
                </a:cubicBezTo>
                <a:cubicBezTo>
                  <a:pt x="235991" y="212666"/>
                  <a:pt x="238152" y="210869"/>
                  <a:pt x="240313" y="210869"/>
                </a:cubicBezTo>
                <a:lnTo>
                  <a:pt x="251119" y="210869"/>
                </a:lnTo>
                <a:lnTo>
                  <a:pt x="251119" y="164149"/>
                </a:lnTo>
                <a:cubicBezTo>
                  <a:pt x="251119" y="162711"/>
                  <a:pt x="251839" y="161993"/>
                  <a:pt x="252560" y="160914"/>
                </a:cubicBezTo>
                <a:lnTo>
                  <a:pt x="285697" y="127851"/>
                </a:lnTo>
                <a:lnTo>
                  <a:pt x="252560" y="94787"/>
                </a:lnTo>
                <a:cubicBezTo>
                  <a:pt x="251839" y="94069"/>
                  <a:pt x="251119" y="92990"/>
                  <a:pt x="251119" y="91912"/>
                </a:cubicBezTo>
                <a:lnTo>
                  <a:pt x="251119" y="45192"/>
                </a:lnTo>
                <a:lnTo>
                  <a:pt x="204655" y="45192"/>
                </a:lnTo>
                <a:cubicBezTo>
                  <a:pt x="203214" y="45192"/>
                  <a:pt x="202133" y="44833"/>
                  <a:pt x="201413" y="43754"/>
                </a:cubicBezTo>
                <a:lnTo>
                  <a:pt x="168276" y="10691"/>
                </a:lnTo>
                <a:lnTo>
                  <a:pt x="135138" y="43754"/>
                </a:lnTo>
                <a:cubicBezTo>
                  <a:pt x="134418" y="44833"/>
                  <a:pt x="133337" y="45192"/>
                  <a:pt x="131897" y="45192"/>
                </a:cubicBezTo>
                <a:lnTo>
                  <a:pt x="85432" y="45192"/>
                </a:lnTo>
                <a:lnTo>
                  <a:pt x="85432" y="91912"/>
                </a:lnTo>
                <a:cubicBezTo>
                  <a:pt x="85432" y="92990"/>
                  <a:pt x="84712" y="94069"/>
                  <a:pt x="83992" y="94787"/>
                </a:cubicBezTo>
                <a:lnTo>
                  <a:pt x="50854" y="127851"/>
                </a:lnTo>
                <a:lnTo>
                  <a:pt x="54096" y="131085"/>
                </a:lnTo>
                <a:cubicBezTo>
                  <a:pt x="55897" y="132523"/>
                  <a:pt x="55897" y="135757"/>
                  <a:pt x="54096" y="137195"/>
                </a:cubicBezTo>
                <a:cubicBezTo>
                  <a:pt x="52295" y="138992"/>
                  <a:pt x="49413" y="138992"/>
                  <a:pt x="47973" y="137195"/>
                </a:cubicBezTo>
                <a:lnTo>
                  <a:pt x="41489" y="131085"/>
                </a:lnTo>
                <a:cubicBezTo>
                  <a:pt x="39688" y="129288"/>
                  <a:pt x="39688" y="126413"/>
                  <a:pt x="41489" y="124616"/>
                </a:cubicBezTo>
                <a:lnTo>
                  <a:pt x="76428" y="89756"/>
                </a:lnTo>
                <a:lnTo>
                  <a:pt x="76428" y="40520"/>
                </a:lnTo>
                <a:cubicBezTo>
                  <a:pt x="76428" y="38004"/>
                  <a:pt x="78228" y="36207"/>
                  <a:pt x="80750" y="36207"/>
                </a:cubicBezTo>
                <a:lnTo>
                  <a:pt x="130456" y="36207"/>
                </a:lnTo>
                <a:lnTo>
                  <a:pt x="165394" y="1347"/>
                </a:ln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49" name="Oval 9">
            <a:extLst>
              <a:ext uri="{FF2B5EF4-FFF2-40B4-BE49-F238E27FC236}">
                <a16:creationId xmlns="" xmlns:a16="http://schemas.microsoft.com/office/drawing/2014/main" id="{A1EDC10A-87AE-B74F-A0A4-0FEE5816A19C}"/>
              </a:ext>
            </a:extLst>
          </p:cNvPr>
          <p:cNvSpPr>
            <a:spLocks noChangeArrowheads="1"/>
          </p:cNvSpPr>
          <p:nvPr/>
        </p:nvSpPr>
        <p:spPr bwMode="auto">
          <a:xfrm>
            <a:off x="2375843" y="2947346"/>
            <a:ext cx="817140" cy="818580"/>
          </a:xfrm>
          <a:prstGeom prst="ellipse">
            <a:avLst/>
          </a:prstGeom>
          <a:solidFill>
            <a:schemeClr val="accent3"/>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50" name="Oval 9">
            <a:extLst>
              <a:ext uri="{FF2B5EF4-FFF2-40B4-BE49-F238E27FC236}">
                <a16:creationId xmlns="" xmlns:a16="http://schemas.microsoft.com/office/drawing/2014/main" id="{105340E3-DDD7-7D4C-BCA1-568EE4589DC2}"/>
              </a:ext>
            </a:extLst>
          </p:cNvPr>
          <p:cNvSpPr>
            <a:spLocks noChangeArrowheads="1"/>
          </p:cNvSpPr>
          <p:nvPr/>
        </p:nvSpPr>
        <p:spPr bwMode="auto">
          <a:xfrm>
            <a:off x="1573031" y="4557580"/>
            <a:ext cx="817140" cy="818580"/>
          </a:xfrm>
          <a:prstGeom prst="ellipse">
            <a:avLst/>
          </a:prstGeom>
          <a:solidFill>
            <a:schemeClr val="accent4"/>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51" name="Oval 9">
            <a:extLst>
              <a:ext uri="{FF2B5EF4-FFF2-40B4-BE49-F238E27FC236}">
                <a16:creationId xmlns="" xmlns:a16="http://schemas.microsoft.com/office/drawing/2014/main" id="{2C92C73C-A4B6-D64B-AAF3-3CE6DC553038}"/>
              </a:ext>
            </a:extLst>
          </p:cNvPr>
          <p:cNvSpPr>
            <a:spLocks noChangeArrowheads="1"/>
          </p:cNvSpPr>
          <p:nvPr/>
        </p:nvSpPr>
        <p:spPr bwMode="auto">
          <a:xfrm>
            <a:off x="4290367" y="4436608"/>
            <a:ext cx="817140" cy="818580"/>
          </a:xfrm>
          <a:prstGeom prst="ellipse">
            <a:avLst/>
          </a:prstGeom>
          <a:solidFill>
            <a:srgbClr val="00B05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52" name="Oval 9">
            <a:extLst>
              <a:ext uri="{FF2B5EF4-FFF2-40B4-BE49-F238E27FC236}">
                <a16:creationId xmlns="" xmlns:a16="http://schemas.microsoft.com/office/drawing/2014/main" id="{7E3D876D-1C9E-694E-8B6F-0C8D269506EF}"/>
              </a:ext>
            </a:extLst>
          </p:cNvPr>
          <p:cNvSpPr>
            <a:spLocks noChangeArrowheads="1"/>
          </p:cNvSpPr>
          <p:nvPr/>
        </p:nvSpPr>
        <p:spPr bwMode="auto">
          <a:xfrm>
            <a:off x="6741986" y="4570543"/>
            <a:ext cx="817140" cy="818580"/>
          </a:xfrm>
          <a:prstGeom prst="ellipse">
            <a:avLst/>
          </a:prstGeom>
          <a:solidFill>
            <a:schemeClr val="accent2"/>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53" name="Oval 9">
            <a:extLst>
              <a:ext uri="{FF2B5EF4-FFF2-40B4-BE49-F238E27FC236}">
                <a16:creationId xmlns="" xmlns:a16="http://schemas.microsoft.com/office/drawing/2014/main" id="{CF810E16-8FC8-5B4A-B1D8-0E6585A55FD6}"/>
              </a:ext>
            </a:extLst>
          </p:cNvPr>
          <p:cNvSpPr>
            <a:spLocks noChangeArrowheads="1"/>
          </p:cNvSpPr>
          <p:nvPr/>
        </p:nvSpPr>
        <p:spPr bwMode="auto">
          <a:xfrm>
            <a:off x="7108756" y="1257945"/>
            <a:ext cx="817140" cy="818580"/>
          </a:xfrm>
          <a:prstGeom prst="ellipse">
            <a:avLst/>
          </a:prstGeom>
          <a:solidFill>
            <a:srgbClr val="00206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54" name="Oval 9">
            <a:extLst>
              <a:ext uri="{FF2B5EF4-FFF2-40B4-BE49-F238E27FC236}">
                <a16:creationId xmlns="" xmlns:a16="http://schemas.microsoft.com/office/drawing/2014/main" id="{AAF2C9AB-2DD1-AF48-A540-48D6A8829C61}"/>
              </a:ext>
            </a:extLst>
          </p:cNvPr>
          <p:cNvSpPr>
            <a:spLocks noChangeArrowheads="1"/>
          </p:cNvSpPr>
          <p:nvPr/>
        </p:nvSpPr>
        <p:spPr bwMode="auto">
          <a:xfrm>
            <a:off x="9273111" y="2167095"/>
            <a:ext cx="817140" cy="818580"/>
          </a:xfrm>
          <a:prstGeom prst="ellipse">
            <a:avLst/>
          </a:prstGeom>
          <a:solidFill>
            <a:srgbClr val="0070C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55" name="Oval 9">
            <a:extLst>
              <a:ext uri="{FF2B5EF4-FFF2-40B4-BE49-F238E27FC236}">
                <a16:creationId xmlns="" xmlns:a16="http://schemas.microsoft.com/office/drawing/2014/main" id="{7F48C478-CF1E-2A46-B51C-BFB62C49C715}"/>
              </a:ext>
            </a:extLst>
          </p:cNvPr>
          <p:cNvSpPr>
            <a:spLocks noChangeArrowheads="1"/>
          </p:cNvSpPr>
          <p:nvPr/>
        </p:nvSpPr>
        <p:spPr bwMode="auto">
          <a:xfrm>
            <a:off x="8084479" y="3534166"/>
            <a:ext cx="817140" cy="818580"/>
          </a:xfrm>
          <a:prstGeom prst="ellipse">
            <a:avLst/>
          </a:prstGeom>
          <a:solidFill>
            <a:srgbClr val="7030A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56" name="Freeform 808">
            <a:extLst>
              <a:ext uri="{FF2B5EF4-FFF2-40B4-BE49-F238E27FC236}">
                <a16:creationId xmlns="" xmlns:a16="http://schemas.microsoft.com/office/drawing/2014/main" id="{54630229-0204-974F-BFA8-7FAAA59A68E2}"/>
              </a:ext>
            </a:extLst>
          </p:cNvPr>
          <p:cNvSpPr>
            <a:spLocks noChangeArrowheads="1"/>
          </p:cNvSpPr>
          <p:nvPr/>
        </p:nvSpPr>
        <p:spPr bwMode="auto">
          <a:xfrm>
            <a:off x="4479472" y="4596025"/>
            <a:ext cx="462283" cy="442819"/>
          </a:xfrm>
          <a:custGeom>
            <a:avLst/>
            <a:gdLst>
              <a:gd name="T0" fmla="*/ 193317 w 302272"/>
              <a:gd name="T1" fmla="*/ 255192 h 288346"/>
              <a:gd name="T2" fmla="*/ 117475 w 302272"/>
              <a:gd name="T3" fmla="*/ 255192 h 288346"/>
              <a:gd name="T4" fmla="*/ 163234 w 302272"/>
              <a:gd name="T5" fmla="*/ 223618 h 288346"/>
              <a:gd name="T6" fmla="*/ 67820 w 302272"/>
              <a:gd name="T7" fmla="*/ 232777 h 288346"/>
              <a:gd name="T8" fmla="*/ 120545 w 302272"/>
              <a:gd name="T9" fmla="*/ 196631 h 288346"/>
              <a:gd name="T10" fmla="*/ 225171 w 302272"/>
              <a:gd name="T11" fmla="*/ 205790 h 288346"/>
              <a:gd name="T12" fmla="*/ 120545 w 302272"/>
              <a:gd name="T13" fmla="*/ 196631 h 288346"/>
              <a:gd name="T14" fmla="*/ 96479 w 302272"/>
              <a:gd name="T15" fmla="*/ 201027 h 288346"/>
              <a:gd name="T16" fmla="*/ 23812 w 302272"/>
              <a:gd name="T17" fmla="*/ 201027 h 288346"/>
              <a:gd name="T18" fmla="*/ 170850 w 302272"/>
              <a:gd name="T19" fmla="*/ 162148 h 288346"/>
              <a:gd name="T20" fmla="*/ 165357 w 302272"/>
              <a:gd name="T21" fmla="*/ 182042 h 288346"/>
              <a:gd name="T22" fmla="*/ 126553 w 302272"/>
              <a:gd name="T23" fmla="*/ 141068 h 288346"/>
              <a:gd name="T24" fmla="*/ 167916 w 302272"/>
              <a:gd name="T25" fmla="*/ 145533 h 288346"/>
              <a:gd name="T26" fmla="*/ 144896 w 302272"/>
              <a:gd name="T27" fmla="*/ 164509 h 288346"/>
              <a:gd name="T28" fmla="*/ 122237 w 302272"/>
              <a:gd name="T29" fmla="*/ 145533 h 288346"/>
              <a:gd name="T30" fmla="*/ 123463 w 302272"/>
              <a:gd name="T31" fmla="*/ 131516 h 288346"/>
              <a:gd name="T32" fmla="*/ 66619 w 302272"/>
              <a:gd name="T33" fmla="*/ 188329 h 288346"/>
              <a:gd name="T34" fmla="*/ 185651 w 302272"/>
              <a:gd name="T35" fmla="*/ 118843 h 288346"/>
              <a:gd name="T36" fmla="*/ 226653 w 302272"/>
              <a:gd name="T37" fmla="*/ 123606 h 288346"/>
              <a:gd name="T38" fmla="*/ 203994 w 302272"/>
              <a:gd name="T39" fmla="*/ 142290 h 288346"/>
              <a:gd name="T40" fmla="*/ 180975 w 302272"/>
              <a:gd name="T41" fmla="*/ 123606 h 288346"/>
              <a:gd name="T42" fmla="*/ 9363 w 302272"/>
              <a:gd name="T43" fmla="*/ 279340 h 288346"/>
              <a:gd name="T44" fmla="*/ 9363 w 302272"/>
              <a:gd name="T45" fmla="*/ 101734 h 288346"/>
              <a:gd name="T46" fmla="*/ 203655 w 302272"/>
              <a:gd name="T47" fmla="*/ 86161 h 288346"/>
              <a:gd name="T48" fmla="*/ 196477 w 302272"/>
              <a:gd name="T49" fmla="*/ 80760 h 288346"/>
              <a:gd name="T50" fmla="*/ 176019 w 302272"/>
              <a:gd name="T51" fmla="*/ 74279 h 288346"/>
              <a:gd name="T52" fmla="*/ 170276 w 302272"/>
              <a:gd name="T53" fmla="*/ 86161 h 288346"/>
              <a:gd name="T54" fmla="*/ 114330 w 302272"/>
              <a:gd name="T55" fmla="*/ 39790 h 288346"/>
              <a:gd name="T56" fmla="*/ 95587 w 302272"/>
              <a:gd name="T57" fmla="*/ 49636 h 288346"/>
              <a:gd name="T58" fmla="*/ 89459 w 302272"/>
              <a:gd name="T59" fmla="*/ 51460 h 288346"/>
              <a:gd name="T60" fmla="*/ 85855 w 302272"/>
              <a:gd name="T61" fmla="*/ 59484 h 288346"/>
              <a:gd name="T62" fmla="*/ 85855 w 302272"/>
              <a:gd name="T63" fmla="*/ 69695 h 288346"/>
              <a:gd name="T64" fmla="*/ 135957 w 302272"/>
              <a:gd name="T65" fmla="*/ 67142 h 288346"/>
              <a:gd name="T66" fmla="*/ 127667 w 302272"/>
              <a:gd name="T67" fmla="*/ 58754 h 288346"/>
              <a:gd name="T68" fmla="*/ 122981 w 302272"/>
              <a:gd name="T69" fmla="*/ 51095 h 288346"/>
              <a:gd name="T70" fmla="*/ 132353 w 302272"/>
              <a:gd name="T71" fmla="*/ 50001 h 288346"/>
              <a:gd name="T72" fmla="*/ 138841 w 302272"/>
              <a:gd name="T73" fmla="*/ 79907 h 288346"/>
              <a:gd name="T74" fmla="*/ 84773 w 302272"/>
              <a:gd name="T75" fmla="*/ 78813 h 288346"/>
              <a:gd name="T76" fmla="*/ 80448 w 302272"/>
              <a:gd name="T77" fmla="*/ 50366 h 288346"/>
              <a:gd name="T78" fmla="*/ 115051 w 302272"/>
              <a:gd name="T79" fmla="*/ 30672 h 288346"/>
              <a:gd name="T80" fmla="*/ 249556 w 302272"/>
              <a:gd name="T81" fmla="*/ 92727 h 288346"/>
              <a:gd name="T82" fmla="*/ 271883 w 302272"/>
              <a:gd name="T83" fmla="*/ 213773 h 288346"/>
              <a:gd name="T84" fmla="*/ 55096 w 302272"/>
              <a:gd name="T85" fmla="*/ 141 h 288346"/>
              <a:gd name="T86" fmla="*/ 280165 w 302272"/>
              <a:gd name="T87" fmla="*/ 219537 h 288346"/>
              <a:gd name="T88" fmla="*/ 275124 w 302272"/>
              <a:gd name="T89" fmla="*/ 223500 h 288346"/>
              <a:gd name="T90" fmla="*/ 249556 w 302272"/>
              <a:gd name="T91" fmla="*/ 288346 h 288346"/>
              <a:gd name="T92" fmla="*/ 0 w 302272"/>
              <a:gd name="T93" fmla="*/ 97050 h 288346"/>
              <a:gd name="T94" fmla="*/ 50055 w 302272"/>
              <a:gd name="T95" fmla="*/ 4104 h 288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2272" h="288346">
                <a:moveTo>
                  <a:pt x="122125" y="250606"/>
                </a:moveTo>
                <a:lnTo>
                  <a:pt x="189025" y="250606"/>
                </a:lnTo>
                <a:cubicBezTo>
                  <a:pt x="191529" y="250606"/>
                  <a:pt x="193317" y="252723"/>
                  <a:pt x="193317" y="255192"/>
                </a:cubicBezTo>
                <a:cubicBezTo>
                  <a:pt x="193317" y="257662"/>
                  <a:pt x="191529" y="259778"/>
                  <a:pt x="189025" y="259778"/>
                </a:cubicBezTo>
                <a:lnTo>
                  <a:pt x="122125" y="259778"/>
                </a:lnTo>
                <a:cubicBezTo>
                  <a:pt x="119621" y="259778"/>
                  <a:pt x="117475" y="257662"/>
                  <a:pt x="117475" y="255192"/>
                </a:cubicBezTo>
                <a:cubicBezTo>
                  <a:pt x="117475" y="252723"/>
                  <a:pt x="119621" y="250606"/>
                  <a:pt x="122125" y="250606"/>
                </a:cubicBezTo>
                <a:close/>
                <a:moveTo>
                  <a:pt x="67820" y="223618"/>
                </a:moveTo>
                <a:lnTo>
                  <a:pt x="163234" y="223618"/>
                </a:lnTo>
                <a:cubicBezTo>
                  <a:pt x="165754" y="223618"/>
                  <a:pt x="167915" y="225816"/>
                  <a:pt x="167915" y="228381"/>
                </a:cubicBezTo>
                <a:cubicBezTo>
                  <a:pt x="167915" y="230579"/>
                  <a:pt x="165754" y="232777"/>
                  <a:pt x="163234" y="232777"/>
                </a:cubicBezTo>
                <a:lnTo>
                  <a:pt x="67820" y="232777"/>
                </a:lnTo>
                <a:cubicBezTo>
                  <a:pt x="65300" y="232777"/>
                  <a:pt x="63500" y="230579"/>
                  <a:pt x="63500" y="228381"/>
                </a:cubicBezTo>
                <a:cubicBezTo>
                  <a:pt x="63500" y="225816"/>
                  <a:pt x="65300" y="223618"/>
                  <a:pt x="67820" y="223618"/>
                </a:cubicBezTo>
                <a:close/>
                <a:moveTo>
                  <a:pt x="120545" y="196631"/>
                </a:moveTo>
                <a:lnTo>
                  <a:pt x="225171" y="196631"/>
                </a:lnTo>
                <a:cubicBezTo>
                  <a:pt x="227679" y="196631"/>
                  <a:pt x="229829" y="198829"/>
                  <a:pt x="229829" y="201027"/>
                </a:cubicBezTo>
                <a:cubicBezTo>
                  <a:pt x="229829" y="203958"/>
                  <a:pt x="227679" y="205790"/>
                  <a:pt x="225171" y="205790"/>
                </a:cubicBezTo>
                <a:lnTo>
                  <a:pt x="120545" y="205790"/>
                </a:lnTo>
                <a:cubicBezTo>
                  <a:pt x="118037" y="205790"/>
                  <a:pt x="115887" y="203958"/>
                  <a:pt x="115887" y="201027"/>
                </a:cubicBezTo>
                <a:cubicBezTo>
                  <a:pt x="115887" y="198829"/>
                  <a:pt x="118037" y="196631"/>
                  <a:pt x="120545" y="196631"/>
                </a:cubicBezTo>
                <a:close/>
                <a:moveTo>
                  <a:pt x="28107" y="196631"/>
                </a:moveTo>
                <a:lnTo>
                  <a:pt x="92183" y="196631"/>
                </a:lnTo>
                <a:cubicBezTo>
                  <a:pt x="94331" y="196631"/>
                  <a:pt x="96479" y="198829"/>
                  <a:pt x="96479" y="201027"/>
                </a:cubicBezTo>
                <a:cubicBezTo>
                  <a:pt x="96479" y="203958"/>
                  <a:pt x="94331" y="205790"/>
                  <a:pt x="92183" y="205790"/>
                </a:cubicBezTo>
                <a:lnTo>
                  <a:pt x="28107" y="205790"/>
                </a:lnTo>
                <a:cubicBezTo>
                  <a:pt x="25602" y="205790"/>
                  <a:pt x="23812" y="203958"/>
                  <a:pt x="23812" y="201027"/>
                </a:cubicBezTo>
                <a:cubicBezTo>
                  <a:pt x="23812" y="198829"/>
                  <a:pt x="25602" y="196631"/>
                  <a:pt x="28107" y="196631"/>
                </a:cubicBezTo>
                <a:close/>
                <a:moveTo>
                  <a:pt x="165014" y="159616"/>
                </a:moveTo>
                <a:cubicBezTo>
                  <a:pt x="167417" y="158531"/>
                  <a:pt x="169820" y="159616"/>
                  <a:pt x="170850" y="162148"/>
                </a:cubicBezTo>
                <a:cubicBezTo>
                  <a:pt x="173252" y="168297"/>
                  <a:pt x="174282" y="175170"/>
                  <a:pt x="174282" y="182042"/>
                </a:cubicBezTo>
                <a:cubicBezTo>
                  <a:pt x="174282" y="184936"/>
                  <a:pt x="172223" y="186745"/>
                  <a:pt x="169820" y="186745"/>
                </a:cubicBezTo>
                <a:cubicBezTo>
                  <a:pt x="167417" y="186745"/>
                  <a:pt x="165357" y="184936"/>
                  <a:pt x="165357" y="182042"/>
                </a:cubicBezTo>
                <a:cubicBezTo>
                  <a:pt x="165357" y="176617"/>
                  <a:pt x="164327" y="170829"/>
                  <a:pt x="162611" y="165404"/>
                </a:cubicBezTo>
                <a:cubicBezTo>
                  <a:pt x="161925" y="162872"/>
                  <a:pt x="162954" y="160340"/>
                  <a:pt x="165014" y="159616"/>
                </a:cubicBezTo>
                <a:close/>
                <a:moveTo>
                  <a:pt x="126553" y="141068"/>
                </a:moveTo>
                <a:cubicBezTo>
                  <a:pt x="134106" y="141068"/>
                  <a:pt x="140940" y="144045"/>
                  <a:pt x="144896" y="148882"/>
                </a:cubicBezTo>
                <a:cubicBezTo>
                  <a:pt x="149212" y="144045"/>
                  <a:pt x="155686" y="141068"/>
                  <a:pt x="163239" y="141068"/>
                </a:cubicBezTo>
                <a:cubicBezTo>
                  <a:pt x="165757" y="141068"/>
                  <a:pt x="167916" y="142929"/>
                  <a:pt x="167916" y="145533"/>
                </a:cubicBezTo>
                <a:cubicBezTo>
                  <a:pt x="167916" y="148510"/>
                  <a:pt x="165757" y="150370"/>
                  <a:pt x="163239" y="150370"/>
                </a:cubicBezTo>
                <a:cubicBezTo>
                  <a:pt x="155686" y="150370"/>
                  <a:pt x="149572" y="154835"/>
                  <a:pt x="149572" y="160044"/>
                </a:cubicBezTo>
                <a:cubicBezTo>
                  <a:pt x="149572" y="162649"/>
                  <a:pt x="147414" y="164509"/>
                  <a:pt x="144896" y="164509"/>
                </a:cubicBezTo>
                <a:cubicBezTo>
                  <a:pt x="142378" y="164509"/>
                  <a:pt x="140580" y="162649"/>
                  <a:pt x="140580" y="160044"/>
                </a:cubicBezTo>
                <a:cubicBezTo>
                  <a:pt x="140580" y="154835"/>
                  <a:pt x="134106" y="150370"/>
                  <a:pt x="126553" y="150370"/>
                </a:cubicBezTo>
                <a:cubicBezTo>
                  <a:pt x="124035" y="150370"/>
                  <a:pt x="122237" y="148510"/>
                  <a:pt x="122237" y="145533"/>
                </a:cubicBezTo>
                <a:cubicBezTo>
                  <a:pt x="122237" y="142929"/>
                  <a:pt x="124035" y="141068"/>
                  <a:pt x="126553" y="141068"/>
                </a:cubicBezTo>
                <a:close/>
                <a:moveTo>
                  <a:pt x="118756" y="126781"/>
                </a:moveTo>
                <a:cubicBezTo>
                  <a:pt x="121290" y="126781"/>
                  <a:pt x="123463" y="128602"/>
                  <a:pt x="123463" y="131516"/>
                </a:cubicBezTo>
                <a:cubicBezTo>
                  <a:pt x="123463" y="134065"/>
                  <a:pt x="121290" y="135886"/>
                  <a:pt x="118756" y="135886"/>
                </a:cubicBezTo>
                <a:cubicBezTo>
                  <a:pt x="92687" y="135886"/>
                  <a:pt x="71325" y="157373"/>
                  <a:pt x="71325" y="183595"/>
                </a:cubicBezTo>
                <a:cubicBezTo>
                  <a:pt x="71325" y="186508"/>
                  <a:pt x="69153" y="188329"/>
                  <a:pt x="66619" y="188329"/>
                </a:cubicBezTo>
                <a:cubicBezTo>
                  <a:pt x="64446" y="188329"/>
                  <a:pt x="61912" y="186508"/>
                  <a:pt x="61912" y="183595"/>
                </a:cubicBezTo>
                <a:cubicBezTo>
                  <a:pt x="61912" y="152274"/>
                  <a:pt x="87618" y="126781"/>
                  <a:pt x="118756" y="126781"/>
                </a:cubicBezTo>
                <a:close/>
                <a:moveTo>
                  <a:pt x="185651" y="118843"/>
                </a:moveTo>
                <a:cubicBezTo>
                  <a:pt x="192844" y="118843"/>
                  <a:pt x="199678" y="121774"/>
                  <a:pt x="203994" y="126537"/>
                </a:cubicBezTo>
                <a:cubicBezTo>
                  <a:pt x="207950" y="121774"/>
                  <a:pt x="214784" y="118843"/>
                  <a:pt x="221977" y="118843"/>
                </a:cubicBezTo>
                <a:cubicBezTo>
                  <a:pt x="224854" y="118843"/>
                  <a:pt x="226653" y="121041"/>
                  <a:pt x="226653" y="123606"/>
                </a:cubicBezTo>
                <a:cubicBezTo>
                  <a:pt x="226653" y="126170"/>
                  <a:pt x="224854" y="128368"/>
                  <a:pt x="221977" y="128368"/>
                </a:cubicBezTo>
                <a:cubicBezTo>
                  <a:pt x="214784" y="128368"/>
                  <a:pt x="208310" y="132398"/>
                  <a:pt x="208310" y="137527"/>
                </a:cubicBezTo>
                <a:cubicBezTo>
                  <a:pt x="208310" y="140092"/>
                  <a:pt x="206511" y="142290"/>
                  <a:pt x="203994" y="142290"/>
                </a:cubicBezTo>
                <a:cubicBezTo>
                  <a:pt x="201476" y="142290"/>
                  <a:pt x="199318" y="140092"/>
                  <a:pt x="199318" y="137527"/>
                </a:cubicBezTo>
                <a:cubicBezTo>
                  <a:pt x="199318" y="132398"/>
                  <a:pt x="192844" y="128368"/>
                  <a:pt x="185651" y="128368"/>
                </a:cubicBezTo>
                <a:cubicBezTo>
                  <a:pt x="183133" y="128368"/>
                  <a:pt x="180975" y="126170"/>
                  <a:pt x="180975" y="123606"/>
                </a:cubicBezTo>
                <a:cubicBezTo>
                  <a:pt x="180975" y="121041"/>
                  <a:pt x="183133" y="118843"/>
                  <a:pt x="185651" y="118843"/>
                </a:cubicBezTo>
                <a:close/>
                <a:moveTo>
                  <a:pt x="9363" y="101734"/>
                </a:moveTo>
                <a:lnTo>
                  <a:pt x="9363" y="279340"/>
                </a:lnTo>
                <a:lnTo>
                  <a:pt x="244875" y="279340"/>
                </a:lnTo>
                <a:lnTo>
                  <a:pt x="244875" y="101734"/>
                </a:lnTo>
                <a:lnTo>
                  <a:pt x="9363" y="101734"/>
                </a:lnTo>
                <a:close/>
                <a:moveTo>
                  <a:pt x="187145" y="53756"/>
                </a:moveTo>
                <a:cubicBezTo>
                  <a:pt x="198272" y="53756"/>
                  <a:pt x="207603" y="62758"/>
                  <a:pt x="207603" y="74279"/>
                </a:cubicBezTo>
                <a:cubicBezTo>
                  <a:pt x="207603" y="78240"/>
                  <a:pt x="206168" y="82560"/>
                  <a:pt x="203655" y="86161"/>
                </a:cubicBezTo>
                <a:cubicBezTo>
                  <a:pt x="202937" y="87241"/>
                  <a:pt x="201502" y="87961"/>
                  <a:pt x="199707" y="87961"/>
                </a:cubicBezTo>
                <a:cubicBezTo>
                  <a:pt x="198989" y="87961"/>
                  <a:pt x="198272" y="87601"/>
                  <a:pt x="197554" y="87241"/>
                </a:cubicBezTo>
                <a:cubicBezTo>
                  <a:pt x="195400" y="85441"/>
                  <a:pt x="195041" y="82920"/>
                  <a:pt x="196477" y="80760"/>
                </a:cubicBezTo>
                <a:cubicBezTo>
                  <a:pt x="197554" y="78960"/>
                  <a:pt x="198272" y="76439"/>
                  <a:pt x="198272" y="74279"/>
                </a:cubicBezTo>
                <a:cubicBezTo>
                  <a:pt x="198272" y="68158"/>
                  <a:pt x="193247" y="62758"/>
                  <a:pt x="187145" y="62758"/>
                </a:cubicBezTo>
                <a:cubicBezTo>
                  <a:pt x="180685" y="62758"/>
                  <a:pt x="176019" y="68158"/>
                  <a:pt x="176019" y="74279"/>
                </a:cubicBezTo>
                <a:cubicBezTo>
                  <a:pt x="176019" y="76439"/>
                  <a:pt x="176378" y="78960"/>
                  <a:pt x="177814" y="80760"/>
                </a:cubicBezTo>
                <a:cubicBezTo>
                  <a:pt x="179249" y="82920"/>
                  <a:pt x="178890" y="85441"/>
                  <a:pt x="176737" y="87241"/>
                </a:cubicBezTo>
                <a:cubicBezTo>
                  <a:pt x="174583" y="88321"/>
                  <a:pt x="172071" y="87961"/>
                  <a:pt x="170276" y="86161"/>
                </a:cubicBezTo>
                <a:cubicBezTo>
                  <a:pt x="167764" y="82560"/>
                  <a:pt x="166687" y="78240"/>
                  <a:pt x="166687" y="74279"/>
                </a:cubicBezTo>
                <a:cubicBezTo>
                  <a:pt x="166687" y="62758"/>
                  <a:pt x="176019" y="53756"/>
                  <a:pt x="187145" y="53756"/>
                </a:cubicBezTo>
                <a:close/>
                <a:moveTo>
                  <a:pt x="114330" y="39790"/>
                </a:moveTo>
                <a:cubicBezTo>
                  <a:pt x="109284" y="39425"/>
                  <a:pt x="104598" y="42707"/>
                  <a:pt x="103517" y="47448"/>
                </a:cubicBezTo>
                <a:cubicBezTo>
                  <a:pt x="103156" y="48907"/>
                  <a:pt x="101714" y="50366"/>
                  <a:pt x="100273" y="50730"/>
                </a:cubicBezTo>
                <a:cubicBezTo>
                  <a:pt x="98470" y="51460"/>
                  <a:pt x="96668" y="50730"/>
                  <a:pt x="95587" y="49636"/>
                </a:cubicBezTo>
                <a:cubicBezTo>
                  <a:pt x="95226" y="48907"/>
                  <a:pt x="94506" y="48542"/>
                  <a:pt x="93424" y="48178"/>
                </a:cubicBezTo>
                <a:lnTo>
                  <a:pt x="93064" y="48178"/>
                </a:lnTo>
                <a:cubicBezTo>
                  <a:pt x="91261" y="48178"/>
                  <a:pt x="89820" y="49636"/>
                  <a:pt x="89459" y="51460"/>
                </a:cubicBezTo>
                <a:cubicBezTo>
                  <a:pt x="89459" y="52189"/>
                  <a:pt x="89459" y="52554"/>
                  <a:pt x="89820" y="53283"/>
                </a:cubicBezTo>
                <a:cubicBezTo>
                  <a:pt x="90541" y="54743"/>
                  <a:pt x="90541" y="56201"/>
                  <a:pt x="89459" y="57660"/>
                </a:cubicBezTo>
                <a:cubicBezTo>
                  <a:pt x="88738" y="58754"/>
                  <a:pt x="87297" y="59484"/>
                  <a:pt x="85855" y="59484"/>
                </a:cubicBezTo>
                <a:cubicBezTo>
                  <a:pt x="83692" y="59848"/>
                  <a:pt x="81890" y="61672"/>
                  <a:pt x="81529" y="64225"/>
                </a:cubicBezTo>
                <a:cubicBezTo>
                  <a:pt x="81169" y="65319"/>
                  <a:pt x="81890" y="66778"/>
                  <a:pt x="82611" y="67872"/>
                </a:cubicBezTo>
                <a:cubicBezTo>
                  <a:pt x="83332" y="68966"/>
                  <a:pt x="84413" y="69330"/>
                  <a:pt x="85855" y="69695"/>
                </a:cubicBezTo>
                <a:lnTo>
                  <a:pt x="127306" y="74071"/>
                </a:lnTo>
                <a:cubicBezTo>
                  <a:pt x="129469" y="74436"/>
                  <a:pt x="131271" y="73707"/>
                  <a:pt x="133074" y="72613"/>
                </a:cubicBezTo>
                <a:cubicBezTo>
                  <a:pt x="134515" y="71154"/>
                  <a:pt x="135597" y="69330"/>
                  <a:pt x="135957" y="67142"/>
                </a:cubicBezTo>
                <a:cubicBezTo>
                  <a:pt x="136318" y="65319"/>
                  <a:pt x="135597" y="63131"/>
                  <a:pt x="134155" y="61672"/>
                </a:cubicBezTo>
                <a:cubicBezTo>
                  <a:pt x="133074" y="59848"/>
                  <a:pt x="131271" y="59119"/>
                  <a:pt x="129109" y="58754"/>
                </a:cubicBezTo>
                <a:cubicBezTo>
                  <a:pt x="128748" y="58754"/>
                  <a:pt x="128027" y="58754"/>
                  <a:pt x="127667" y="58754"/>
                </a:cubicBezTo>
                <a:cubicBezTo>
                  <a:pt x="125865" y="59119"/>
                  <a:pt x="124423" y="58390"/>
                  <a:pt x="123702" y="56931"/>
                </a:cubicBezTo>
                <a:cubicBezTo>
                  <a:pt x="122621" y="55837"/>
                  <a:pt x="122260" y="54378"/>
                  <a:pt x="122621" y="52554"/>
                </a:cubicBezTo>
                <a:cubicBezTo>
                  <a:pt x="122621" y="52189"/>
                  <a:pt x="122981" y="51460"/>
                  <a:pt x="122981" y="51095"/>
                </a:cubicBezTo>
                <a:cubicBezTo>
                  <a:pt x="123702" y="45260"/>
                  <a:pt x="119737" y="40519"/>
                  <a:pt x="114330" y="39790"/>
                </a:cubicBezTo>
                <a:close/>
                <a:moveTo>
                  <a:pt x="115051" y="30672"/>
                </a:moveTo>
                <a:cubicBezTo>
                  <a:pt x="125144" y="31766"/>
                  <a:pt x="132353" y="40154"/>
                  <a:pt x="132353" y="50001"/>
                </a:cubicBezTo>
                <a:cubicBezTo>
                  <a:pt x="135957" y="50730"/>
                  <a:pt x="139201" y="52554"/>
                  <a:pt x="141364" y="55837"/>
                </a:cubicBezTo>
                <a:cubicBezTo>
                  <a:pt x="144248" y="59119"/>
                  <a:pt x="145689" y="63495"/>
                  <a:pt x="144968" y="68236"/>
                </a:cubicBezTo>
                <a:cubicBezTo>
                  <a:pt x="144608" y="72613"/>
                  <a:pt x="142445" y="76624"/>
                  <a:pt x="138841" y="79907"/>
                </a:cubicBezTo>
                <a:cubicBezTo>
                  <a:pt x="135957" y="82095"/>
                  <a:pt x="131992" y="83554"/>
                  <a:pt x="128388" y="83554"/>
                </a:cubicBezTo>
                <a:cubicBezTo>
                  <a:pt x="127667" y="83554"/>
                  <a:pt x="126946" y="83554"/>
                  <a:pt x="126585" y="83554"/>
                </a:cubicBezTo>
                <a:lnTo>
                  <a:pt x="84773" y="78813"/>
                </a:lnTo>
                <a:cubicBezTo>
                  <a:pt x="77204" y="78083"/>
                  <a:pt x="71437" y="70789"/>
                  <a:pt x="72518" y="63131"/>
                </a:cubicBezTo>
                <a:cubicBezTo>
                  <a:pt x="72879" y="58025"/>
                  <a:pt x="76123" y="54013"/>
                  <a:pt x="80448" y="51825"/>
                </a:cubicBezTo>
                <a:cubicBezTo>
                  <a:pt x="80448" y="51460"/>
                  <a:pt x="80448" y="50730"/>
                  <a:pt x="80448" y="50366"/>
                </a:cubicBezTo>
                <a:cubicBezTo>
                  <a:pt x="81169" y="43437"/>
                  <a:pt x="87297" y="38331"/>
                  <a:pt x="94506" y="39060"/>
                </a:cubicBezTo>
                <a:cubicBezTo>
                  <a:pt x="95226" y="39425"/>
                  <a:pt x="96308" y="39425"/>
                  <a:pt x="97029" y="39790"/>
                </a:cubicBezTo>
                <a:cubicBezTo>
                  <a:pt x="100633" y="33590"/>
                  <a:pt x="107842" y="29943"/>
                  <a:pt x="115051" y="30672"/>
                </a:cubicBezTo>
                <a:close/>
                <a:moveTo>
                  <a:pt x="58698" y="9868"/>
                </a:moveTo>
                <a:lnTo>
                  <a:pt x="48975" y="92727"/>
                </a:lnTo>
                <a:lnTo>
                  <a:pt x="249556" y="92727"/>
                </a:lnTo>
                <a:cubicBezTo>
                  <a:pt x="252077" y="92727"/>
                  <a:pt x="254237" y="94528"/>
                  <a:pt x="254237" y="97050"/>
                </a:cubicBezTo>
                <a:lnTo>
                  <a:pt x="254237" y="211612"/>
                </a:lnTo>
                <a:lnTo>
                  <a:pt x="271883" y="213773"/>
                </a:lnTo>
                <a:lnTo>
                  <a:pt x="292769" y="37247"/>
                </a:lnTo>
                <a:lnTo>
                  <a:pt x="58698" y="9868"/>
                </a:lnTo>
                <a:close/>
                <a:moveTo>
                  <a:pt x="55096" y="141"/>
                </a:moveTo>
                <a:lnTo>
                  <a:pt x="298171" y="28961"/>
                </a:lnTo>
                <a:cubicBezTo>
                  <a:pt x="300691" y="29322"/>
                  <a:pt x="302852" y="31483"/>
                  <a:pt x="302132" y="34005"/>
                </a:cubicBezTo>
                <a:lnTo>
                  <a:pt x="280165" y="219537"/>
                </a:lnTo>
                <a:cubicBezTo>
                  <a:pt x="280165" y="220618"/>
                  <a:pt x="279805" y="221699"/>
                  <a:pt x="278725" y="222419"/>
                </a:cubicBezTo>
                <a:cubicBezTo>
                  <a:pt x="277644" y="223140"/>
                  <a:pt x="276924" y="223500"/>
                  <a:pt x="275844" y="223500"/>
                </a:cubicBezTo>
                <a:cubicBezTo>
                  <a:pt x="275844" y="223500"/>
                  <a:pt x="275484" y="223500"/>
                  <a:pt x="275124" y="223500"/>
                </a:cubicBezTo>
                <a:lnTo>
                  <a:pt x="254237" y="220978"/>
                </a:lnTo>
                <a:lnTo>
                  <a:pt x="254237" y="284023"/>
                </a:lnTo>
                <a:cubicBezTo>
                  <a:pt x="254237" y="286184"/>
                  <a:pt x="252077" y="288346"/>
                  <a:pt x="249556" y="288346"/>
                </a:cubicBezTo>
                <a:lnTo>
                  <a:pt x="4681" y="288346"/>
                </a:lnTo>
                <a:cubicBezTo>
                  <a:pt x="2160" y="288346"/>
                  <a:pt x="0" y="286184"/>
                  <a:pt x="0" y="284023"/>
                </a:cubicBezTo>
                <a:lnTo>
                  <a:pt x="0" y="97050"/>
                </a:lnTo>
                <a:cubicBezTo>
                  <a:pt x="0" y="94528"/>
                  <a:pt x="2160" y="92727"/>
                  <a:pt x="4681" y="92727"/>
                </a:cubicBezTo>
                <a:lnTo>
                  <a:pt x="39612" y="92727"/>
                </a:lnTo>
                <a:lnTo>
                  <a:pt x="50055" y="4104"/>
                </a:lnTo>
                <a:cubicBezTo>
                  <a:pt x="50415" y="2663"/>
                  <a:pt x="50775" y="1582"/>
                  <a:pt x="51855" y="862"/>
                </a:cubicBezTo>
                <a:cubicBezTo>
                  <a:pt x="52936" y="141"/>
                  <a:pt x="54016" y="-219"/>
                  <a:pt x="55096" y="141"/>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57" name="Freeform 807">
            <a:extLst>
              <a:ext uri="{FF2B5EF4-FFF2-40B4-BE49-F238E27FC236}">
                <a16:creationId xmlns="" xmlns:a16="http://schemas.microsoft.com/office/drawing/2014/main" id="{6CFB3951-4295-D942-8180-B01A7163CAFA}"/>
              </a:ext>
            </a:extLst>
          </p:cNvPr>
          <p:cNvSpPr>
            <a:spLocks noChangeArrowheads="1"/>
          </p:cNvSpPr>
          <p:nvPr/>
        </p:nvSpPr>
        <p:spPr bwMode="auto">
          <a:xfrm>
            <a:off x="8260691" y="3661068"/>
            <a:ext cx="464716" cy="464716"/>
          </a:xfrm>
          <a:custGeom>
            <a:avLst/>
            <a:gdLst>
              <a:gd name="T0" fmla="*/ 175848 w 302852"/>
              <a:gd name="T1" fmla="*/ 296686 h 302852"/>
              <a:gd name="T2" fmla="*/ 103187 w 302852"/>
              <a:gd name="T3" fmla="*/ 296686 h 302852"/>
              <a:gd name="T4" fmla="*/ 213946 w 302852"/>
              <a:gd name="T5" fmla="*/ 251590 h 302852"/>
              <a:gd name="T6" fmla="*/ 228600 w 302852"/>
              <a:gd name="T7" fmla="*/ 251590 h 302852"/>
              <a:gd name="T8" fmla="*/ 234828 w 302852"/>
              <a:gd name="T9" fmla="*/ 245567 h 302852"/>
              <a:gd name="T10" fmla="*/ 207352 w 302852"/>
              <a:gd name="T11" fmla="*/ 272143 h 302852"/>
              <a:gd name="T12" fmla="*/ 98124 w 302852"/>
              <a:gd name="T13" fmla="*/ 216900 h 302852"/>
              <a:gd name="T14" fmla="*/ 52259 w 302852"/>
              <a:gd name="T15" fmla="*/ 286239 h 302852"/>
              <a:gd name="T16" fmla="*/ 123403 w 302852"/>
              <a:gd name="T17" fmla="*/ 243986 h 302852"/>
              <a:gd name="T18" fmla="*/ 98124 w 302852"/>
              <a:gd name="T19" fmla="*/ 216900 h 302852"/>
              <a:gd name="T20" fmla="*/ 231745 w 302852"/>
              <a:gd name="T21" fmla="*/ 119032 h 302852"/>
              <a:gd name="T22" fmla="*/ 76456 w 302852"/>
              <a:gd name="T23" fmla="*/ 86890 h 302852"/>
              <a:gd name="T24" fmla="*/ 73928 w 302852"/>
              <a:gd name="T25" fmla="*/ 139616 h 302852"/>
              <a:gd name="T26" fmla="*/ 56593 w 302852"/>
              <a:gd name="T27" fmla="*/ 142867 h 302852"/>
              <a:gd name="T28" fmla="*/ 91984 w 302852"/>
              <a:gd name="T29" fmla="*/ 152979 h 302852"/>
              <a:gd name="T30" fmla="*/ 197798 w 302852"/>
              <a:gd name="T31" fmla="*/ 284072 h 302852"/>
              <a:gd name="T32" fmla="*/ 253775 w 302852"/>
              <a:gd name="T33" fmla="*/ 260598 h 302852"/>
              <a:gd name="T34" fmla="*/ 208632 w 302852"/>
              <a:gd name="T35" fmla="*/ 227373 h 302852"/>
              <a:gd name="T36" fmla="*/ 103180 w 302852"/>
              <a:gd name="T37" fmla="*/ 96641 h 302852"/>
              <a:gd name="T38" fmla="*/ 238246 w 302852"/>
              <a:gd name="T39" fmla="*/ 78945 h 302852"/>
              <a:gd name="T40" fmla="*/ 263164 w 302852"/>
              <a:gd name="T41" fmla="*/ 105670 h 302852"/>
              <a:gd name="T42" fmla="*/ 231023 w 302852"/>
              <a:gd name="T43" fmla="*/ 129505 h 302852"/>
              <a:gd name="T44" fmla="*/ 170712 w 302852"/>
              <a:gd name="T45" fmla="*/ 176453 h 302852"/>
              <a:gd name="T46" fmla="*/ 263164 w 302852"/>
              <a:gd name="T47" fmla="*/ 260598 h 302852"/>
              <a:gd name="T48" fmla="*/ 191297 w 302852"/>
              <a:gd name="T49" fmla="*/ 290211 h 302852"/>
              <a:gd name="T50" fmla="*/ 121237 w 302852"/>
              <a:gd name="T51" fmla="*/ 225928 h 302852"/>
              <a:gd name="T52" fmla="*/ 85123 w 302852"/>
              <a:gd name="T53" fmla="*/ 294906 h 302852"/>
              <a:gd name="T54" fmla="*/ 45759 w 302852"/>
              <a:gd name="T55" fmla="*/ 292739 h 302852"/>
              <a:gd name="T56" fmla="*/ 106069 w 302852"/>
              <a:gd name="T57" fmla="*/ 210761 h 302852"/>
              <a:gd name="T58" fmla="*/ 87290 w 302852"/>
              <a:gd name="T59" fmla="*/ 161285 h 302852"/>
              <a:gd name="T60" fmla="*/ 43592 w 302852"/>
              <a:gd name="T61" fmla="*/ 102419 h 302852"/>
              <a:gd name="T62" fmla="*/ 90540 w 302852"/>
              <a:gd name="T63" fmla="*/ 113976 h 302852"/>
              <a:gd name="T64" fmla="*/ 65621 w 302852"/>
              <a:gd name="T65" fmla="*/ 80029 h 302852"/>
              <a:gd name="T66" fmla="*/ 164212 w 302852"/>
              <a:gd name="T67" fmla="*/ 169952 h 302852"/>
              <a:gd name="T68" fmla="*/ 211883 w 302852"/>
              <a:gd name="T69" fmla="*/ 106753 h 302852"/>
              <a:gd name="T70" fmla="*/ 269753 w 302852"/>
              <a:gd name="T71" fmla="*/ 23926 h 302852"/>
              <a:gd name="T72" fmla="*/ 275981 w 302852"/>
              <a:gd name="T73" fmla="*/ 30049 h 302852"/>
              <a:gd name="T74" fmla="*/ 268287 w 302852"/>
              <a:gd name="T75" fmla="*/ 27327 h 302852"/>
              <a:gd name="T76" fmla="*/ 217311 w 302852"/>
              <a:gd name="T77" fmla="*/ 23926 h 302852"/>
              <a:gd name="T78" fmla="*/ 214136 w 302852"/>
              <a:gd name="T79" fmla="*/ 31410 h 302852"/>
              <a:gd name="T80" fmla="*/ 210961 w 302852"/>
              <a:gd name="T81" fmla="*/ 23926 h 302852"/>
              <a:gd name="T82" fmla="*/ 244298 w 302852"/>
              <a:gd name="T83" fmla="*/ 31397 h 302852"/>
              <a:gd name="T84" fmla="*/ 9374 w 302852"/>
              <a:gd name="T85" fmla="*/ 9013 h 302852"/>
              <a:gd name="T86" fmla="*/ 293478 w 302852"/>
              <a:gd name="T87" fmla="*/ 9013 h 302852"/>
              <a:gd name="T88" fmla="*/ 298165 w 302852"/>
              <a:gd name="T89" fmla="*/ 0 h 302852"/>
              <a:gd name="T90" fmla="*/ 302852 w 302852"/>
              <a:gd name="T91" fmla="*/ 298165 h 302852"/>
              <a:gd name="T92" fmla="*/ 267519 w 302852"/>
              <a:gd name="T93" fmla="*/ 298165 h 302852"/>
              <a:gd name="T94" fmla="*/ 293478 w 302852"/>
              <a:gd name="T95" fmla="*/ 55162 h 302852"/>
              <a:gd name="T96" fmla="*/ 25958 w 302852"/>
              <a:gd name="T97" fmla="*/ 293478 h 302852"/>
              <a:gd name="T98" fmla="*/ 4687 w 302852"/>
              <a:gd name="T99" fmla="*/ 302852 h 302852"/>
              <a:gd name="T100" fmla="*/ 0 w 302852"/>
              <a:gd name="T101" fmla="*/ 4326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2" h="302852">
                <a:moveTo>
                  <a:pt x="107910" y="292100"/>
                </a:moveTo>
                <a:lnTo>
                  <a:pt x="171125" y="292100"/>
                </a:lnTo>
                <a:cubicBezTo>
                  <a:pt x="173669" y="292100"/>
                  <a:pt x="175848" y="294217"/>
                  <a:pt x="175848" y="296686"/>
                </a:cubicBezTo>
                <a:cubicBezTo>
                  <a:pt x="175848" y="299156"/>
                  <a:pt x="173669" y="301272"/>
                  <a:pt x="171125" y="301272"/>
                </a:cubicBezTo>
                <a:lnTo>
                  <a:pt x="107910" y="301272"/>
                </a:lnTo>
                <a:cubicBezTo>
                  <a:pt x="105367" y="301272"/>
                  <a:pt x="103187" y="299156"/>
                  <a:pt x="103187" y="296686"/>
                </a:cubicBezTo>
                <a:cubicBezTo>
                  <a:pt x="103187" y="294217"/>
                  <a:pt x="105367" y="292100"/>
                  <a:pt x="107910" y="292100"/>
                </a:cubicBezTo>
                <a:close/>
                <a:moveTo>
                  <a:pt x="221273" y="249110"/>
                </a:moveTo>
                <a:cubicBezTo>
                  <a:pt x="218709" y="249110"/>
                  <a:pt x="216144" y="249819"/>
                  <a:pt x="213946" y="251590"/>
                </a:cubicBezTo>
                <a:cubicBezTo>
                  <a:pt x="210283" y="255488"/>
                  <a:pt x="210283" y="261867"/>
                  <a:pt x="213946" y="265410"/>
                </a:cubicBezTo>
                <a:cubicBezTo>
                  <a:pt x="217976" y="269662"/>
                  <a:pt x="224570" y="269662"/>
                  <a:pt x="228600" y="265410"/>
                </a:cubicBezTo>
                <a:cubicBezTo>
                  <a:pt x="232263" y="261867"/>
                  <a:pt x="232263" y="255488"/>
                  <a:pt x="228600" y="251590"/>
                </a:cubicBezTo>
                <a:cubicBezTo>
                  <a:pt x="226768" y="249819"/>
                  <a:pt x="223837" y="249110"/>
                  <a:pt x="221273" y="249110"/>
                </a:cubicBezTo>
                <a:close/>
                <a:moveTo>
                  <a:pt x="221227" y="239986"/>
                </a:moveTo>
                <a:cubicBezTo>
                  <a:pt x="226219" y="239986"/>
                  <a:pt x="231164" y="241846"/>
                  <a:pt x="234828" y="245567"/>
                </a:cubicBezTo>
                <a:cubicBezTo>
                  <a:pt x="242521" y="252654"/>
                  <a:pt x="242521" y="264701"/>
                  <a:pt x="234828" y="272143"/>
                </a:cubicBezTo>
                <a:cubicBezTo>
                  <a:pt x="231164" y="275686"/>
                  <a:pt x="226402" y="277458"/>
                  <a:pt x="221273" y="277458"/>
                </a:cubicBezTo>
                <a:cubicBezTo>
                  <a:pt x="216144" y="277458"/>
                  <a:pt x="211382" y="275686"/>
                  <a:pt x="207352" y="272143"/>
                </a:cubicBezTo>
                <a:cubicBezTo>
                  <a:pt x="200025" y="264701"/>
                  <a:pt x="200025" y="252654"/>
                  <a:pt x="207352" y="245567"/>
                </a:cubicBezTo>
                <a:cubicBezTo>
                  <a:pt x="211199" y="241846"/>
                  <a:pt x="216236" y="239986"/>
                  <a:pt x="221227" y="239986"/>
                </a:cubicBezTo>
                <a:close/>
                <a:moveTo>
                  <a:pt x="98124" y="216900"/>
                </a:moveTo>
                <a:cubicBezTo>
                  <a:pt x="97763" y="216900"/>
                  <a:pt x="97402" y="216900"/>
                  <a:pt x="96679" y="217261"/>
                </a:cubicBezTo>
                <a:lnTo>
                  <a:pt x="52259" y="261681"/>
                </a:lnTo>
                <a:cubicBezTo>
                  <a:pt x="45398" y="268543"/>
                  <a:pt x="45398" y="279377"/>
                  <a:pt x="52259" y="286239"/>
                </a:cubicBezTo>
                <a:lnTo>
                  <a:pt x="54426" y="288406"/>
                </a:lnTo>
                <a:cubicBezTo>
                  <a:pt x="61288" y="295267"/>
                  <a:pt x="72122" y="295267"/>
                  <a:pt x="78984" y="288406"/>
                </a:cubicBezTo>
                <a:lnTo>
                  <a:pt x="123403" y="243986"/>
                </a:lnTo>
                <a:cubicBezTo>
                  <a:pt x="124126" y="242902"/>
                  <a:pt x="124126" y="241819"/>
                  <a:pt x="123403" y="240735"/>
                </a:cubicBezTo>
                <a:lnTo>
                  <a:pt x="99568" y="217261"/>
                </a:lnTo>
                <a:cubicBezTo>
                  <a:pt x="99207" y="216900"/>
                  <a:pt x="98485" y="216900"/>
                  <a:pt x="98124" y="216900"/>
                </a:cubicBezTo>
                <a:close/>
                <a:moveTo>
                  <a:pt x="236079" y="89418"/>
                </a:moveTo>
                <a:lnTo>
                  <a:pt x="221633" y="108920"/>
                </a:lnTo>
                <a:lnTo>
                  <a:pt x="231745" y="119032"/>
                </a:lnTo>
                <a:lnTo>
                  <a:pt x="251247" y="104947"/>
                </a:lnTo>
                <a:lnTo>
                  <a:pt x="236079" y="89418"/>
                </a:lnTo>
                <a:close/>
                <a:moveTo>
                  <a:pt x="76456" y="86890"/>
                </a:moveTo>
                <a:lnTo>
                  <a:pt x="98846" y="109281"/>
                </a:lnTo>
                <a:cubicBezTo>
                  <a:pt x="99929" y="110364"/>
                  <a:pt x="100291" y="112170"/>
                  <a:pt x="100291" y="113615"/>
                </a:cubicBezTo>
                <a:cubicBezTo>
                  <a:pt x="96679" y="126616"/>
                  <a:pt x="86929" y="136727"/>
                  <a:pt x="73928" y="139616"/>
                </a:cubicBezTo>
                <a:cubicBezTo>
                  <a:pt x="72483" y="140339"/>
                  <a:pt x="71038" y="139616"/>
                  <a:pt x="69594" y="138533"/>
                </a:cubicBezTo>
                <a:lnTo>
                  <a:pt x="47203" y="116143"/>
                </a:lnTo>
                <a:cubicBezTo>
                  <a:pt x="46481" y="125893"/>
                  <a:pt x="49731" y="136005"/>
                  <a:pt x="56593" y="142867"/>
                </a:cubicBezTo>
                <a:cubicBezTo>
                  <a:pt x="64899" y="151173"/>
                  <a:pt x="76456" y="154423"/>
                  <a:pt x="88012" y="151534"/>
                </a:cubicBezTo>
                <a:cubicBezTo>
                  <a:pt x="88373" y="151534"/>
                  <a:pt x="88373" y="151534"/>
                  <a:pt x="88734" y="151534"/>
                </a:cubicBezTo>
                <a:cubicBezTo>
                  <a:pt x="90179" y="151534"/>
                  <a:pt x="91262" y="152256"/>
                  <a:pt x="91984" y="152979"/>
                </a:cubicBezTo>
                <a:lnTo>
                  <a:pt x="187686" y="248680"/>
                </a:lnTo>
                <a:cubicBezTo>
                  <a:pt x="188769" y="249764"/>
                  <a:pt x="189130" y="251208"/>
                  <a:pt x="189130" y="252653"/>
                </a:cubicBezTo>
                <a:cubicBezTo>
                  <a:pt x="186241" y="263848"/>
                  <a:pt x="189492" y="275766"/>
                  <a:pt x="197798" y="284072"/>
                </a:cubicBezTo>
                <a:cubicBezTo>
                  <a:pt x="203938" y="290211"/>
                  <a:pt x="212244" y="293462"/>
                  <a:pt x="220911" y="293462"/>
                </a:cubicBezTo>
                <a:cubicBezTo>
                  <a:pt x="229939" y="293462"/>
                  <a:pt x="237884" y="290211"/>
                  <a:pt x="244024" y="284072"/>
                </a:cubicBezTo>
                <a:cubicBezTo>
                  <a:pt x="250524" y="277571"/>
                  <a:pt x="253775" y="269265"/>
                  <a:pt x="253775" y="260598"/>
                </a:cubicBezTo>
                <a:cubicBezTo>
                  <a:pt x="253775" y="251570"/>
                  <a:pt x="250524" y="243625"/>
                  <a:pt x="244024" y="237124"/>
                </a:cubicBezTo>
                <a:cubicBezTo>
                  <a:pt x="236079" y="229179"/>
                  <a:pt x="224522" y="225928"/>
                  <a:pt x="213327" y="228817"/>
                </a:cubicBezTo>
                <a:cubicBezTo>
                  <a:pt x="211521" y="229179"/>
                  <a:pt x="210077" y="228817"/>
                  <a:pt x="208632" y="227373"/>
                </a:cubicBezTo>
                <a:lnTo>
                  <a:pt x="113292" y="131671"/>
                </a:lnTo>
                <a:cubicBezTo>
                  <a:pt x="112208" y="130588"/>
                  <a:pt x="111486" y="129144"/>
                  <a:pt x="112208" y="127338"/>
                </a:cubicBezTo>
                <a:cubicBezTo>
                  <a:pt x="114736" y="116143"/>
                  <a:pt x="111486" y="104586"/>
                  <a:pt x="103180" y="96641"/>
                </a:cubicBezTo>
                <a:cubicBezTo>
                  <a:pt x="96318" y="89418"/>
                  <a:pt x="86567" y="85807"/>
                  <a:pt x="76456" y="86890"/>
                </a:cubicBezTo>
                <a:close/>
                <a:moveTo>
                  <a:pt x="234634" y="77501"/>
                </a:moveTo>
                <a:cubicBezTo>
                  <a:pt x="236079" y="77501"/>
                  <a:pt x="237523" y="77862"/>
                  <a:pt x="238246" y="78945"/>
                </a:cubicBezTo>
                <a:lnTo>
                  <a:pt x="250163" y="90502"/>
                </a:lnTo>
                <a:lnTo>
                  <a:pt x="261720" y="102058"/>
                </a:lnTo>
                <a:cubicBezTo>
                  <a:pt x="262803" y="103142"/>
                  <a:pt x="263164" y="104225"/>
                  <a:pt x="263164" y="105670"/>
                </a:cubicBezTo>
                <a:cubicBezTo>
                  <a:pt x="262803" y="107114"/>
                  <a:pt x="262081" y="108559"/>
                  <a:pt x="260997" y="109281"/>
                </a:cubicBezTo>
                <a:lnTo>
                  <a:pt x="233912" y="128782"/>
                </a:lnTo>
                <a:cubicBezTo>
                  <a:pt x="232829" y="129505"/>
                  <a:pt x="232106" y="129505"/>
                  <a:pt x="231023" y="129505"/>
                </a:cubicBezTo>
                <a:cubicBezTo>
                  <a:pt x="229939" y="129505"/>
                  <a:pt x="228856" y="129144"/>
                  <a:pt x="227773" y="128421"/>
                </a:cubicBezTo>
                <a:lnTo>
                  <a:pt x="223439" y="123726"/>
                </a:lnTo>
                <a:lnTo>
                  <a:pt x="170712" y="176453"/>
                </a:lnTo>
                <a:lnTo>
                  <a:pt x="213688" y="219067"/>
                </a:lnTo>
                <a:cubicBezTo>
                  <a:pt x="227050" y="216900"/>
                  <a:pt x="241135" y="220872"/>
                  <a:pt x="250885" y="230623"/>
                </a:cubicBezTo>
                <a:cubicBezTo>
                  <a:pt x="258830" y="238930"/>
                  <a:pt x="263164" y="249403"/>
                  <a:pt x="263164" y="260598"/>
                </a:cubicBezTo>
                <a:cubicBezTo>
                  <a:pt x="263164" y="271793"/>
                  <a:pt x="258830" y="282627"/>
                  <a:pt x="250885" y="290211"/>
                </a:cubicBezTo>
                <a:cubicBezTo>
                  <a:pt x="242579" y="298517"/>
                  <a:pt x="232467" y="302851"/>
                  <a:pt x="220911" y="302851"/>
                </a:cubicBezTo>
                <a:cubicBezTo>
                  <a:pt x="209716" y="302851"/>
                  <a:pt x="198881" y="298517"/>
                  <a:pt x="191297" y="290211"/>
                </a:cubicBezTo>
                <a:cubicBezTo>
                  <a:pt x="181547" y="280461"/>
                  <a:pt x="176852" y="266737"/>
                  <a:pt x="179380" y="253375"/>
                </a:cubicBezTo>
                <a:lnTo>
                  <a:pt x="136766" y="210399"/>
                </a:lnTo>
                <a:lnTo>
                  <a:pt x="121237" y="225928"/>
                </a:lnTo>
                <a:lnTo>
                  <a:pt x="129904" y="234596"/>
                </a:lnTo>
                <a:cubicBezTo>
                  <a:pt x="134238" y="238930"/>
                  <a:pt x="134238" y="246153"/>
                  <a:pt x="129904" y="250486"/>
                </a:cubicBezTo>
                <a:lnTo>
                  <a:pt x="85123" y="294906"/>
                </a:lnTo>
                <a:cubicBezTo>
                  <a:pt x="80067" y="299962"/>
                  <a:pt x="73566" y="302490"/>
                  <a:pt x="66705" y="302490"/>
                </a:cubicBezTo>
                <a:cubicBezTo>
                  <a:pt x="59843" y="302490"/>
                  <a:pt x="53343" y="299962"/>
                  <a:pt x="47926" y="294906"/>
                </a:cubicBezTo>
                <a:lnTo>
                  <a:pt x="45759" y="292739"/>
                </a:lnTo>
                <a:cubicBezTo>
                  <a:pt x="35647" y="282266"/>
                  <a:pt x="35647" y="265654"/>
                  <a:pt x="45759" y="255181"/>
                </a:cubicBezTo>
                <a:lnTo>
                  <a:pt x="90179" y="210761"/>
                </a:lnTo>
                <a:cubicBezTo>
                  <a:pt x="94512" y="206427"/>
                  <a:pt x="101735" y="206427"/>
                  <a:pt x="106069" y="210761"/>
                </a:cubicBezTo>
                <a:lnTo>
                  <a:pt x="114736" y="219428"/>
                </a:lnTo>
                <a:lnTo>
                  <a:pt x="130265" y="203899"/>
                </a:lnTo>
                <a:lnTo>
                  <a:pt x="87290" y="161285"/>
                </a:lnTo>
                <a:cubicBezTo>
                  <a:pt x="73928" y="163813"/>
                  <a:pt x="60204" y="159479"/>
                  <a:pt x="50454" y="149367"/>
                </a:cubicBezTo>
                <a:cubicBezTo>
                  <a:pt x="38897" y="138172"/>
                  <a:pt x="34925" y="120837"/>
                  <a:pt x="40342" y="105670"/>
                </a:cubicBezTo>
                <a:cubicBezTo>
                  <a:pt x="41064" y="104225"/>
                  <a:pt x="42147" y="102780"/>
                  <a:pt x="43592" y="102419"/>
                </a:cubicBezTo>
                <a:cubicBezTo>
                  <a:pt x="45037" y="102058"/>
                  <a:pt x="46842" y="102419"/>
                  <a:pt x="47926" y="103864"/>
                </a:cubicBezTo>
                <a:lnTo>
                  <a:pt x="74289" y="129866"/>
                </a:lnTo>
                <a:cubicBezTo>
                  <a:pt x="81511" y="127338"/>
                  <a:pt x="87651" y="121560"/>
                  <a:pt x="90540" y="113976"/>
                </a:cubicBezTo>
                <a:lnTo>
                  <a:pt x="64177" y="87613"/>
                </a:lnTo>
                <a:cubicBezTo>
                  <a:pt x="63093" y="86529"/>
                  <a:pt x="62732" y="84724"/>
                  <a:pt x="62732" y="83279"/>
                </a:cubicBezTo>
                <a:cubicBezTo>
                  <a:pt x="63093" y="81834"/>
                  <a:pt x="64177" y="80390"/>
                  <a:pt x="65621" y="80029"/>
                </a:cubicBezTo>
                <a:cubicBezTo>
                  <a:pt x="81150" y="74612"/>
                  <a:pt x="98485" y="78584"/>
                  <a:pt x="110041" y="89780"/>
                </a:cubicBezTo>
                <a:cubicBezTo>
                  <a:pt x="119792" y="99530"/>
                  <a:pt x="123765" y="113253"/>
                  <a:pt x="121598" y="126977"/>
                </a:cubicBezTo>
                <a:lnTo>
                  <a:pt x="164212" y="169952"/>
                </a:lnTo>
                <a:lnTo>
                  <a:pt x="216939" y="117226"/>
                </a:lnTo>
                <a:lnTo>
                  <a:pt x="212244" y="112892"/>
                </a:lnTo>
                <a:cubicBezTo>
                  <a:pt x="210799" y="111087"/>
                  <a:pt x="210799" y="108920"/>
                  <a:pt x="211883" y="106753"/>
                </a:cubicBezTo>
                <a:lnTo>
                  <a:pt x="231745" y="79668"/>
                </a:lnTo>
                <a:cubicBezTo>
                  <a:pt x="232467" y="78584"/>
                  <a:pt x="233551" y="77862"/>
                  <a:pt x="234634" y="77501"/>
                </a:cubicBezTo>
                <a:close/>
                <a:moveTo>
                  <a:pt x="269753" y="23926"/>
                </a:moveTo>
                <a:cubicBezTo>
                  <a:pt x="271218" y="22225"/>
                  <a:pt x="274149" y="22225"/>
                  <a:pt x="275981" y="23926"/>
                </a:cubicBezTo>
                <a:cubicBezTo>
                  <a:pt x="277080" y="24606"/>
                  <a:pt x="277446" y="25967"/>
                  <a:pt x="277446" y="27327"/>
                </a:cubicBezTo>
                <a:cubicBezTo>
                  <a:pt x="277446" y="28008"/>
                  <a:pt x="277080" y="29369"/>
                  <a:pt x="275981" y="30049"/>
                </a:cubicBezTo>
                <a:cubicBezTo>
                  <a:pt x="275248" y="31069"/>
                  <a:pt x="274149" y="31410"/>
                  <a:pt x="273050" y="31410"/>
                </a:cubicBezTo>
                <a:cubicBezTo>
                  <a:pt x="271584" y="31410"/>
                  <a:pt x="270485" y="31069"/>
                  <a:pt x="269753" y="30049"/>
                </a:cubicBezTo>
                <a:cubicBezTo>
                  <a:pt x="268654" y="29369"/>
                  <a:pt x="268287" y="28008"/>
                  <a:pt x="268287" y="27327"/>
                </a:cubicBezTo>
                <a:cubicBezTo>
                  <a:pt x="268287" y="25967"/>
                  <a:pt x="268654" y="24606"/>
                  <a:pt x="269753" y="23926"/>
                </a:cubicBezTo>
                <a:close/>
                <a:moveTo>
                  <a:pt x="210961" y="23926"/>
                </a:moveTo>
                <a:cubicBezTo>
                  <a:pt x="212725" y="22225"/>
                  <a:pt x="215547" y="22225"/>
                  <a:pt x="217311" y="23926"/>
                </a:cubicBezTo>
                <a:cubicBezTo>
                  <a:pt x="218370" y="24606"/>
                  <a:pt x="218722" y="25967"/>
                  <a:pt x="218722" y="27327"/>
                </a:cubicBezTo>
                <a:cubicBezTo>
                  <a:pt x="218722" y="28008"/>
                  <a:pt x="218370" y="29369"/>
                  <a:pt x="217311" y="30049"/>
                </a:cubicBezTo>
                <a:cubicBezTo>
                  <a:pt x="216606" y="31069"/>
                  <a:pt x="215195" y="31410"/>
                  <a:pt x="214136" y="31410"/>
                </a:cubicBezTo>
                <a:cubicBezTo>
                  <a:pt x="212725" y="31410"/>
                  <a:pt x="211667" y="31069"/>
                  <a:pt x="210961" y="30049"/>
                </a:cubicBezTo>
                <a:cubicBezTo>
                  <a:pt x="210256" y="29369"/>
                  <a:pt x="209550" y="28008"/>
                  <a:pt x="209550" y="27327"/>
                </a:cubicBezTo>
                <a:cubicBezTo>
                  <a:pt x="209550" y="25967"/>
                  <a:pt x="210256" y="24606"/>
                  <a:pt x="210961" y="23926"/>
                </a:cubicBezTo>
                <a:close/>
                <a:moveTo>
                  <a:pt x="244298" y="22225"/>
                </a:moveTo>
                <a:cubicBezTo>
                  <a:pt x="246768" y="22225"/>
                  <a:pt x="248884" y="24341"/>
                  <a:pt x="248884" y="27164"/>
                </a:cubicBezTo>
                <a:cubicBezTo>
                  <a:pt x="248884" y="29280"/>
                  <a:pt x="246768" y="31397"/>
                  <a:pt x="244298" y="31397"/>
                </a:cubicBezTo>
                <a:cubicBezTo>
                  <a:pt x="241829" y="31397"/>
                  <a:pt x="239712" y="29280"/>
                  <a:pt x="239712" y="27164"/>
                </a:cubicBezTo>
                <a:cubicBezTo>
                  <a:pt x="239712" y="24341"/>
                  <a:pt x="241829" y="22225"/>
                  <a:pt x="244298" y="22225"/>
                </a:cubicBezTo>
                <a:close/>
                <a:moveTo>
                  <a:pt x="9374" y="9013"/>
                </a:moveTo>
                <a:lnTo>
                  <a:pt x="9374" y="45788"/>
                </a:lnTo>
                <a:lnTo>
                  <a:pt x="293478" y="45788"/>
                </a:lnTo>
                <a:lnTo>
                  <a:pt x="293478" y="9013"/>
                </a:lnTo>
                <a:lnTo>
                  <a:pt x="9374" y="9013"/>
                </a:lnTo>
                <a:close/>
                <a:moveTo>
                  <a:pt x="4687" y="0"/>
                </a:moveTo>
                <a:lnTo>
                  <a:pt x="298165" y="0"/>
                </a:lnTo>
                <a:cubicBezTo>
                  <a:pt x="300688" y="0"/>
                  <a:pt x="302852" y="1802"/>
                  <a:pt x="302852" y="4326"/>
                </a:cubicBezTo>
                <a:lnTo>
                  <a:pt x="302852" y="50475"/>
                </a:lnTo>
                <a:lnTo>
                  <a:pt x="302852" y="298165"/>
                </a:lnTo>
                <a:cubicBezTo>
                  <a:pt x="302852" y="300688"/>
                  <a:pt x="300688" y="302852"/>
                  <a:pt x="298165" y="302852"/>
                </a:cubicBezTo>
                <a:lnTo>
                  <a:pt x="272206" y="302852"/>
                </a:lnTo>
                <a:cubicBezTo>
                  <a:pt x="269682" y="302852"/>
                  <a:pt x="267519" y="300688"/>
                  <a:pt x="267519" y="298165"/>
                </a:cubicBezTo>
                <a:cubicBezTo>
                  <a:pt x="267519" y="295641"/>
                  <a:pt x="269682" y="293478"/>
                  <a:pt x="272206" y="293478"/>
                </a:cubicBezTo>
                <a:lnTo>
                  <a:pt x="293478" y="293478"/>
                </a:lnTo>
                <a:lnTo>
                  <a:pt x="293478" y="55162"/>
                </a:lnTo>
                <a:lnTo>
                  <a:pt x="9374" y="55162"/>
                </a:lnTo>
                <a:lnTo>
                  <a:pt x="9374" y="293478"/>
                </a:lnTo>
                <a:lnTo>
                  <a:pt x="25958" y="293478"/>
                </a:lnTo>
                <a:cubicBezTo>
                  <a:pt x="28482" y="293478"/>
                  <a:pt x="30645" y="295641"/>
                  <a:pt x="30645" y="298165"/>
                </a:cubicBezTo>
                <a:cubicBezTo>
                  <a:pt x="30645" y="300688"/>
                  <a:pt x="28482" y="302852"/>
                  <a:pt x="25958" y="302852"/>
                </a:cubicBezTo>
                <a:lnTo>
                  <a:pt x="4687" y="302852"/>
                </a:lnTo>
                <a:cubicBezTo>
                  <a:pt x="2163" y="302852"/>
                  <a:pt x="0" y="300688"/>
                  <a:pt x="0" y="298165"/>
                </a:cubicBezTo>
                <a:lnTo>
                  <a:pt x="0" y="50475"/>
                </a:lnTo>
                <a:lnTo>
                  <a:pt x="0" y="4326"/>
                </a:lnTo>
                <a:cubicBezTo>
                  <a:pt x="0" y="1802"/>
                  <a:pt x="2163" y="0"/>
                  <a:pt x="4687"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58" name="Freeform 804">
            <a:extLst>
              <a:ext uri="{FF2B5EF4-FFF2-40B4-BE49-F238E27FC236}">
                <a16:creationId xmlns="" xmlns:a16="http://schemas.microsoft.com/office/drawing/2014/main" id="{9D14B870-BCBB-E543-BD4D-26414798C3E9}"/>
              </a:ext>
            </a:extLst>
          </p:cNvPr>
          <p:cNvSpPr>
            <a:spLocks noChangeArrowheads="1"/>
          </p:cNvSpPr>
          <p:nvPr/>
        </p:nvSpPr>
        <p:spPr bwMode="auto">
          <a:xfrm>
            <a:off x="7284967" y="1445744"/>
            <a:ext cx="464717" cy="464716"/>
          </a:xfrm>
          <a:custGeom>
            <a:avLst/>
            <a:gdLst>
              <a:gd name="T0" fmla="*/ 252053 w 302853"/>
              <a:gd name="T1" fmla="*/ 275882 h 302851"/>
              <a:gd name="T2" fmla="*/ 225425 w 302853"/>
              <a:gd name="T3" fmla="*/ 275882 h 302851"/>
              <a:gd name="T4" fmla="*/ 242697 w 302853"/>
              <a:gd name="T5" fmla="*/ 258377 h 302851"/>
              <a:gd name="T6" fmla="*/ 210557 w 302853"/>
              <a:gd name="T7" fmla="*/ 263187 h 302851"/>
              <a:gd name="T8" fmla="*/ 205906 w 302853"/>
              <a:gd name="T9" fmla="*/ 228600 h 302851"/>
              <a:gd name="T10" fmla="*/ 250267 w 302853"/>
              <a:gd name="T11" fmla="*/ 236526 h 302851"/>
              <a:gd name="T12" fmla="*/ 204117 w 302853"/>
              <a:gd name="T13" fmla="*/ 278680 h 302851"/>
              <a:gd name="T14" fmla="*/ 205906 w 302853"/>
              <a:gd name="T15" fmla="*/ 228600 h 302851"/>
              <a:gd name="T16" fmla="*/ 90123 w 302853"/>
              <a:gd name="T17" fmla="*/ 222271 h 302851"/>
              <a:gd name="T18" fmla="*/ 63500 w 302853"/>
              <a:gd name="T19" fmla="*/ 222271 h 302851"/>
              <a:gd name="T20" fmla="*/ 81006 w 302853"/>
              <a:gd name="T21" fmla="*/ 204766 h 302851"/>
              <a:gd name="T22" fmla="*/ 48632 w 302853"/>
              <a:gd name="T23" fmla="*/ 209212 h 302851"/>
              <a:gd name="T24" fmla="*/ 129407 w 302853"/>
              <a:gd name="T25" fmla="*/ 178468 h 302851"/>
              <a:gd name="T26" fmla="*/ 168480 w 302853"/>
              <a:gd name="T27" fmla="*/ 228727 h 302851"/>
              <a:gd name="T28" fmla="*/ 129407 w 302853"/>
              <a:gd name="T29" fmla="*/ 178468 h 302851"/>
              <a:gd name="T30" fmla="*/ 89415 w 302853"/>
              <a:gd name="T31" fmla="*/ 177508 h 302851"/>
              <a:gd name="T32" fmla="*/ 44339 w 302853"/>
              <a:gd name="T33" fmla="*/ 225065 h 302851"/>
              <a:gd name="T34" fmla="*/ 39688 w 302853"/>
              <a:gd name="T35" fmla="*/ 179309 h 302851"/>
              <a:gd name="T36" fmla="*/ 275863 w 302853"/>
              <a:gd name="T37" fmla="*/ 158668 h 302851"/>
              <a:gd name="T38" fmla="*/ 132930 w 302853"/>
              <a:gd name="T39" fmla="*/ 301265 h 302851"/>
              <a:gd name="T40" fmla="*/ 266817 w 302853"/>
              <a:gd name="T41" fmla="*/ 292263 h 302851"/>
              <a:gd name="T42" fmla="*/ 8962 w 302853"/>
              <a:gd name="T43" fmla="*/ 145926 h 302851"/>
              <a:gd name="T44" fmla="*/ 92843 w 302853"/>
              <a:gd name="T45" fmla="*/ 293811 h 302851"/>
              <a:gd name="T46" fmla="*/ 120445 w 302853"/>
              <a:gd name="T47" fmla="*/ 173768 h 302851"/>
              <a:gd name="T48" fmla="*/ 8962 w 302853"/>
              <a:gd name="T49" fmla="*/ 136525 h 302851"/>
              <a:gd name="T50" fmla="*/ 129407 w 302853"/>
              <a:gd name="T51" fmla="*/ 169067 h 302851"/>
              <a:gd name="T52" fmla="*/ 177442 w 302853"/>
              <a:gd name="T53" fmla="*/ 228727 h 302851"/>
              <a:gd name="T54" fmla="*/ 92843 w 302853"/>
              <a:gd name="T55" fmla="*/ 302851 h 302851"/>
              <a:gd name="T56" fmla="*/ 0 w 302853"/>
              <a:gd name="T57" fmla="*/ 145926 h 302851"/>
              <a:gd name="T58" fmla="*/ 229823 w 302853"/>
              <a:gd name="T59" fmla="*/ 98403 h 302851"/>
              <a:gd name="T60" fmla="*/ 207941 w 302853"/>
              <a:gd name="T61" fmla="*/ 120286 h 302851"/>
              <a:gd name="T62" fmla="*/ 220341 w 302853"/>
              <a:gd name="T63" fmla="*/ 111168 h 302851"/>
              <a:gd name="T64" fmla="*/ 187101 w 302853"/>
              <a:gd name="T65" fmla="*/ 79217 h 302851"/>
              <a:gd name="T66" fmla="*/ 187101 w 302853"/>
              <a:gd name="T67" fmla="*/ 79217 h 302851"/>
              <a:gd name="T68" fmla="*/ 227527 w 302853"/>
              <a:gd name="T69" fmla="*/ 72732 h 302851"/>
              <a:gd name="T70" fmla="*/ 182451 w 302853"/>
              <a:gd name="T71" fmla="*/ 120290 h 302851"/>
              <a:gd name="T72" fmla="*/ 177800 w 302853"/>
              <a:gd name="T73" fmla="*/ 74533 h 302851"/>
              <a:gd name="T74" fmla="*/ 159820 w 302853"/>
              <a:gd name="T75" fmla="*/ 136372 h 302851"/>
              <a:gd name="T76" fmla="*/ 159820 w 302853"/>
              <a:gd name="T77" fmla="*/ 55357 h 302851"/>
              <a:gd name="T78" fmla="*/ 302853 w 302853"/>
              <a:gd name="T79" fmla="*/ 50697 h 302851"/>
              <a:gd name="T80" fmla="*/ 155136 w 302853"/>
              <a:gd name="T81" fmla="*/ 145692 h 302851"/>
              <a:gd name="T82" fmla="*/ 155136 w 302853"/>
              <a:gd name="T83" fmla="*/ 46037 h 302851"/>
              <a:gd name="T84" fmla="*/ 97688 w 302853"/>
              <a:gd name="T85" fmla="*/ 45975 h 302851"/>
              <a:gd name="T86" fmla="*/ 102017 w 302853"/>
              <a:gd name="T87" fmla="*/ 0 h 302851"/>
              <a:gd name="T88" fmla="*/ 275864 w 302853"/>
              <a:gd name="T89" fmla="*/ 32326 h 302851"/>
              <a:gd name="T90" fmla="*/ 266847 w 302853"/>
              <a:gd name="T91" fmla="*/ 8979 h 302851"/>
              <a:gd name="T92" fmla="*/ 102017 w 302853"/>
              <a:gd name="T93" fmla="*/ 55314 h 302851"/>
              <a:gd name="T94" fmla="*/ 55489 w 302853"/>
              <a:gd name="T95" fmla="*/ 128228 h 302851"/>
              <a:gd name="T96" fmla="*/ 51161 w 302853"/>
              <a:gd name="T97" fmla="*/ 50644 h 302851"/>
              <a:gd name="T98" fmla="*/ 52603 w 302853"/>
              <a:gd name="T99" fmla="*/ 47771 h 302851"/>
              <a:gd name="T100" fmla="*/ 100574 w 302853"/>
              <a:gd name="T101" fmla="*/ 359 h 302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3" h="302851">
                <a:moveTo>
                  <a:pt x="247375" y="254000"/>
                </a:moveTo>
                <a:cubicBezTo>
                  <a:pt x="249894" y="254000"/>
                  <a:pt x="252053" y="255824"/>
                  <a:pt x="252053" y="258377"/>
                </a:cubicBezTo>
                <a:lnTo>
                  <a:pt x="252053" y="275882"/>
                </a:lnTo>
                <a:cubicBezTo>
                  <a:pt x="252053" y="278434"/>
                  <a:pt x="249894" y="280623"/>
                  <a:pt x="247375" y="280623"/>
                </a:cubicBezTo>
                <a:lnTo>
                  <a:pt x="230103" y="280623"/>
                </a:lnTo>
                <a:cubicBezTo>
                  <a:pt x="227584" y="280623"/>
                  <a:pt x="225425" y="278434"/>
                  <a:pt x="225425" y="275882"/>
                </a:cubicBezTo>
                <a:cubicBezTo>
                  <a:pt x="225425" y="273329"/>
                  <a:pt x="227584" y="271141"/>
                  <a:pt x="230103" y="271141"/>
                </a:cubicBezTo>
                <a:lnTo>
                  <a:pt x="242697" y="271141"/>
                </a:lnTo>
                <a:lnTo>
                  <a:pt x="242697" y="258377"/>
                </a:lnTo>
                <a:cubicBezTo>
                  <a:pt x="242697" y="255824"/>
                  <a:pt x="244856" y="254000"/>
                  <a:pt x="247375" y="254000"/>
                </a:cubicBezTo>
                <a:close/>
                <a:moveTo>
                  <a:pt x="210557" y="237607"/>
                </a:moveTo>
                <a:lnTo>
                  <a:pt x="210557" y="263187"/>
                </a:lnTo>
                <a:lnTo>
                  <a:pt x="235957" y="237607"/>
                </a:lnTo>
                <a:lnTo>
                  <a:pt x="210557" y="237607"/>
                </a:lnTo>
                <a:close/>
                <a:moveTo>
                  <a:pt x="205906" y="228600"/>
                </a:moveTo>
                <a:lnTo>
                  <a:pt x="247047" y="228600"/>
                </a:lnTo>
                <a:cubicBezTo>
                  <a:pt x="248836" y="228600"/>
                  <a:pt x="250267" y="229681"/>
                  <a:pt x="250982" y="231122"/>
                </a:cubicBezTo>
                <a:cubicBezTo>
                  <a:pt x="252055" y="233284"/>
                  <a:pt x="251698" y="235085"/>
                  <a:pt x="250267" y="236526"/>
                </a:cubicBezTo>
                <a:lnTo>
                  <a:pt x="209483" y="277599"/>
                </a:lnTo>
                <a:cubicBezTo>
                  <a:pt x="208410" y="278319"/>
                  <a:pt x="207337" y="279040"/>
                  <a:pt x="205906" y="279040"/>
                </a:cubicBezTo>
                <a:cubicBezTo>
                  <a:pt x="205548" y="279040"/>
                  <a:pt x="204833" y="279040"/>
                  <a:pt x="204117" y="278680"/>
                </a:cubicBezTo>
                <a:cubicBezTo>
                  <a:pt x="202686" y="277959"/>
                  <a:pt x="201613" y="276518"/>
                  <a:pt x="201613" y="274356"/>
                </a:cubicBezTo>
                <a:lnTo>
                  <a:pt x="201613" y="233284"/>
                </a:lnTo>
                <a:cubicBezTo>
                  <a:pt x="201613" y="230762"/>
                  <a:pt x="203402" y="228600"/>
                  <a:pt x="205906" y="228600"/>
                </a:cubicBezTo>
                <a:close/>
                <a:moveTo>
                  <a:pt x="85747" y="200025"/>
                </a:moveTo>
                <a:cubicBezTo>
                  <a:pt x="88300" y="200025"/>
                  <a:pt x="90123" y="201849"/>
                  <a:pt x="90123" y="204766"/>
                </a:cubicBezTo>
                <a:lnTo>
                  <a:pt x="90123" y="222271"/>
                </a:lnTo>
                <a:cubicBezTo>
                  <a:pt x="90123" y="224824"/>
                  <a:pt x="88300" y="226648"/>
                  <a:pt x="85747" y="226648"/>
                </a:cubicBezTo>
                <a:lnTo>
                  <a:pt x="68241" y="226648"/>
                </a:lnTo>
                <a:cubicBezTo>
                  <a:pt x="65688" y="226648"/>
                  <a:pt x="63500" y="224824"/>
                  <a:pt x="63500" y="222271"/>
                </a:cubicBezTo>
                <a:cubicBezTo>
                  <a:pt x="63500" y="219718"/>
                  <a:pt x="65688" y="217530"/>
                  <a:pt x="68241" y="217530"/>
                </a:cubicBezTo>
                <a:lnTo>
                  <a:pt x="81006" y="217530"/>
                </a:lnTo>
                <a:lnTo>
                  <a:pt x="81006" y="204766"/>
                </a:lnTo>
                <a:cubicBezTo>
                  <a:pt x="81006" y="201849"/>
                  <a:pt x="83194" y="200025"/>
                  <a:pt x="85747" y="200025"/>
                </a:cubicBezTo>
                <a:close/>
                <a:moveTo>
                  <a:pt x="48632" y="183632"/>
                </a:moveTo>
                <a:lnTo>
                  <a:pt x="48632" y="209212"/>
                </a:lnTo>
                <a:lnTo>
                  <a:pt x="74032" y="183632"/>
                </a:lnTo>
                <a:lnTo>
                  <a:pt x="48632" y="183632"/>
                </a:lnTo>
                <a:close/>
                <a:moveTo>
                  <a:pt x="129407" y="178468"/>
                </a:moveTo>
                <a:lnTo>
                  <a:pt x="129407" y="261269"/>
                </a:lnTo>
                <a:lnTo>
                  <a:pt x="136218" y="261269"/>
                </a:lnTo>
                <a:cubicBezTo>
                  <a:pt x="154141" y="261269"/>
                  <a:pt x="168480" y="246806"/>
                  <a:pt x="168480" y="228727"/>
                </a:cubicBezTo>
                <a:lnTo>
                  <a:pt x="168480" y="210287"/>
                </a:lnTo>
                <a:cubicBezTo>
                  <a:pt x="168480" y="192931"/>
                  <a:pt x="154141" y="178468"/>
                  <a:pt x="136218" y="178468"/>
                </a:cubicBezTo>
                <a:lnTo>
                  <a:pt x="129407" y="178468"/>
                </a:lnTo>
                <a:close/>
                <a:moveTo>
                  <a:pt x="44339" y="174625"/>
                </a:moveTo>
                <a:lnTo>
                  <a:pt x="85122" y="174625"/>
                </a:lnTo>
                <a:cubicBezTo>
                  <a:pt x="86911" y="174625"/>
                  <a:pt x="88342" y="175706"/>
                  <a:pt x="89415" y="177508"/>
                </a:cubicBezTo>
                <a:cubicBezTo>
                  <a:pt x="90130" y="178949"/>
                  <a:pt x="89415" y="181110"/>
                  <a:pt x="88342" y="182551"/>
                </a:cubicBezTo>
                <a:lnTo>
                  <a:pt x="47201" y="223624"/>
                </a:lnTo>
                <a:cubicBezTo>
                  <a:pt x="46485" y="224705"/>
                  <a:pt x="45054" y="225065"/>
                  <a:pt x="44339" y="225065"/>
                </a:cubicBezTo>
                <a:cubicBezTo>
                  <a:pt x="43623" y="225065"/>
                  <a:pt x="42908" y="225065"/>
                  <a:pt x="42192" y="224705"/>
                </a:cubicBezTo>
                <a:cubicBezTo>
                  <a:pt x="40761" y="223984"/>
                  <a:pt x="39688" y="222183"/>
                  <a:pt x="39688" y="220742"/>
                </a:cubicBezTo>
                <a:lnTo>
                  <a:pt x="39688" y="179309"/>
                </a:lnTo>
                <a:cubicBezTo>
                  <a:pt x="39688" y="176787"/>
                  <a:pt x="41477" y="174625"/>
                  <a:pt x="44339" y="174625"/>
                </a:cubicBezTo>
                <a:close/>
                <a:moveTo>
                  <a:pt x="271159" y="153987"/>
                </a:moveTo>
                <a:cubicBezTo>
                  <a:pt x="273692" y="153987"/>
                  <a:pt x="275863" y="156148"/>
                  <a:pt x="275863" y="158668"/>
                </a:cubicBezTo>
                <a:lnTo>
                  <a:pt x="275863" y="296584"/>
                </a:lnTo>
                <a:cubicBezTo>
                  <a:pt x="275863" y="299105"/>
                  <a:pt x="273692" y="301265"/>
                  <a:pt x="271159" y="301265"/>
                </a:cubicBezTo>
                <a:lnTo>
                  <a:pt x="132930" y="301265"/>
                </a:lnTo>
                <a:cubicBezTo>
                  <a:pt x="130397" y="301265"/>
                  <a:pt x="128588" y="299105"/>
                  <a:pt x="128588" y="296584"/>
                </a:cubicBezTo>
                <a:cubicBezTo>
                  <a:pt x="128588" y="294063"/>
                  <a:pt x="130397" y="292263"/>
                  <a:pt x="132930" y="292263"/>
                </a:cubicBezTo>
                <a:lnTo>
                  <a:pt x="266817" y="292263"/>
                </a:lnTo>
                <a:lnTo>
                  <a:pt x="266817" y="158668"/>
                </a:lnTo>
                <a:cubicBezTo>
                  <a:pt x="266817" y="156148"/>
                  <a:pt x="268626" y="153987"/>
                  <a:pt x="271159" y="153987"/>
                </a:cubicBezTo>
                <a:close/>
                <a:moveTo>
                  <a:pt x="8962" y="145926"/>
                </a:moveTo>
                <a:lnTo>
                  <a:pt x="8962" y="265970"/>
                </a:lnTo>
                <a:cubicBezTo>
                  <a:pt x="8962" y="281156"/>
                  <a:pt x="21508" y="293811"/>
                  <a:pt x="36564" y="293811"/>
                </a:cubicBezTo>
                <a:lnTo>
                  <a:pt x="92843" y="293811"/>
                </a:lnTo>
                <a:cubicBezTo>
                  <a:pt x="107899" y="293811"/>
                  <a:pt x="120445" y="281156"/>
                  <a:pt x="120445" y="265970"/>
                </a:cubicBezTo>
                <a:lnTo>
                  <a:pt x="120445" y="265608"/>
                </a:lnTo>
                <a:lnTo>
                  <a:pt x="120445" y="173768"/>
                </a:lnTo>
                <a:lnTo>
                  <a:pt x="120445" y="145926"/>
                </a:lnTo>
                <a:lnTo>
                  <a:pt x="8962" y="145926"/>
                </a:lnTo>
                <a:close/>
                <a:moveTo>
                  <a:pt x="8962" y="136525"/>
                </a:moveTo>
                <a:lnTo>
                  <a:pt x="120445" y="136525"/>
                </a:lnTo>
                <a:cubicBezTo>
                  <a:pt x="125464" y="136525"/>
                  <a:pt x="129407" y="140864"/>
                  <a:pt x="129407" y="145926"/>
                </a:cubicBezTo>
                <a:lnTo>
                  <a:pt x="129407" y="169067"/>
                </a:lnTo>
                <a:lnTo>
                  <a:pt x="136218" y="169067"/>
                </a:lnTo>
                <a:cubicBezTo>
                  <a:pt x="159160" y="169067"/>
                  <a:pt x="177442" y="187508"/>
                  <a:pt x="177442" y="210287"/>
                </a:cubicBezTo>
                <a:lnTo>
                  <a:pt x="177442" y="228727"/>
                </a:lnTo>
                <a:cubicBezTo>
                  <a:pt x="177442" y="251868"/>
                  <a:pt x="159160" y="270309"/>
                  <a:pt x="136218" y="270309"/>
                </a:cubicBezTo>
                <a:lnTo>
                  <a:pt x="129048" y="270309"/>
                </a:lnTo>
                <a:cubicBezTo>
                  <a:pt x="126898" y="288388"/>
                  <a:pt x="111483" y="302851"/>
                  <a:pt x="92843" y="302851"/>
                </a:cubicBezTo>
                <a:lnTo>
                  <a:pt x="36564" y="302851"/>
                </a:lnTo>
                <a:cubicBezTo>
                  <a:pt x="16131" y="302851"/>
                  <a:pt x="0" y="286218"/>
                  <a:pt x="0" y="265970"/>
                </a:cubicBezTo>
                <a:lnTo>
                  <a:pt x="0" y="145926"/>
                </a:lnTo>
                <a:cubicBezTo>
                  <a:pt x="0" y="140864"/>
                  <a:pt x="4302" y="136525"/>
                  <a:pt x="8962" y="136525"/>
                </a:cubicBezTo>
                <a:close/>
                <a:moveTo>
                  <a:pt x="225082" y="93662"/>
                </a:moveTo>
                <a:cubicBezTo>
                  <a:pt x="227635" y="93662"/>
                  <a:pt x="229823" y="95486"/>
                  <a:pt x="229823" y="98403"/>
                </a:cubicBezTo>
                <a:lnTo>
                  <a:pt x="229823" y="115909"/>
                </a:lnTo>
                <a:cubicBezTo>
                  <a:pt x="229823" y="118462"/>
                  <a:pt x="227635" y="120286"/>
                  <a:pt x="225082" y="120286"/>
                </a:cubicBezTo>
                <a:lnTo>
                  <a:pt x="207941" y="120286"/>
                </a:lnTo>
                <a:cubicBezTo>
                  <a:pt x="205388" y="120286"/>
                  <a:pt x="203200" y="118462"/>
                  <a:pt x="203200" y="115909"/>
                </a:cubicBezTo>
                <a:cubicBezTo>
                  <a:pt x="203200" y="113356"/>
                  <a:pt x="205388" y="111168"/>
                  <a:pt x="207941" y="111168"/>
                </a:cubicBezTo>
                <a:lnTo>
                  <a:pt x="220341" y="111168"/>
                </a:lnTo>
                <a:lnTo>
                  <a:pt x="220341" y="98403"/>
                </a:lnTo>
                <a:cubicBezTo>
                  <a:pt x="220341" y="95486"/>
                  <a:pt x="222529" y="93662"/>
                  <a:pt x="225082" y="93662"/>
                </a:cubicBezTo>
                <a:close/>
                <a:moveTo>
                  <a:pt x="187101" y="79217"/>
                </a:moveTo>
                <a:lnTo>
                  <a:pt x="187101" y="104798"/>
                </a:lnTo>
                <a:lnTo>
                  <a:pt x="212501" y="79217"/>
                </a:lnTo>
                <a:lnTo>
                  <a:pt x="187101" y="79217"/>
                </a:lnTo>
                <a:close/>
                <a:moveTo>
                  <a:pt x="182451" y="69850"/>
                </a:moveTo>
                <a:lnTo>
                  <a:pt x="223234" y="69850"/>
                </a:lnTo>
                <a:cubicBezTo>
                  <a:pt x="225380" y="69850"/>
                  <a:pt x="226811" y="70931"/>
                  <a:pt x="227527" y="72732"/>
                </a:cubicBezTo>
                <a:cubicBezTo>
                  <a:pt x="228242" y="74173"/>
                  <a:pt x="227527" y="76695"/>
                  <a:pt x="226454" y="77776"/>
                </a:cubicBezTo>
                <a:lnTo>
                  <a:pt x="185670" y="118849"/>
                </a:lnTo>
                <a:cubicBezTo>
                  <a:pt x="184597" y="119930"/>
                  <a:pt x="183524" y="120290"/>
                  <a:pt x="182451" y="120290"/>
                </a:cubicBezTo>
                <a:cubicBezTo>
                  <a:pt x="181735" y="120290"/>
                  <a:pt x="181020" y="120290"/>
                  <a:pt x="180662" y="120290"/>
                </a:cubicBezTo>
                <a:cubicBezTo>
                  <a:pt x="178873" y="119209"/>
                  <a:pt x="177800" y="117408"/>
                  <a:pt x="177800" y="115967"/>
                </a:cubicBezTo>
                <a:lnTo>
                  <a:pt x="177800" y="74533"/>
                </a:lnTo>
                <a:cubicBezTo>
                  <a:pt x="177800" y="72011"/>
                  <a:pt x="179946" y="69850"/>
                  <a:pt x="182451" y="69850"/>
                </a:cubicBezTo>
                <a:close/>
                <a:moveTo>
                  <a:pt x="159820" y="55357"/>
                </a:moveTo>
                <a:lnTo>
                  <a:pt x="159820" y="136372"/>
                </a:lnTo>
                <a:lnTo>
                  <a:pt x="293485" y="136372"/>
                </a:lnTo>
                <a:lnTo>
                  <a:pt x="293485" y="55357"/>
                </a:lnTo>
                <a:lnTo>
                  <a:pt x="159820" y="55357"/>
                </a:lnTo>
                <a:close/>
                <a:moveTo>
                  <a:pt x="155136" y="46037"/>
                </a:moveTo>
                <a:lnTo>
                  <a:pt x="297809" y="46037"/>
                </a:lnTo>
                <a:cubicBezTo>
                  <a:pt x="300691" y="46037"/>
                  <a:pt x="302853" y="48188"/>
                  <a:pt x="302853" y="50697"/>
                </a:cubicBezTo>
                <a:lnTo>
                  <a:pt x="302853" y="141032"/>
                </a:lnTo>
                <a:cubicBezTo>
                  <a:pt x="302853" y="143541"/>
                  <a:pt x="300691" y="145692"/>
                  <a:pt x="297809" y="145692"/>
                </a:cubicBezTo>
                <a:lnTo>
                  <a:pt x="155136" y="145692"/>
                </a:lnTo>
                <a:cubicBezTo>
                  <a:pt x="152614" y="145692"/>
                  <a:pt x="150813" y="143541"/>
                  <a:pt x="150813" y="141032"/>
                </a:cubicBezTo>
                <a:lnTo>
                  <a:pt x="150813" y="50697"/>
                </a:lnTo>
                <a:cubicBezTo>
                  <a:pt x="150813" y="48188"/>
                  <a:pt x="152614" y="46037"/>
                  <a:pt x="155136" y="46037"/>
                </a:cubicBezTo>
                <a:close/>
                <a:moveTo>
                  <a:pt x="97688" y="15445"/>
                </a:moveTo>
                <a:lnTo>
                  <a:pt x="66670" y="45975"/>
                </a:lnTo>
                <a:lnTo>
                  <a:pt x="97688" y="45975"/>
                </a:lnTo>
                <a:lnTo>
                  <a:pt x="97688" y="15445"/>
                </a:lnTo>
                <a:close/>
                <a:moveTo>
                  <a:pt x="101656" y="0"/>
                </a:moveTo>
                <a:cubicBezTo>
                  <a:pt x="102017" y="0"/>
                  <a:pt x="102017" y="0"/>
                  <a:pt x="102017" y="0"/>
                </a:cubicBezTo>
                <a:lnTo>
                  <a:pt x="271175" y="0"/>
                </a:lnTo>
                <a:cubicBezTo>
                  <a:pt x="273700" y="0"/>
                  <a:pt x="275864" y="2155"/>
                  <a:pt x="275864" y="4669"/>
                </a:cubicBezTo>
                <a:lnTo>
                  <a:pt x="275864" y="32326"/>
                </a:lnTo>
                <a:cubicBezTo>
                  <a:pt x="275864" y="34840"/>
                  <a:pt x="273700" y="36995"/>
                  <a:pt x="271175" y="36995"/>
                </a:cubicBezTo>
                <a:cubicBezTo>
                  <a:pt x="268651" y="36995"/>
                  <a:pt x="266847" y="34840"/>
                  <a:pt x="266847" y="32326"/>
                </a:cubicBezTo>
                <a:lnTo>
                  <a:pt x="266847" y="8979"/>
                </a:lnTo>
                <a:lnTo>
                  <a:pt x="106705" y="8979"/>
                </a:lnTo>
                <a:lnTo>
                  <a:pt x="106705" y="50644"/>
                </a:lnTo>
                <a:cubicBezTo>
                  <a:pt x="106705" y="53159"/>
                  <a:pt x="104541" y="55314"/>
                  <a:pt x="102017" y="55314"/>
                </a:cubicBezTo>
                <a:lnTo>
                  <a:pt x="60178" y="55314"/>
                </a:lnTo>
                <a:lnTo>
                  <a:pt x="60178" y="123200"/>
                </a:lnTo>
                <a:cubicBezTo>
                  <a:pt x="60178" y="125714"/>
                  <a:pt x="58014" y="128228"/>
                  <a:pt x="55489" y="128228"/>
                </a:cubicBezTo>
                <a:cubicBezTo>
                  <a:pt x="52964" y="128228"/>
                  <a:pt x="50800" y="125714"/>
                  <a:pt x="50800" y="123200"/>
                </a:cubicBezTo>
                <a:lnTo>
                  <a:pt x="50800" y="50644"/>
                </a:lnTo>
                <a:lnTo>
                  <a:pt x="51161" y="50644"/>
                </a:lnTo>
                <a:cubicBezTo>
                  <a:pt x="51161" y="50285"/>
                  <a:pt x="51161" y="49567"/>
                  <a:pt x="51521" y="49208"/>
                </a:cubicBezTo>
                <a:cubicBezTo>
                  <a:pt x="51521" y="49208"/>
                  <a:pt x="51521" y="49208"/>
                  <a:pt x="51521" y="48848"/>
                </a:cubicBezTo>
                <a:cubicBezTo>
                  <a:pt x="51882" y="48489"/>
                  <a:pt x="51882" y="48130"/>
                  <a:pt x="52603" y="47771"/>
                </a:cubicBezTo>
                <a:lnTo>
                  <a:pt x="98770" y="1077"/>
                </a:lnTo>
                <a:cubicBezTo>
                  <a:pt x="99131" y="1077"/>
                  <a:pt x="99852" y="718"/>
                  <a:pt x="100213" y="359"/>
                </a:cubicBezTo>
                <a:lnTo>
                  <a:pt x="100574" y="359"/>
                </a:lnTo>
                <a:cubicBezTo>
                  <a:pt x="100935" y="359"/>
                  <a:pt x="101295" y="0"/>
                  <a:pt x="101656"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59" name="Freeform 821">
            <a:extLst>
              <a:ext uri="{FF2B5EF4-FFF2-40B4-BE49-F238E27FC236}">
                <a16:creationId xmlns="" xmlns:a16="http://schemas.microsoft.com/office/drawing/2014/main" id="{9F26C165-2BF3-D24B-BF42-C9D57B75240E}"/>
              </a:ext>
            </a:extLst>
          </p:cNvPr>
          <p:cNvSpPr>
            <a:spLocks noChangeArrowheads="1"/>
          </p:cNvSpPr>
          <p:nvPr/>
        </p:nvSpPr>
        <p:spPr bwMode="auto">
          <a:xfrm>
            <a:off x="1734019" y="4772469"/>
            <a:ext cx="464716" cy="464717"/>
          </a:xfrm>
          <a:custGeom>
            <a:avLst/>
            <a:gdLst>
              <a:gd name="T0" fmla="*/ 161711 w 302997"/>
              <a:gd name="T1" fmla="*/ 279446 h 302852"/>
              <a:gd name="T2" fmla="*/ 93293 w 302997"/>
              <a:gd name="T3" fmla="*/ 262029 h 302852"/>
              <a:gd name="T4" fmla="*/ 187921 w 302997"/>
              <a:gd name="T5" fmla="*/ 270487 h 302852"/>
              <a:gd name="T6" fmla="*/ 199193 w 302997"/>
              <a:gd name="T7" fmla="*/ 259215 h 302852"/>
              <a:gd name="T8" fmla="*/ 10827 w 302997"/>
              <a:gd name="T9" fmla="*/ 279729 h 302852"/>
              <a:gd name="T10" fmla="*/ 53055 w 302997"/>
              <a:gd name="T11" fmla="*/ 269252 h 302852"/>
              <a:gd name="T12" fmla="*/ 203557 w 302997"/>
              <a:gd name="T13" fmla="*/ 242852 h 302852"/>
              <a:gd name="T14" fmla="*/ 226829 w 302997"/>
              <a:gd name="T15" fmla="*/ 275214 h 302852"/>
              <a:gd name="T16" fmla="*/ 194466 w 302997"/>
              <a:gd name="T17" fmla="*/ 298123 h 302852"/>
              <a:gd name="T18" fmla="*/ 171195 w 302997"/>
              <a:gd name="T19" fmla="*/ 265760 h 302852"/>
              <a:gd name="T20" fmla="*/ 231331 w 302997"/>
              <a:gd name="T21" fmla="*/ 197034 h 302852"/>
              <a:gd name="T22" fmla="*/ 132356 w 302997"/>
              <a:gd name="T23" fmla="*/ 230698 h 302852"/>
              <a:gd name="T24" fmla="*/ 160272 w 302997"/>
              <a:gd name="T25" fmla="*/ 225737 h 302852"/>
              <a:gd name="T26" fmla="*/ 245595 w 302997"/>
              <a:gd name="T27" fmla="*/ 157978 h 302852"/>
              <a:gd name="T28" fmla="*/ 256503 w 302997"/>
              <a:gd name="T29" fmla="*/ 168887 h 302852"/>
              <a:gd name="T30" fmla="*/ 249958 w 302997"/>
              <a:gd name="T31" fmla="*/ 141252 h 302852"/>
              <a:gd name="T32" fmla="*/ 273229 w 302997"/>
              <a:gd name="T33" fmla="*/ 173614 h 302852"/>
              <a:gd name="T34" fmla="*/ 240868 w 302997"/>
              <a:gd name="T35" fmla="*/ 196886 h 302852"/>
              <a:gd name="T36" fmla="*/ 217596 w 302997"/>
              <a:gd name="T37" fmla="*/ 164523 h 302852"/>
              <a:gd name="T38" fmla="*/ 161092 w 302997"/>
              <a:gd name="T39" fmla="*/ 120650 h 302852"/>
              <a:gd name="T40" fmla="*/ 139844 w 302997"/>
              <a:gd name="T41" fmla="*/ 141898 h 302852"/>
              <a:gd name="T42" fmla="*/ 161092 w 302997"/>
              <a:gd name="T43" fmla="*/ 153988 h 302852"/>
              <a:gd name="T44" fmla="*/ 156329 w 302997"/>
              <a:gd name="T45" fmla="*/ 125412 h 302852"/>
              <a:gd name="T46" fmla="*/ 78850 w 302997"/>
              <a:gd name="T47" fmla="*/ 120372 h 302852"/>
              <a:gd name="T48" fmla="*/ 76970 w 302997"/>
              <a:gd name="T49" fmla="*/ 171093 h 302852"/>
              <a:gd name="T50" fmla="*/ 66819 w 302997"/>
              <a:gd name="T51" fmla="*/ 140374 h 302852"/>
              <a:gd name="T52" fmla="*/ 155917 w 302997"/>
              <a:gd name="T53" fmla="*/ 104502 h 302852"/>
              <a:gd name="T54" fmla="*/ 120547 w 302997"/>
              <a:gd name="T55" fmla="*/ 163031 h 302852"/>
              <a:gd name="T56" fmla="*/ 140036 w 302997"/>
              <a:gd name="T57" fmla="*/ 182180 h 302852"/>
              <a:gd name="T58" fmla="*/ 198145 w 302997"/>
              <a:gd name="T59" fmla="*/ 147134 h 302852"/>
              <a:gd name="T60" fmla="*/ 154473 w 302997"/>
              <a:gd name="T61" fmla="*/ 95469 h 302852"/>
              <a:gd name="T62" fmla="*/ 173241 w 302997"/>
              <a:gd name="T63" fmla="*/ 186876 h 302852"/>
              <a:gd name="T64" fmla="*/ 36452 w 302997"/>
              <a:gd name="T65" fmla="*/ 298878 h 302852"/>
              <a:gd name="T66" fmla="*/ 4330 w 302997"/>
              <a:gd name="T67" fmla="*/ 286232 h 302852"/>
              <a:gd name="T68" fmla="*/ 115494 w 302997"/>
              <a:gd name="T69" fmla="*/ 152192 h 302852"/>
              <a:gd name="T70" fmla="*/ 285730 w 302997"/>
              <a:gd name="T71" fmla="*/ 83270 h 302852"/>
              <a:gd name="T72" fmla="*/ 238245 w 302997"/>
              <a:gd name="T73" fmla="*/ 260858 h 302852"/>
              <a:gd name="T74" fmla="*/ 233209 w 302997"/>
              <a:gd name="T75" fmla="*/ 252933 h 302852"/>
              <a:gd name="T76" fmla="*/ 285730 w 302997"/>
              <a:gd name="T77" fmla="*/ 83270 h 302852"/>
              <a:gd name="T78" fmla="*/ 90019 w 302997"/>
              <a:gd name="T79" fmla="*/ 100542 h 302852"/>
              <a:gd name="T80" fmla="*/ 90019 w 302997"/>
              <a:gd name="T81" fmla="*/ 57150 h 302852"/>
              <a:gd name="T82" fmla="*/ 122017 w 302997"/>
              <a:gd name="T83" fmla="*/ 89694 h 302852"/>
              <a:gd name="T84" fmla="*/ 90019 w 302997"/>
              <a:gd name="T85" fmla="*/ 121876 h 302852"/>
              <a:gd name="T86" fmla="*/ 57294 w 302997"/>
              <a:gd name="T87" fmla="*/ 89694 h 302852"/>
              <a:gd name="T88" fmla="*/ 90019 w 302997"/>
              <a:gd name="T89" fmla="*/ 57150 h 302852"/>
              <a:gd name="T90" fmla="*/ 249838 w 302997"/>
              <a:gd name="T91" fmla="*/ 129817 h 302852"/>
              <a:gd name="T92" fmla="*/ 160844 w 302997"/>
              <a:gd name="T93" fmla="*/ 56916 h 302852"/>
              <a:gd name="T94" fmla="*/ 110965 w 302997"/>
              <a:gd name="T95" fmla="*/ 61919 h 302852"/>
              <a:gd name="T96" fmla="*/ 246923 w 302997"/>
              <a:gd name="T97" fmla="*/ 53181 h 302852"/>
              <a:gd name="T98" fmla="*/ 262696 w 302997"/>
              <a:gd name="T99" fmla="*/ 37481 h 302852"/>
              <a:gd name="T100" fmla="*/ 296751 w 302997"/>
              <a:gd name="T101" fmla="*/ 48543 h 302852"/>
              <a:gd name="T102" fmla="*/ 267356 w 302997"/>
              <a:gd name="T103" fmla="*/ 87079 h 302852"/>
              <a:gd name="T104" fmla="*/ 228641 w 302997"/>
              <a:gd name="T105" fmla="*/ 57463 h 302852"/>
              <a:gd name="T106" fmla="*/ 258394 w 302997"/>
              <a:gd name="T107" fmla="*/ 18926 h 302852"/>
              <a:gd name="T108" fmla="*/ 236606 w 302997"/>
              <a:gd name="T109" fmla="*/ 21603 h 302852"/>
              <a:gd name="T110" fmla="*/ 161486 w 302997"/>
              <a:gd name="T111" fmla="*/ 9361 h 302852"/>
              <a:gd name="T112" fmla="*/ 41224 w 302997"/>
              <a:gd name="T113" fmla="*/ 208470 h 302852"/>
              <a:gd name="T114" fmla="*/ 19194 w 302997"/>
              <a:gd name="T115" fmla="*/ 141860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997" h="302852">
                <a:moveTo>
                  <a:pt x="99383" y="259852"/>
                </a:moveTo>
                <a:cubicBezTo>
                  <a:pt x="117293" y="269286"/>
                  <a:pt x="136636" y="274366"/>
                  <a:pt x="157054" y="274729"/>
                </a:cubicBezTo>
                <a:cubicBezTo>
                  <a:pt x="159561" y="274729"/>
                  <a:pt x="161711" y="276906"/>
                  <a:pt x="161711" y="279446"/>
                </a:cubicBezTo>
                <a:cubicBezTo>
                  <a:pt x="161711" y="281986"/>
                  <a:pt x="159561" y="283800"/>
                  <a:pt x="157054" y="283800"/>
                </a:cubicBezTo>
                <a:cubicBezTo>
                  <a:pt x="135203" y="283438"/>
                  <a:pt x="114427" y="278358"/>
                  <a:pt x="95084" y="268198"/>
                </a:cubicBezTo>
                <a:cubicBezTo>
                  <a:pt x="92935" y="267109"/>
                  <a:pt x="92219" y="264206"/>
                  <a:pt x="93293" y="262029"/>
                </a:cubicBezTo>
                <a:cubicBezTo>
                  <a:pt x="94368" y="259852"/>
                  <a:pt x="97234" y="258763"/>
                  <a:pt x="99383" y="259852"/>
                </a:cubicBezTo>
                <a:close/>
                <a:moveTo>
                  <a:pt x="199193" y="259215"/>
                </a:moveTo>
                <a:cubicBezTo>
                  <a:pt x="196284" y="263942"/>
                  <a:pt x="192648" y="267578"/>
                  <a:pt x="187921" y="270487"/>
                </a:cubicBezTo>
                <a:cubicBezTo>
                  <a:pt x="192648" y="273396"/>
                  <a:pt x="196284" y="277033"/>
                  <a:pt x="199193" y="281396"/>
                </a:cubicBezTo>
                <a:cubicBezTo>
                  <a:pt x="202102" y="277033"/>
                  <a:pt x="205739" y="273396"/>
                  <a:pt x="210102" y="270487"/>
                </a:cubicBezTo>
                <a:cubicBezTo>
                  <a:pt x="205739" y="267578"/>
                  <a:pt x="202102" y="263942"/>
                  <a:pt x="199193" y="259215"/>
                </a:cubicBezTo>
                <a:close/>
                <a:moveTo>
                  <a:pt x="33926" y="250103"/>
                </a:moveTo>
                <a:lnTo>
                  <a:pt x="10827" y="273226"/>
                </a:lnTo>
                <a:cubicBezTo>
                  <a:pt x="9022" y="275032"/>
                  <a:pt x="9022" y="277923"/>
                  <a:pt x="10827" y="279729"/>
                </a:cubicBezTo>
                <a:lnTo>
                  <a:pt x="23459" y="292374"/>
                </a:lnTo>
                <a:cubicBezTo>
                  <a:pt x="24903" y="294181"/>
                  <a:pt x="27790" y="294181"/>
                  <a:pt x="29956" y="292374"/>
                </a:cubicBezTo>
                <a:lnTo>
                  <a:pt x="53055" y="269252"/>
                </a:lnTo>
                <a:lnTo>
                  <a:pt x="33926" y="250103"/>
                </a:lnTo>
                <a:close/>
                <a:moveTo>
                  <a:pt x="199193" y="238125"/>
                </a:moveTo>
                <a:cubicBezTo>
                  <a:pt x="201739" y="238125"/>
                  <a:pt x="203557" y="240307"/>
                  <a:pt x="203557" y="242852"/>
                </a:cubicBezTo>
                <a:cubicBezTo>
                  <a:pt x="203557" y="255579"/>
                  <a:pt x="214102" y="265760"/>
                  <a:pt x="226829" y="265760"/>
                </a:cubicBezTo>
                <a:cubicBezTo>
                  <a:pt x="229374" y="265760"/>
                  <a:pt x="231556" y="267942"/>
                  <a:pt x="231556" y="270487"/>
                </a:cubicBezTo>
                <a:cubicBezTo>
                  <a:pt x="231556" y="273033"/>
                  <a:pt x="229374" y="275214"/>
                  <a:pt x="226829" y="275214"/>
                </a:cubicBezTo>
                <a:cubicBezTo>
                  <a:pt x="214102" y="275214"/>
                  <a:pt x="203557" y="285396"/>
                  <a:pt x="203557" y="298123"/>
                </a:cubicBezTo>
                <a:cubicBezTo>
                  <a:pt x="203557" y="300668"/>
                  <a:pt x="201739" y="302850"/>
                  <a:pt x="199193" y="302850"/>
                </a:cubicBezTo>
                <a:cubicBezTo>
                  <a:pt x="196648" y="302850"/>
                  <a:pt x="194466" y="300668"/>
                  <a:pt x="194466" y="298123"/>
                </a:cubicBezTo>
                <a:cubicBezTo>
                  <a:pt x="194466" y="285396"/>
                  <a:pt x="184285" y="275214"/>
                  <a:pt x="171195" y="275214"/>
                </a:cubicBezTo>
                <a:cubicBezTo>
                  <a:pt x="169013" y="275214"/>
                  <a:pt x="166831" y="273033"/>
                  <a:pt x="166831" y="270487"/>
                </a:cubicBezTo>
                <a:cubicBezTo>
                  <a:pt x="166831" y="267942"/>
                  <a:pt x="169013" y="265760"/>
                  <a:pt x="171195" y="265760"/>
                </a:cubicBezTo>
                <a:cubicBezTo>
                  <a:pt x="184285" y="265760"/>
                  <a:pt x="194466" y="255579"/>
                  <a:pt x="194466" y="242852"/>
                </a:cubicBezTo>
                <a:cubicBezTo>
                  <a:pt x="194466" y="240307"/>
                  <a:pt x="196648" y="238125"/>
                  <a:pt x="199193" y="238125"/>
                </a:cubicBezTo>
                <a:close/>
                <a:moveTo>
                  <a:pt x="231331" y="197034"/>
                </a:moveTo>
                <a:cubicBezTo>
                  <a:pt x="233144" y="198452"/>
                  <a:pt x="233144" y="201287"/>
                  <a:pt x="231694" y="203058"/>
                </a:cubicBezTo>
                <a:cubicBezTo>
                  <a:pt x="213566" y="223256"/>
                  <a:pt x="187826" y="234595"/>
                  <a:pt x="160272" y="234595"/>
                </a:cubicBezTo>
                <a:cubicBezTo>
                  <a:pt x="150846" y="234595"/>
                  <a:pt x="141420" y="233178"/>
                  <a:pt x="132356" y="230698"/>
                </a:cubicBezTo>
                <a:cubicBezTo>
                  <a:pt x="130181" y="229635"/>
                  <a:pt x="128731" y="227154"/>
                  <a:pt x="129456" y="225028"/>
                </a:cubicBezTo>
                <a:cubicBezTo>
                  <a:pt x="130181" y="222548"/>
                  <a:pt x="132719" y="221130"/>
                  <a:pt x="135257" y="222193"/>
                </a:cubicBezTo>
                <a:cubicBezTo>
                  <a:pt x="143232" y="224319"/>
                  <a:pt x="151934" y="225737"/>
                  <a:pt x="160272" y="225737"/>
                </a:cubicBezTo>
                <a:cubicBezTo>
                  <a:pt x="184925" y="225737"/>
                  <a:pt x="208491" y="215106"/>
                  <a:pt x="224805" y="197389"/>
                </a:cubicBezTo>
                <a:cubicBezTo>
                  <a:pt x="226255" y="195263"/>
                  <a:pt x="229518" y="195263"/>
                  <a:pt x="231331" y="197034"/>
                </a:cubicBezTo>
                <a:close/>
                <a:moveTo>
                  <a:pt x="245595" y="157978"/>
                </a:moveTo>
                <a:cubicBezTo>
                  <a:pt x="242686" y="162342"/>
                  <a:pt x="238686" y="166342"/>
                  <a:pt x="234323" y="168887"/>
                </a:cubicBezTo>
                <a:cubicBezTo>
                  <a:pt x="238686" y="171796"/>
                  <a:pt x="242686" y="175432"/>
                  <a:pt x="245595" y="180159"/>
                </a:cubicBezTo>
                <a:cubicBezTo>
                  <a:pt x="247776" y="175432"/>
                  <a:pt x="251776" y="171796"/>
                  <a:pt x="256503" y="168887"/>
                </a:cubicBezTo>
                <a:cubicBezTo>
                  <a:pt x="251776" y="166342"/>
                  <a:pt x="247776" y="162342"/>
                  <a:pt x="245595" y="157978"/>
                </a:cubicBezTo>
                <a:close/>
                <a:moveTo>
                  <a:pt x="245595" y="136525"/>
                </a:moveTo>
                <a:cubicBezTo>
                  <a:pt x="247776" y="136525"/>
                  <a:pt x="249958" y="138706"/>
                  <a:pt x="249958" y="141252"/>
                </a:cubicBezTo>
                <a:cubicBezTo>
                  <a:pt x="249958" y="153979"/>
                  <a:pt x="260503" y="164523"/>
                  <a:pt x="273229" y="164523"/>
                </a:cubicBezTo>
                <a:cubicBezTo>
                  <a:pt x="275775" y="164523"/>
                  <a:pt x="277593" y="166705"/>
                  <a:pt x="277593" y="168887"/>
                </a:cubicBezTo>
                <a:cubicBezTo>
                  <a:pt x="277593" y="171432"/>
                  <a:pt x="275775" y="173614"/>
                  <a:pt x="273229" y="173614"/>
                </a:cubicBezTo>
                <a:cubicBezTo>
                  <a:pt x="260503" y="173614"/>
                  <a:pt x="249958" y="184159"/>
                  <a:pt x="249958" y="196886"/>
                </a:cubicBezTo>
                <a:cubicBezTo>
                  <a:pt x="249958" y="199431"/>
                  <a:pt x="247776" y="201249"/>
                  <a:pt x="245595" y="201249"/>
                </a:cubicBezTo>
                <a:cubicBezTo>
                  <a:pt x="243049" y="201249"/>
                  <a:pt x="240868" y="199431"/>
                  <a:pt x="240868" y="196886"/>
                </a:cubicBezTo>
                <a:cubicBezTo>
                  <a:pt x="240868" y="184159"/>
                  <a:pt x="230323" y="173614"/>
                  <a:pt x="217596" y="173614"/>
                </a:cubicBezTo>
                <a:cubicBezTo>
                  <a:pt x="215051" y="173614"/>
                  <a:pt x="212869" y="171432"/>
                  <a:pt x="212869" y="168887"/>
                </a:cubicBezTo>
                <a:cubicBezTo>
                  <a:pt x="212869" y="166705"/>
                  <a:pt x="215051" y="164523"/>
                  <a:pt x="217596" y="164523"/>
                </a:cubicBezTo>
                <a:cubicBezTo>
                  <a:pt x="230323" y="164523"/>
                  <a:pt x="240868" y="153979"/>
                  <a:pt x="240868" y="141252"/>
                </a:cubicBezTo>
                <a:cubicBezTo>
                  <a:pt x="240868" y="138706"/>
                  <a:pt x="243049" y="136525"/>
                  <a:pt x="245595" y="136525"/>
                </a:cubicBezTo>
                <a:close/>
                <a:moveTo>
                  <a:pt x="161092" y="120650"/>
                </a:moveTo>
                <a:cubicBezTo>
                  <a:pt x="172815" y="120650"/>
                  <a:pt x="182340" y="130175"/>
                  <a:pt x="182340" y="141898"/>
                </a:cubicBezTo>
                <a:cubicBezTo>
                  <a:pt x="182340" y="153621"/>
                  <a:pt x="172815" y="163146"/>
                  <a:pt x="161092" y="163146"/>
                </a:cubicBezTo>
                <a:cubicBezTo>
                  <a:pt x="149735" y="163146"/>
                  <a:pt x="139844" y="153621"/>
                  <a:pt x="139844" y="141898"/>
                </a:cubicBezTo>
                <a:cubicBezTo>
                  <a:pt x="139844" y="139334"/>
                  <a:pt x="142042" y="137502"/>
                  <a:pt x="144606" y="137502"/>
                </a:cubicBezTo>
                <a:cubicBezTo>
                  <a:pt x="147171" y="137502"/>
                  <a:pt x="149369" y="139334"/>
                  <a:pt x="149369" y="141898"/>
                </a:cubicBezTo>
                <a:cubicBezTo>
                  <a:pt x="149369" y="148492"/>
                  <a:pt x="154497" y="153988"/>
                  <a:pt x="161092" y="153988"/>
                </a:cubicBezTo>
                <a:cubicBezTo>
                  <a:pt x="167686" y="153988"/>
                  <a:pt x="173181" y="148492"/>
                  <a:pt x="173181" y="141898"/>
                </a:cubicBezTo>
                <a:cubicBezTo>
                  <a:pt x="173181" y="135304"/>
                  <a:pt x="167686" y="130175"/>
                  <a:pt x="161092" y="130175"/>
                </a:cubicBezTo>
                <a:cubicBezTo>
                  <a:pt x="158527" y="130175"/>
                  <a:pt x="156329" y="127977"/>
                  <a:pt x="156329" y="125412"/>
                </a:cubicBezTo>
                <a:cubicBezTo>
                  <a:pt x="156329" y="122848"/>
                  <a:pt x="158527" y="120650"/>
                  <a:pt x="161092" y="120650"/>
                </a:cubicBezTo>
                <a:close/>
                <a:moveTo>
                  <a:pt x="75090" y="114657"/>
                </a:moveTo>
                <a:cubicBezTo>
                  <a:pt x="77722" y="115371"/>
                  <a:pt x="79226" y="117872"/>
                  <a:pt x="78850" y="120372"/>
                </a:cubicBezTo>
                <a:cubicBezTo>
                  <a:pt x="76970" y="126801"/>
                  <a:pt x="76218" y="133588"/>
                  <a:pt x="76218" y="140374"/>
                </a:cubicBezTo>
                <a:cubicBezTo>
                  <a:pt x="76218" y="148947"/>
                  <a:pt x="77346" y="157519"/>
                  <a:pt x="79978" y="165378"/>
                </a:cubicBezTo>
                <a:cubicBezTo>
                  <a:pt x="80730" y="167521"/>
                  <a:pt x="79226" y="170021"/>
                  <a:pt x="76970" y="171093"/>
                </a:cubicBezTo>
                <a:cubicBezTo>
                  <a:pt x="76218" y="171093"/>
                  <a:pt x="75842" y="171093"/>
                  <a:pt x="75466" y="171093"/>
                </a:cubicBezTo>
                <a:cubicBezTo>
                  <a:pt x="73586" y="171093"/>
                  <a:pt x="71330" y="170021"/>
                  <a:pt x="70954" y="167878"/>
                </a:cubicBezTo>
                <a:cubicBezTo>
                  <a:pt x="67947" y="158948"/>
                  <a:pt x="66819" y="149661"/>
                  <a:pt x="66819" y="140374"/>
                </a:cubicBezTo>
                <a:cubicBezTo>
                  <a:pt x="66819" y="132874"/>
                  <a:pt x="67571" y="125373"/>
                  <a:pt x="69451" y="118229"/>
                </a:cubicBezTo>
                <a:cubicBezTo>
                  <a:pt x="70203" y="115729"/>
                  <a:pt x="72458" y="114300"/>
                  <a:pt x="75090" y="114657"/>
                </a:cubicBezTo>
                <a:close/>
                <a:moveTo>
                  <a:pt x="155917" y="104502"/>
                </a:moveTo>
                <a:cubicBezTo>
                  <a:pt x="141119" y="106308"/>
                  <a:pt x="128848" y="117508"/>
                  <a:pt x="124878" y="131960"/>
                </a:cubicBezTo>
                <a:cubicBezTo>
                  <a:pt x="123073" y="137741"/>
                  <a:pt x="123073" y="144244"/>
                  <a:pt x="124517" y="150024"/>
                </a:cubicBezTo>
                <a:cubicBezTo>
                  <a:pt x="125599" y="154721"/>
                  <a:pt x="124156" y="159779"/>
                  <a:pt x="120547" y="163031"/>
                </a:cubicBezTo>
                <a:lnTo>
                  <a:pt x="40422" y="243600"/>
                </a:lnTo>
                <a:lnTo>
                  <a:pt x="59551" y="262748"/>
                </a:lnTo>
                <a:lnTo>
                  <a:pt x="140036" y="182180"/>
                </a:lnTo>
                <a:cubicBezTo>
                  <a:pt x="143285" y="178928"/>
                  <a:pt x="148337" y="177483"/>
                  <a:pt x="152668" y="178567"/>
                </a:cubicBezTo>
                <a:cubicBezTo>
                  <a:pt x="158804" y="180012"/>
                  <a:pt x="164940" y="179651"/>
                  <a:pt x="171076" y="178205"/>
                </a:cubicBezTo>
                <a:cubicBezTo>
                  <a:pt x="185152" y="174231"/>
                  <a:pt x="196340" y="161586"/>
                  <a:pt x="198145" y="147134"/>
                </a:cubicBezTo>
                <a:cubicBezTo>
                  <a:pt x="199949" y="135211"/>
                  <a:pt x="195979" y="123650"/>
                  <a:pt x="187678" y="115340"/>
                </a:cubicBezTo>
                <a:cubicBezTo>
                  <a:pt x="179377" y="107031"/>
                  <a:pt x="167828" y="102695"/>
                  <a:pt x="155917" y="104502"/>
                </a:cubicBezTo>
                <a:close/>
                <a:moveTo>
                  <a:pt x="154473" y="95469"/>
                </a:moveTo>
                <a:cubicBezTo>
                  <a:pt x="169271" y="93663"/>
                  <a:pt x="183708" y="97998"/>
                  <a:pt x="194175" y="108837"/>
                </a:cubicBezTo>
                <a:cubicBezTo>
                  <a:pt x="204641" y="119315"/>
                  <a:pt x="209333" y="133766"/>
                  <a:pt x="207168" y="148579"/>
                </a:cubicBezTo>
                <a:cubicBezTo>
                  <a:pt x="205002" y="166644"/>
                  <a:pt x="191287" y="181818"/>
                  <a:pt x="173241" y="186876"/>
                </a:cubicBezTo>
                <a:cubicBezTo>
                  <a:pt x="166022" y="189044"/>
                  <a:pt x="158443" y="189044"/>
                  <a:pt x="150864" y="187599"/>
                </a:cubicBezTo>
                <a:cubicBezTo>
                  <a:pt x="149059" y="187238"/>
                  <a:pt x="147616" y="187599"/>
                  <a:pt x="146533" y="188683"/>
                </a:cubicBezTo>
                <a:lnTo>
                  <a:pt x="36452" y="298878"/>
                </a:lnTo>
                <a:cubicBezTo>
                  <a:pt x="33926" y="301407"/>
                  <a:pt x="30317" y="302852"/>
                  <a:pt x="26707" y="302852"/>
                </a:cubicBezTo>
                <a:cubicBezTo>
                  <a:pt x="23098" y="302852"/>
                  <a:pt x="19489" y="301407"/>
                  <a:pt x="16602" y="298878"/>
                </a:cubicBezTo>
                <a:lnTo>
                  <a:pt x="4330" y="286232"/>
                </a:lnTo>
                <a:cubicBezTo>
                  <a:pt x="-1444" y="280813"/>
                  <a:pt x="-1444" y="272142"/>
                  <a:pt x="4330" y="266723"/>
                </a:cubicBezTo>
                <a:lnTo>
                  <a:pt x="114411" y="156528"/>
                </a:lnTo>
                <a:cubicBezTo>
                  <a:pt x="115133" y="155444"/>
                  <a:pt x="115855" y="153637"/>
                  <a:pt x="115494" y="152192"/>
                </a:cubicBezTo>
                <a:cubicBezTo>
                  <a:pt x="113689" y="144605"/>
                  <a:pt x="113689" y="137018"/>
                  <a:pt x="115855" y="129431"/>
                </a:cubicBezTo>
                <a:cubicBezTo>
                  <a:pt x="120908" y="111727"/>
                  <a:pt x="136427" y="97998"/>
                  <a:pt x="154473" y="95469"/>
                </a:cubicBezTo>
                <a:close/>
                <a:moveTo>
                  <a:pt x="285730" y="83270"/>
                </a:moveTo>
                <a:cubicBezTo>
                  <a:pt x="288248" y="82550"/>
                  <a:pt x="290766" y="83270"/>
                  <a:pt x="291845" y="85792"/>
                </a:cubicBezTo>
                <a:cubicBezTo>
                  <a:pt x="299399" y="103803"/>
                  <a:pt x="302997" y="122174"/>
                  <a:pt x="302997" y="141265"/>
                </a:cubicBezTo>
                <a:cubicBezTo>
                  <a:pt x="302997" y="189894"/>
                  <a:pt x="278895" y="234201"/>
                  <a:pt x="238245" y="260858"/>
                </a:cubicBezTo>
                <a:cubicBezTo>
                  <a:pt x="237166" y="261218"/>
                  <a:pt x="236447" y="261578"/>
                  <a:pt x="235727" y="261578"/>
                </a:cubicBezTo>
                <a:cubicBezTo>
                  <a:pt x="233929" y="261578"/>
                  <a:pt x="232490" y="260858"/>
                  <a:pt x="231770" y="259417"/>
                </a:cubicBezTo>
                <a:cubicBezTo>
                  <a:pt x="230331" y="257255"/>
                  <a:pt x="231051" y="254374"/>
                  <a:pt x="233209" y="252933"/>
                </a:cubicBezTo>
                <a:cubicBezTo>
                  <a:pt x="271340" y="228438"/>
                  <a:pt x="294003" y="186652"/>
                  <a:pt x="294003" y="141265"/>
                </a:cubicBezTo>
                <a:cubicBezTo>
                  <a:pt x="294003" y="123614"/>
                  <a:pt x="290406" y="105964"/>
                  <a:pt x="283571" y="89394"/>
                </a:cubicBezTo>
                <a:cubicBezTo>
                  <a:pt x="282492" y="86872"/>
                  <a:pt x="283571" y="84711"/>
                  <a:pt x="285730" y="83270"/>
                </a:cubicBezTo>
                <a:close/>
                <a:moveTo>
                  <a:pt x="90019" y="78484"/>
                </a:moveTo>
                <a:cubicBezTo>
                  <a:pt x="87110" y="82823"/>
                  <a:pt x="83474" y="86801"/>
                  <a:pt x="78747" y="89694"/>
                </a:cubicBezTo>
                <a:cubicBezTo>
                  <a:pt x="83474" y="92225"/>
                  <a:pt x="87110" y="96203"/>
                  <a:pt x="90019" y="100542"/>
                </a:cubicBezTo>
                <a:cubicBezTo>
                  <a:pt x="92564" y="96203"/>
                  <a:pt x="96201" y="92225"/>
                  <a:pt x="100927" y="89694"/>
                </a:cubicBezTo>
                <a:cubicBezTo>
                  <a:pt x="96201" y="86801"/>
                  <a:pt x="92564" y="82823"/>
                  <a:pt x="90019" y="78484"/>
                </a:cubicBezTo>
                <a:close/>
                <a:moveTo>
                  <a:pt x="90019" y="57150"/>
                </a:moveTo>
                <a:cubicBezTo>
                  <a:pt x="92564" y="57150"/>
                  <a:pt x="94382" y="59319"/>
                  <a:pt x="94382" y="61851"/>
                </a:cubicBezTo>
                <a:cubicBezTo>
                  <a:pt x="94382" y="74507"/>
                  <a:pt x="104927" y="84993"/>
                  <a:pt x="117654" y="84993"/>
                </a:cubicBezTo>
                <a:cubicBezTo>
                  <a:pt x="120199" y="84993"/>
                  <a:pt x="122017" y="86801"/>
                  <a:pt x="122017" y="89694"/>
                </a:cubicBezTo>
                <a:cubicBezTo>
                  <a:pt x="122017" y="91863"/>
                  <a:pt x="120199" y="94033"/>
                  <a:pt x="117654" y="94033"/>
                </a:cubicBezTo>
                <a:cubicBezTo>
                  <a:pt x="104927" y="94033"/>
                  <a:pt x="94382" y="104519"/>
                  <a:pt x="94382" y="117175"/>
                </a:cubicBezTo>
                <a:cubicBezTo>
                  <a:pt x="94382" y="119707"/>
                  <a:pt x="92564" y="121876"/>
                  <a:pt x="90019" y="121876"/>
                </a:cubicBezTo>
                <a:cubicBezTo>
                  <a:pt x="87474" y="121876"/>
                  <a:pt x="85292" y="119707"/>
                  <a:pt x="85292" y="117175"/>
                </a:cubicBezTo>
                <a:cubicBezTo>
                  <a:pt x="85292" y="104519"/>
                  <a:pt x="74747" y="94033"/>
                  <a:pt x="62384" y="94033"/>
                </a:cubicBezTo>
                <a:cubicBezTo>
                  <a:pt x="59475" y="94033"/>
                  <a:pt x="57294" y="91863"/>
                  <a:pt x="57294" y="89694"/>
                </a:cubicBezTo>
                <a:cubicBezTo>
                  <a:pt x="57294" y="86801"/>
                  <a:pt x="59475" y="84993"/>
                  <a:pt x="62384" y="84993"/>
                </a:cubicBezTo>
                <a:cubicBezTo>
                  <a:pt x="74747" y="84993"/>
                  <a:pt x="85292" y="74507"/>
                  <a:pt x="85292" y="61851"/>
                </a:cubicBezTo>
                <a:cubicBezTo>
                  <a:pt x="85292" y="59319"/>
                  <a:pt x="87474" y="57150"/>
                  <a:pt x="90019" y="57150"/>
                </a:cubicBezTo>
                <a:close/>
                <a:moveTo>
                  <a:pt x="160844" y="47625"/>
                </a:moveTo>
                <a:cubicBezTo>
                  <a:pt x="206418" y="47625"/>
                  <a:pt x="245173" y="79787"/>
                  <a:pt x="253427" y="124457"/>
                </a:cubicBezTo>
                <a:cubicBezTo>
                  <a:pt x="253785" y="126959"/>
                  <a:pt x="252350" y="129460"/>
                  <a:pt x="249838" y="129817"/>
                </a:cubicBezTo>
                <a:cubicBezTo>
                  <a:pt x="249479" y="129817"/>
                  <a:pt x="249120" y="129817"/>
                  <a:pt x="248762" y="129817"/>
                </a:cubicBezTo>
                <a:cubicBezTo>
                  <a:pt x="246608" y="129817"/>
                  <a:pt x="244814" y="128031"/>
                  <a:pt x="244455" y="126244"/>
                </a:cubicBezTo>
                <a:cubicBezTo>
                  <a:pt x="236920" y="86220"/>
                  <a:pt x="201753" y="56916"/>
                  <a:pt x="160844" y="56916"/>
                </a:cubicBezTo>
                <a:cubicBezTo>
                  <a:pt x="145055" y="56916"/>
                  <a:pt x="129266" y="61204"/>
                  <a:pt x="115988" y="69781"/>
                </a:cubicBezTo>
                <a:cubicBezTo>
                  <a:pt x="113835" y="71210"/>
                  <a:pt x="110965" y="70496"/>
                  <a:pt x="109529" y="68352"/>
                </a:cubicBezTo>
                <a:cubicBezTo>
                  <a:pt x="108094" y="66207"/>
                  <a:pt x="108811" y="63349"/>
                  <a:pt x="110965" y="61919"/>
                </a:cubicBezTo>
                <a:cubicBezTo>
                  <a:pt x="126036" y="52628"/>
                  <a:pt x="143261" y="47625"/>
                  <a:pt x="160844" y="47625"/>
                </a:cubicBezTo>
                <a:close/>
                <a:moveTo>
                  <a:pt x="262696" y="37481"/>
                </a:moveTo>
                <a:cubicBezTo>
                  <a:pt x="259111" y="43904"/>
                  <a:pt x="253376" y="49613"/>
                  <a:pt x="246923" y="53181"/>
                </a:cubicBezTo>
                <a:cubicBezTo>
                  <a:pt x="253376" y="56749"/>
                  <a:pt x="259111" y="62102"/>
                  <a:pt x="262696" y="68881"/>
                </a:cubicBezTo>
                <a:cubicBezTo>
                  <a:pt x="266281" y="62102"/>
                  <a:pt x="272016" y="56749"/>
                  <a:pt x="278469" y="53181"/>
                </a:cubicBezTo>
                <a:cubicBezTo>
                  <a:pt x="272016" y="49613"/>
                  <a:pt x="266281" y="43904"/>
                  <a:pt x="262696" y="37481"/>
                </a:cubicBezTo>
                <a:close/>
                <a:moveTo>
                  <a:pt x="262696" y="14288"/>
                </a:moveTo>
                <a:cubicBezTo>
                  <a:pt x="265205" y="14288"/>
                  <a:pt x="267356" y="16429"/>
                  <a:pt x="267356" y="18926"/>
                </a:cubicBezTo>
                <a:cubicBezTo>
                  <a:pt x="267356" y="35340"/>
                  <a:pt x="280620" y="48543"/>
                  <a:pt x="296751" y="48543"/>
                </a:cubicBezTo>
                <a:cubicBezTo>
                  <a:pt x="299618" y="48543"/>
                  <a:pt x="301411" y="50684"/>
                  <a:pt x="301411" y="53181"/>
                </a:cubicBezTo>
                <a:cubicBezTo>
                  <a:pt x="301411" y="55679"/>
                  <a:pt x="299618" y="57463"/>
                  <a:pt x="296751" y="57463"/>
                </a:cubicBezTo>
                <a:cubicBezTo>
                  <a:pt x="280620" y="57463"/>
                  <a:pt x="267356" y="71022"/>
                  <a:pt x="267356" y="87079"/>
                </a:cubicBezTo>
                <a:cubicBezTo>
                  <a:pt x="267356" y="89577"/>
                  <a:pt x="265205" y="91718"/>
                  <a:pt x="262696" y="91718"/>
                </a:cubicBezTo>
                <a:cubicBezTo>
                  <a:pt x="260187" y="91718"/>
                  <a:pt x="258394" y="89577"/>
                  <a:pt x="258394" y="87079"/>
                </a:cubicBezTo>
                <a:cubicBezTo>
                  <a:pt x="258394" y="71022"/>
                  <a:pt x="245131" y="57463"/>
                  <a:pt x="228641" y="57463"/>
                </a:cubicBezTo>
                <a:cubicBezTo>
                  <a:pt x="226132" y="57463"/>
                  <a:pt x="223981" y="55679"/>
                  <a:pt x="223981" y="53181"/>
                </a:cubicBezTo>
                <a:cubicBezTo>
                  <a:pt x="223981" y="50684"/>
                  <a:pt x="226132" y="48543"/>
                  <a:pt x="228641" y="48543"/>
                </a:cubicBezTo>
                <a:cubicBezTo>
                  <a:pt x="245131" y="48543"/>
                  <a:pt x="258394" y="35340"/>
                  <a:pt x="258394" y="18926"/>
                </a:cubicBezTo>
                <a:cubicBezTo>
                  <a:pt x="258394" y="16429"/>
                  <a:pt x="260187" y="14288"/>
                  <a:pt x="262696" y="14288"/>
                </a:cubicBezTo>
                <a:close/>
                <a:moveTo>
                  <a:pt x="161486" y="0"/>
                </a:moveTo>
                <a:cubicBezTo>
                  <a:pt x="188212" y="0"/>
                  <a:pt x="214215" y="7561"/>
                  <a:pt x="236606" y="21603"/>
                </a:cubicBezTo>
                <a:cubicBezTo>
                  <a:pt x="238773" y="22683"/>
                  <a:pt x="239495" y="25563"/>
                  <a:pt x="238050" y="27724"/>
                </a:cubicBezTo>
                <a:cubicBezTo>
                  <a:pt x="236967" y="29884"/>
                  <a:pt x="234078" y="30604"/>
                  <a:pt x="231911" y="29164"/>
                </a:cubicBezTo>
                <a:cubicBezTo>
                  <a:pt x="210964" y="16202"/>
                  <a:pt x="186406" y="9361"/>
                  <a:pt x="161486" y="9361"/>
                </a:cubicBezTo>
                <a:cubicBezTo>
                  <a:pt x="88173" y="9361"/>
                  <a:pt x="28222" y="68770"/>
                  <a:pt x="28222" y="141860"/>
                </a:cubicBezTo>
                <a:cubicBezTo>
                  <a:pt x="28222" y="163463"/>
                  <a:pt x="33279" y="183626"/>
                  <a:pt x="43030" y="202709"/>
                </a:cubicBezTo>
                <a:cubicBezTo>
                  <a:pt x="44474" y="204869"/>
                  <a:pt x="43391" y="207750"/>
                  <a:pt x="41224" y="208470"/>
                </a:cubicBezTo>
                <a:cubicBezTo>
                  <a:pt x="40502" y="209190"/>
                  <a:pt x="39779" y="209190"/>
                  <a:pt x="39057" y="209190"/>
                </a:cubicBezTo>
                <a:cubicBezTo>
                  <a:pt x="37251" y="209190"/>
                  <a:pt x="35807" y="208470"/>
                  <a:pt x="35084" y="206669"/>
                </a:cubicBezTo>
                <a:cubicBezTo>
                  <a:pt x="24611" y="186506"/>
                  <a:pt x="19194" y="164903"/>
                  <a:pt x="19194" y="141860"/>
                </a:cubicBezTo>
                <a:cubicBezTo>
                  <a:pt x="19194" y="63729"/>
                  <a:pt x="83117" y="0"/>
                  <a:pt x="161486"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60" name="Freeform 822">
            <a:extLst>
              <a:ext uri="{FF2B5EF4-FFF2-40B4-BE49-F238E27FC236}">
                <a16:creationId xmlns="" xmlns:a16="http://schemas.microsoft.com/office/drawing/2014/main" id="{D7F20F80-CAB6-9F45-BA7A-60C00DD89621}"/>
              </a:ext>
            </a:extLst>
          </p:cNvPr>
          <p:cNvSpPr>
            <a:spLocks noChangeArrowheads="1"/>
          </p:cNvSpPr>
          <p:nvPr/>
        </p:nvSpPr>
        <p:spPr bwMode="auto">
          <a:xfrm>
            <a:off x="6918198" y="4784611"/>
            <a:ext cx="464716" cy="464717"/>
          </a:xfrm>
          <a:custGeom>
            <a:avLst/>
            <a:gdLst>
              <a:gd name="T0" fmla="*/ 113934 w 302852"/>
              <a:gd name="T1" fmla="*/ 274814 h 302853"/>
              <a:gd name="T2" fmla="*/ 105874 w 302852"/>
              <a:gd name="T3" fmla="*/ 277989 h 302853"/>
              <a:gd name="T4" fmla="*/ 43039 w 302852"/>
              <a:gd name="T5" fmla="*/ 271639 h 302853"/>
              <a:gd name="T6" fmla="*/ 49036 w 302852"/>
              <a:gd name="T7" fmla="*/ 277989 h 302853"/>
              <a:gd name="T8" fmla="*/ 41275 w 302852"/>
              <a:gd name="T9" fmla="*/ 274814 h 302853"/>
              <a:gd name="T10" fmla="*/ 82183 w 302852"/>
              <a:gd name="T11" fmla="*/ 274638 h 302853"/>
              <a:gd name="T12" fmla="*/ 77787 w 302852"/>
              <a:gd name="T13" fmla="*/ 269875 h 302853"/>
              <a:gd name="T14" fmla="*/ 27243 w 302852"/>
              <a:gd name="T15" fmla="*/ 293479 h 302853"/>
              <a:gd name="T16" fmla="*/ 145897 w 302852"/>
              <a:gd name="T17" fmla="*/ 257064 h 302853"/>
              <a:gd name="T18" fmla="*/ 40741 w 302852"/>
              <a:gd name="T19" fmla="*/ 215611 h 302853"/>
              <a:gd name="T20" fmla="*/ 40741 w 302852"/>
              <a:gd name="T21" fmla="*/ 157089 h 302853"/>
              <a:gd name="T22" fmla="*/ 271100 w 302852"/>
              <a:gd name="T23" fmla="*/ 152364 h 302853"/>
              <a:gd name="T24" fmla="*/ 177380 w 302852"/>
              <a:gd name="T25" fmla="*/ 225062 h 302853"/>
              <a:gd name="T26" fmla="*/ 262054 w 302852"/>
              <a:gd name="T27" fmla="*/ 215611 h 302853"/>
              <a:gd name="T28" fmla="*/ 173037 w 302852"/>
              <a:gd name="T29" fmla="*/ 152364 h 302853"/>
              <a:gd name="T30" fmla="*/ 118790 w 302852"/>
              <a:gd name="T31" fmla="*/ 147638 h 302853"/>
              <a:gd name="T32" fmla="*/ 118790 w 302852"/>
              <a:gd name="T33" fmla="*/ 225062 h 302853"/>
              <a:gd name="T34" fmla="*/ 31750 w 302852"/>
              <a:gd name="T35" fmla="*/ 152364 h 302853"/>
              <a:gd name="T36" fmla="*/ 40741 w 302852"/>
              <a:gd name="T37" fmla="*/ 117661 h 302853"/>
              <a:gd name="T38" fmla="*/ 40741 w 302852"/>
              <a:gd name="T39" fmla="*/ 86769 h 302853"/>
              <a:gd name="T40" fmla="*/ 271100 w 302852"/>
              <a:gd name="T41" fmla="*/ 82458 h 302853"/>
              <a:gd name="T42" fmla="*/ 177380 w 302852"/>
              <a:gd name="T43" fmla="*/ 126641 h 302853"/>
              <a:gd name="T44" fmla="*/ 262054 w 302852"/>
              <a:gd name="T45" fmla="*/ 117661 h 302853"/>
              <a:gd name="T46" fmla="*/ 173037 w 302852"/>
              <a:gd name="T47" fmla="*/ 82458 h 302853"/>
              <a:gd name="T48" fmla="*/ 118790 w 302852"/>
              <a:gd name="T49" fmla="*/ 77788 h 302853"/>
              <a:gd name="T50" fmla="*/ 118790 w 302852"/>
              <a:gd name="T51" fmla="*/ 126641 h 302853"/>
              <a:gd name="T52" fmla="*/ 31750 w 302852"/>
              <a:gd name="T53" fmla="*/ 82458 h 302853"/>
              <a:gd name="T54" fmla="*/ 9320 w 302852"/>
              <a:gd name="T55" fmla="*/ 248051 h 302853"/>
              <a:gd name="T56" fmla="*/ 9320 w 302852"/>
              <a:gd name="T57" fmla="*/ 55163 h 302853"/>
              <a:gd name="T58" fmla="*/ 277446 w 302852"/>
              <a:gd name="T59" fmla="*/ 27164 h 302853"/>
              <a:gd name="T60" fmla="*/ 269753 w 302852"/>
              <a:gd name="T61" fmla="*/ 30339 h 302853"/>
              <a:gd name="T62" fmla="*/ 210961 w 302852"/>
              <a:gd name="T63" fmla="*/ 23636 h 302853"/>
              <a:gd name="T64" fmla="*/ 217311 w 302852"/>
              <a:gd name="T65" fmla="*/ 30339 h 302853"/>
              <a:gd name="T66" fmla="*/ 209550 w 302852"/>
              <a:gd name="T67" fmla="*/ 27164 h 302853"/>
              <a:gd name="T68" fmla="*/ 248884 w 302852"/>
              <a:gd name="T69" fmla="*/ 26988 h 302853"/>
              <a:gd name="T70" fmla="*/ 244298 w 302852"/>
              <a:gd name="T71" fmla="*/ 22225 h 302853"/>
              <a:gd name="T72" fmla="*/ 110948 w 302852"/>
              <a:gd name="T73" fmla="*/ 31384 h 302853"/>
              <a:gd name="T74" fmla="*/ 63345 w 302852"/>
              <a:gd name="T75" fmla="*/ 22225 h 302853"/>
              <a:gd name="T76" fmla="*/ 90641 w 302852"/>
              <a:gd name="T77" fmla="*/ 31384 h 302853"/>
              <a:gd name="T78" fmla="*/ 63345 w 302852"/>
              <a:gd name="T79" fmla="*/ 22225 h 302853"/>
              <a:gd name="T80" fmla="*/ 9320 w 302852"/>
              <a:gd name="T81" fmla="*/ 45789 h 302853"/>
              <a:gd name="T82" fmla="*/ 127973 w 302852"/>
              <a:gd name="T83" fmla="*/ 9374 h 302853"/>
              <a:gd name="T84" fmla="*/ 298164 w 302852"/>
              <a:gd name="T85" fmla="*/ 0 h 302853"/>
              <a:gd name="T86" fmla="*/ 302852 w 302852"/>
              <a:gd name="T87" fmla="*/ 298166 h 302853"/>
              <a:gd name="T88" fmla="*/ 165100 w 302852"/>
              <a:gd name="T89" fmla="*/ 298166 h 302853"/>
              <a:gd name="T90" fmla="*/ 293476 w 302852"/>
              <a:gd name="T91" fmla="*/ 55163 h 302853"/>
              <a:gd name="T92" fmla="*/ 178803 w 302852"/>
              <a:gd name="T93" fmla="*/ 45789 h 302853"/>
              <a:gd name="T94" fmla="*/ 169788 w 302852"/>
              <a:gd name="T95" fmla="*/ 9374 h 302853"/>
              <a:gd name="T96" fmla="*/ 27243 w 302852"/>
              <a:gd name="T97" fmla="*/ 0 h 302853"/>
              <a:gd name="T98" fmla="*/ 155217 w 302852"/>
              <a:gd name="T99" fmla="*/ 50476 h 302853"/>
              <a:gd name="T100" fmla="*/ 127973 w 302852"/>
              <a:gd name="T101" fmla="*/ 302853 h 302853"/>
              <a:gd name="T102" fmla="*/ 0 w 302852"/>
              <a:gd name="T103" fmla="*/ 252377 h 302853"/>
              <a:gd name="T104" fmla="*/ 27243 w 302852"/>
              <a:gd name="T105" fmla="*/ 0 h 30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2852" h="302853">
                <a:moveTo>
                  <a:pt x="105874" y="271639"/>
                </a:moveTo>
                <a:cubicBezTo>
                  <a:pt x="107706" y="269875"/>
                  <a:pt x="111003" y="269875"/>
                  <a:pt x="112835" y="271639"/>
                </a:cubicBezTo>
                <a:cubicBezTo>
                  <a:pt x="113568" y="272345"/>
                  <a:pt x="113934" y="273403"/>
                  <a:pt x="113934" y="274814"/>
                </a:cubicBezTo>
                <a:cubicBezTo>
                  <a:pt x="113934" y="275872"/>
                  <a:pt x="113568" y="276931"/>
                  <a:pt x="112835" y="277989"/>
                </a:cubicBezTo>
                <a:cubicBezTo>
                  <a:pt x="111736" y="278695"/>
                  <a:pt x="110637" y="279047"/>
                  <a:pt x="109171" y="279047"/>
                </a:cubicBezTo>
                <a:cubicBezTo>
                  <a:pt x="108072" y="279047"/>
                  <a:pt x="106973" y="278695"/>
                  <a:pt x="105874" y="277989"/>
                </a:cubicBezTo>
                <a:cubicBezTo>
                  <a:pt x="105141" y="276931"/>
                  <a:pt x="104775" y="275872"/>
                  <a:pt x="104775" y="274814"/>
                </a:cubicBezTo>
                <a:cubicBezTo>
                  <a:pt x="104775" y="273403"/>
                  <a:pt x="105141" y="272345"/>
                  <a:pt x="105874" y="271639"/>
                </a:cubicBezTo>
                <a:close/>
                <a:moveTo>
                  <a:pt x="43039" y="271639"/>
                </a:moveTo>
                <a:cubicBezTo>
                  <a:pt x="44450" y="269875"/>
                  <a:pt x="47625" y="269875"/>
                  <a:pt x="49036" y="271639"/>
                </a:cubicBezTo>
                <a:cubicBezTo>
                  <a:pt x="49741" y="272345"/>
                  <a:pt x="50447" y="273403"/>
                  <a:pt x="50447" y="274814"/>
                </a:cubicBezTo>
                <a:cubicBezTo>
                  <a:pt x="50447" y="275872"/>
                  <a:pt x="49741" y="276931"/>
                  <a:pt x="49036" y="277989"/>
                </a:cubicBezTo>
                <a:cubicBezTo>
                  <a:pt x="48330" y="278695"/>
                  <a:pt x="47272" y="279047"/>
                  <a:pt x="45861" y="279047"/>
                </a:cubicBezTo>
                <a:cubicBezTo>
                  <a:pt x="44803" y="279047"/>
                  <a:pt x="43744" y="278695"/>
                  <a:pt x="43039" y="277989"/>
                </a:cubicBezTo>
                <a:cubicBezTo>
                  <a:pt x="41980" y="276931"/>
                  <a:pt x="41275" y="275872"/>
                  <a:pt x="41275" y="274814"/>
                </a:cubicBezTo>
                <a:cubicBezTo>
                  <a:pt x="41275" y="273403"/>
                  <a:pt x="41980" y="272345"/>
                  <a:pt x="43039" y="271639"/>
                </a:cubicBezTo>
                <a:close/>
                <a:moveTo>
                  <a:pt x="77787" y="269875"/>
                </a:moveTo>
                <a:cubicBezTo>
                  <a:pt x="80352" y="269875"/>
                  <a:pt x="82183" y="272073"/>
                  <a:pt x="82183" y="274638"/>
                </a:cubicBezTo>
                <a:cubicBezTo>
                  <a:pt x="82183" y="277202"/>
                  <a:pt x="80352" y="279034"/>
                  <a:pt x="77787" y="279034"/>
                </a:cubicBezTo>
                <a:cubicBezTo>
                  <a:pt x="75223" y="279034"/>
                  <a:pt x="73025" y="277202"/>
                  <a:pt x="73025" y="274638"/>
                </a:cubicBezTo>
                <a:cubicBezTo>
                  <a:pt x="73025" y="272073"/>
                  <a:pt x="75223" y="269875"/>
                  <a:pt x="77787" y="269875"/>
                </a:cubicBezTo>
                <a:close/>
                <a:moveTo>
                  <a:pt x="9320" y="257064"/>
                </a:moveTo>
                <a:lnTo>
                  <a:pt x="9320" y="275812"/>
                </a:lnTo>
                <a:cubicBezTo>
                  <a:pt x="9320" y="285547"/>
                  <a:pt x="17206" y="293479"/>
                  <a:pt x="27243" y="293479"/>
                </a:cubicBezTo>
                <a:lnTo>
                  <a:pt x="127973" y="293479"/>
                </a:lnTo>
                <a:cubicBezTo>
                  <a:pt x="138010" y="293479"/>
                  <a:pt x="145897" y="285547"/>
                  <a:pt x="145897" y="275812"/>
                </a:cubicBezTo>
                <a:lnTo>
                  <a:pt x="145897" y="257064"/>
                </a:lnTo>
                <a:lnTo>
                  <a:pt x="9320" y="257064"/>
                </a:lnTo>
                <a:close/>
                <a:moveTo>
                  <a:pt x="40741" y="157089"/>
                </a:moveTo>
                <a:lnTo>
                  <a:pt x="40741" y="215611"/>
                </a:lnTo>
                <a:lnTo>
                  <a:pt x="114114" y="215611"/>
                </a:lnTo>
                <a:lnTo>
                  <a:pt x="114114" y="157089"/>
                </a:lnTo>
                <a:lnTo>
                  <a:pt x="40741" y="157089"/>
                </a:lnTo>
                <a:close/>
                <a:moveTo>
                  <a:pt x="177380" y="147638"/>
                </a:moveTo>
                <a:lnTo>
                  <a:pt x="266396" y="147638"/>
                </a:lnTo>
                <a:cubicBezTo>
                  <a:pt x="268929" y="147638"/>
                  <a:pt x="271100" y="149819"/>
                  <a:pt x="271100" y="152364"/>
                </a:cubicBezTo>
                <a:lnTo>
                  <a:pt x="271100" y="220336"/>
                </a:lnTo>
                <a:cubicBezTo>
                  <a:pt x="271100" y="222881"/>
                  <a:pt x="268929" y="225062"/>
                  <a:pt x="266396" y="225062"/>
                </a:cubicBezTo>
                <a:lnTo>
                  <a:pt x="177380" y="225062"/>
                </a:lnTo>
                <a:cubicBezTo>
                  <a:pt x="174847" y="225062"/>
                  <a:pt x="173037" y="222881"/>
                  <a:pt x="173037" y="220336"/>
                </a:cubicBezTo>
                <a:cubicBezTo>
                  <a:pt x="173037" y="217792"/>
                  <a:pt x="174847" y="215611"/>
                  <a:pt x="177380" y="215611"/>
                </a:cubicBezTo>
                <a:lnTo>
                  <a:pt x="262054" y="215611"/>
                </a:lnTo>
                <a:lnTo>
                  <a:pt x="262054" y="157089"/>
                </a:lnTo>
                <a:lnTo>
                  <a:pt x="177380" y="157089"/>
                </a:lnTo>
                <a:cubicBezTo>
                  <a:pt x="174847" y="157089"/>
                  <a:pt x="173037" y="154908"/>
                  <a:pt x="173037" y="152364"/>
                </a:cubicBezTo>
                <a:cubicBezTo>
                  <a:pt x="173037" y="149819"/>
                  <a:pt x="174847" y="147638"/>
                  <a:pt x="177380" y="147638"/>
                </a:cubicBezTo>
                <a:close/>
                <a:moveTo>
                  <a:pt x="36425" y="147638"/>
                </a:moveTo>
                <a:lnTo>
                  <a:pt x="118790" y="147638"/>
                </a:lnTo>
                <a:cubicBezTo>
                  <a:pt x="121308" y="147638"/>
                  <a:pt x="123466" y="149819"/>
                  <a:pt x="123466" y="152364"/>
                </a:cubicBezTo>
                <a:lnTo>
                  <a:pt x="123466" y="220336"/>
                </a:lnTo>
                <a:cubicBezTo>
                  <a:pt x="123466" y="222881"/>
                  <a:pt x="121308" y="225062"/>
                  <a:pt x="118790" y="225062"/>
                </a:cubicBezTo>
                <a:lnTo>
                  <a:pt x="36425" y="225062"/>
                </a:lnTo>
                <a:cubicBezTo>
                  <a:pt x="33908" y="225062"/>
                  <a:pt x="31750" y="222881"/>
                  <a:pt x="31750" y="220336"/>
                </a:cubicBezTo>
                <a:lnTo>
                  <a:pt x="31750" y="152364"/>
                </a:lnTo>
                <a:cubicBezTo>
                  <a:pt x="31750" y="149819"/>
                  <a:pt x="33908" y="147638"/>
                  <a:pt x="36425" y="147638"/>
                </a:cubicBezTo>
                <a:close/>
                <a:moveTo>
                  <a:pt x="40741" y="86769"/>
                </a:moveTo>
                <a:lnTo>
                  <a:pt x="40741" y="117661"/>
                </a:lnTo>
                <a:lnTo>
                  <a:pt x="114114" y="117661"/>
                </a:lnTo>
                <a:lnTo>
                  <a:pt x="114114" y="86769"/>
                </a:lnTo>
                <a:lnTo>
                  <a:pt x="40741" y="86769"/>
                </a:lnTo>
                <a:close/>
                <a:moveTo>
                  <a:pt x="177380" y="77788"/>
                </a:moveTo>
                <a:lnTo>
                  <a:pt x="266396" y="77788"/>
                </a:lnTo>
                <a:cubicBezTo>
                  <a:pt x="268929" y="77788"/>
                  <a:pt x="271100" y="79584"/>
                  <a:pt x="271100" y="82458"/>
                </a:cubicBezTo>
                <a:lnTo>
                  <a:pt x="271100" y="122330"/>
                </a:lnTo>
                <a:cubicBezTo>
                  <a:pt x="271100" y="124845"/>
                  <a:pt x="268929" y="126641"/>
                  <a:pt x="266396" y="126641"/>
                </a:cubicBezTo>
                <a:lnTo>
                  <a:pt x="177380" y="126641"/>
                </a:lnTo>
                <a:cubicBezTo>
                  <a:pt x="174847" y="126641"/>
                  <a:pt x="173037" y="124845"/>
                  <a:pt x="173037" y="122330"/>
                </a:cubicBezTo>
                <a:cubicBezTo>
                  <a:pt x="173037" y="119816"/>
                  <a:pt x="174847" y="117661"/>
                  <a:pt x="177380" y="117661"/>
                </a:cubicBezTo>
                <a:lnTo>
                  <a:pt x="262054" y="117661"/>
                </a:lnTo>
                <a:lnTo>
                  <a:pt x="262054" y="86769"/>
                </a:lnTo>
                <a:lnTo>
                  <a:pt x="177380" y="86769"/>
                </a:lnTo>
                <a:cubicBezTo>
                  <a:pt x="174847" y="86769"/>
                  <a:pt x="173037" y="84972"/>
                  <a:pt x="173037" y="82458"/>
                </a:cubicBezTo>
                <a:cubicBezTo>
                  <a:pt x="173037" y="79584"/>
                  <a:pt x="174847" y="77788"/>
                  <a:pt x="177380" y="77788"/>
                </a:cubicBezTo>
                <a:close/>
                <a:moveTo>
                  <a:pt x="36425" y="77788"/>
                </a:moveTo>
                <a:lnTo>
                  <a:pt x="118790" y="77788"/>
                </a:lnTo>
                <a:cubicBezTo>
                  <a:pt x="121308" y="77788"/>
                  <a:pt x="123466" y="79584"/>
                  <a:pt x="123466" y="82458"/>
                </a:cubicBezTo>
                <a:lnTo>
                  <a:pt x="123466" y="122330"/>
                </a:lnTo>
                <a:cubicBezTo>
                  <a:pt x="123466" y="124845"/>
                  <a:pt x="121308" y="126641"/>
                  <a:pt x="118790" y="126641"/>
                </a:cubicBezTo>
                <a:lnTo>
                  <a:pt x="36425" y="126641"/>
                </a:lnTo>
                <a:cubicBezTo>
                  <a:pt x="33908" y="126641"/>
                  <a:pt x="31750" y="124845"/>
                  <a:pt x="31750" y="122330"/>
                </a:cubicBezTo>
                <a:lnTo>
                  <a:pt x="31750" y="82458"/>
                </a:lnTo>
                <a:cubicBezTo>
                  <a:pt x="31750" y="79584"/>
                  <a:pt x="33908" y="77788"/>
                  <a:pt x="36425" y="77788"/>
                </a:cubicBezTo>
                <a:close/>
                <a:moveTo>
                  <a:pt x="9320" y="55163"/>
                </a:moveTo>
                <a:lnTo>
                  <a:pt x="9320" y="248051"/>
                </a:lnTo>
                <a:lnTo>
                  <a:pt x="145897" y="248051"/>
                </a:lnTo>
                <a:lnTo>
                  <a:pt x="145897" y="55163"/>
                </a:lnTo>
                <a:lnTo>
                  <a:pt x="9320" y="55163"/>
                </a:lnTo>
                <a:close/>
                <a:moveTo>
                  <a:pt x="269753" y="23636"/>
                </a:moveTo>
                <a:cubicBezTo>
                  <a:pt x="271218" y="22225"/>
                  <a:pt x="274149" y="22225"/>
                  <a:pt x="275981" y="23636"/>
                </a:cubicBezTo>
                <a:cubicBezTo>
                  <a:pt x="277080" y="24695"/>
                  <a:pt x="277446" y="25753"/>
                  <a:pt x="277446" y="27164"/>
                </a:cubicBezTo>
                <a:cubicBezTo>
                  <a:pt x="277446" y="28222"/>
                  <a:pt x="277080" y="29281"/>
                  <a:pt x="275981" y="30339"/>
                </a:cubicBezTo>
                <a:cubicBezTo>
                  <a:pt x="275248" y="31045"/>
                  <a:pt x="274149" y="31397"/>
                  <a:pt x="273050" y="31397"/>
                </a:cubicBezTo>
                <a:cubicBezTo>
                  <a:pt x="271584" y="31397"/>
                  <a:pt x="270485" y="31045"/>
                  <a:pt x="269753" y="30339"/>
                </a:cubicBezTo>
                <a:cubicBezTo>
                  <a:pt x="268654" y="29281"/>
                  <a:pt x="268287" y="28222"/>
                  <a:pt x="268287" y="27164"/>
                </a:cubicBezTo>
                <a:cubicBezTo>
                  <a:pt x="268287" y="25753"/>
                  <a:pt x="268654" y="24695"/>
                  <a:pt x="269753" y="23636"/>
                </a:cubicBezTo>
                <a:close/>
                <a:moveTo>
                  <a:pt x="210961" y="23636"/>
                </a:moveTo>
                <a:cubicBezTo>
                  <a:pt x="212725" y="22225"/>
                  <a:pt x="215547" y="22225"/>
                  <a:pt x="217311" y="23636"/>
                </a:cubicBezTo>
                <a:cubicBezTo>
                  <a:pt x="218370" y="24695"/>
                  <a:pt x="218722" y="25753"/>
                  <a:pt x="218722" y="27164"/>
                </a:cubicBezTo>
                <a:cubicBezTo>
                  <a:pt x="218722" y="28222"/>
                  <a:pt x="218370" y="29281"/>
                  <a:pt x="217311" y="30339"/>
                </a:cubicBezTo>
                <a:cubicBezTo>
                  <a:pt x="216253" y="31045"/>
                  <a:pt x="215195" y="31397"/>
                  <a:pt x="214136" y="31397"/>
                </a:cubicBezTo>
                <a:cubicBezTo>
                  <a:pt x="213078" y="31397"/>
                  <a:pt x="211667" y="31045"/>
                  <a:pt x="210961" y="30339"/>
                </a:cubicBezTo>
                <a:cubicBezTo>
                  <a:pt x="210256" y="29281"/>
                  <a:pt x="209550" y="28222"/>
                  <a:pt x="209550" y="27164"/>
                </a:cubicBezTo>
                <a:cubicBezTo>
                  <a:pt x="209550" y="25753"/>
                  <a:pt x="210256" y="24695"/>
                  <a:pt x="210961" y="23636"/>
                </a:cubicBezTo>
                <a:close/>
                <a:moveTo>
                  <a:pt x="244298" y="22225"/>
                </a:moveTo>
                <a:cubicBezTo>
                  <a:pt x="246768" y="22225"/>
                  <a:pt x="248884" y="24423"/>
                  <a:pt x="248884" y="26988"/>
                </a:cubicBezTo>
                <a:cubicBezTo>
                  <a:pt x="248884" y="29552"/>
                  <a:pt x="246768" y="31384"/>
                  <a:pt x="244298" y="31384"/>
                </a:cubicBezTo>
                <a:cubicBezTo>
                  <a:pt x="241829" y="31384"/>
                  <a:pt x="239712" y="29552"/>
                  <a:pt x="239712" y="26988"/>
                </a:cubicBezTo>
                <a:cubicBezTo>
                  <a:pt x="239712" y="24423"/>
                  <a:pt x="241829" y="22225"/>
                  <a:pt x="244298" y="22225"/>
                </a:cubicBezTo>
                <a:close/>
                <a:moveTo>
                  <a:pt x="110948" y="22225"/>
                </a:moveTo>
                <a:cubicBezTo>
                  <a:pt x="113418" y="22225"/>
                  <a:pt x="115534" y="24423"/>
                  <a:pt x="115534" y="26988"/>
                </a:cubicBezTo>
                <a:cubicBezTo>
                  <a:pt x="115534" y="29552"/>
                  <a:pt x="113418" y="31384"/>
                  <a:pt x="110948" y="31384"/>
                </a:cubicBezTo>
                <a:cubicBezTo>
                  <a:pt x="108479" y="31384"/>
                  <a:pt x="106362" y="29552"/>
                  <a:pt x="106362" y="26988"/>
                </a:cubicBezTo>
                <a:cubicBezTo>
                  <a:pt x="106362" y="24423"/>
                  <a:pt x="108479" y="22225"/>
                  <a:pt x="110948" y="22225"/>
                </a:cubicBezTo>
                <a:close/>
                <a:moveTo>
                  <a:pt x="63345" y="22225"/>
                </a:moveTo>
                <a:lnTo>
                  <a:pt x="90641" y="22225"/>
                </a:lnTo>
                <a:cubicBezTo>
                  <a:pt x="93123" y="22225"/>
                  <a:pt x="94895" y="24423"/>
                  <a:pt x="94895" y="26988"/>
                </a:cubicBezTo>
                <a:cubicBezTo>
                  <a:pt x="94895" y="29552"/>
                  <a:pt x="93123" y="31384"/>
                  <a:pt x="90641" y="31384"/>
                </a:cubicBezTo>
                <a:lnTo>
                  <a:pt x="63345" y="31384"/>
                </a:lnTo>
                <a:cubicBezTo>
                  <a:pt x="61218" y="31384"/>
                  <a:pt x="58737" y="29552"/>
                  <a:pt x="58737" y="26988"/>
                </a:cubicBezTo>
                <a:cubicBezTo>
                  <a:pt x="58737" y="24423"/>
                  <a:pt x="61218" y="22225"/>
                  <a:pt x="63345" y="22225"/>
                </a:cubicBezTo>
                <a:close/>
                <a:moveTo>
                  <a:pt x="27243" y="9374"/>
                </a:moveTo>
                <a:cubicBezTo>
                  <a:pt x="17206" y="9374"/>
                  <a:pt x="9320" y="17306"/>
                  <a:pt x="9320" y="27401"/>
                </a:cubicBezTo>
                <a:lnTo>
                  <a:pt x="9320" y="45789"/>
                </a:lnTo>
                <a:lnTo>
                  <a:pt x="145897" y="45789"/>
                </a:lnTo>
                <a:lnTo>
                  <a:pt x="145897" y="27401"/>
                </a:lnTo>
                <a:cubicBezTo>
                  <a:pt x="145897" y="17306"/>
                  <a:pt x="138010" y="9374"/>
                  <a:pt x="127973" y="9374"/>
                </a:cubicBezTo>
                <a:lnTo>
                  <a:pt x="27243" y="9374"/>
                </a:lnTo>
                <a:close/>
                <a:moveTo>
                  <a:pt x="169788" y="0"/>
                </a:moveTo>
                <a:lnTo>
                  <a:pt x="298164" y="0"/>
                </a:lnTo>
                <a:cubicBezTo>
                  <a:pt x="300688" y="0"/>
                  <a:pt x="302852" y="2163"/>
                  <a:pt x="302852" y="4687"/>
                </a:cubicBezTo>
                <a:lnTo>
                  <a:pt x="302852" y="50476"/>
                </a:lnTo>
                <a:lnTo>
                  <a:pt x="302852" y="298166"/>
                </a:lnTo>
                <a:cubicBezTo>
                  <a:pt x="302852" y="300689"/>
                  <a:pt x="300688" y="302853"/>
                  <a:pt x="298164" y="302853"/>
                </a:cubicBezTo>
                <a:lnTo>
                  <a:pt x="169788" y="302853"/>
                </a:lnTo>
                <a:cubicBezTo>
                  <a:pt x="167264" y="302853"/>
                  <a:pt x="165100" y="300689"/>
                  <a:pt x="165100" y="298166"/>
                </a:cubicBezTo>
                <a:cubicBezTo>
                  <a:pt x="165100" y="295642"/>
                  <a:pt x="167264" y="293479"/>
                  <a:pt x="169788" y="293479"/>
                </a:cubicBezTo>
                <a:lnTo>
                  <a:pt x="293476" y="293479"/>
                </a:lnTo>
                <a:lnTo>
                  <a:pt x="293476" y="55163"/>
                </a:lnTo>
                <a:lnTo>
                  <a:pt x="178803" y="55163"/>
                </a:lnTo>
                <a:cubicBezTo>
                  <a:pt x="176279" y="55163"/>
                  <a:pt x="174476" y="52999"/>
                  <a:pt x="174476" y="50476"/>
                </a:cubicBezTo>
                <a:cubicBezTo>
                  <a:pt x="174476" y="47952"/>
                  <a:pt x="176279" y="45789"/>
                  <a:pt x="178803" y="45789"/>
                </a:cubicBezTo>
                <a:lnTo>
                  <a:pt x="293476" y="45789"/>
                </a:lnTo>
                <a:lnTo>
                  <a:pt x="293476" y="9374"/>
                </a:lnTo>
                <a:lnTo>
                  <a:pt x="169788" y="9374"/>
                </a:lnTo>
                <a:cubicBezTo>
                  <a:pt x="167264" y="9374"/>
                  <a:pt x="165100" y="7211"/>
                  <a:pt x="165100" y="4687"/>
                </a:cubicBezTo>
                <a:cubicBezTo>
                  <a:pt x="165100" y="2163"/>
                  <a:pt x="167264" y="0"/>
                  <a:pt x="169788" y="0"/>
                </a:cubicBezTo>
                <a:close/>
                <a:moveTo>
                  <a:pt x="27243" y="0"/>
                </a:moveTo>
                <a:lnTo>
                  <a:pt x="127973" y="0"/>
                </a:lnTo>
                <a:cubicBezTo>
                  <a:pt x="143029" y="0"/>
                  <a:pt x="155217" y="12258"/>
                  <a:pt x="155217" y="27401"/>
                </a:cubicBezTo>
                <a:lnTo>
                  <a:pt x="155217" y="50476"/>
                </a:lnTo>
                <a:lnTo>
                  <a:pt x="155217" y="252377"/>
                </a:lnTo>
                <a:lnTo>
                  <a:pt x="155217" y="275812"/>
                </a:lnTo>
                <a:cubicBezTo>
                  <a:pt x="155217" y="290594"/>
                  <a:pt x="143029" y="302853"/>
                  <a:pt x="127973" y="302853"/>
                </a:cubicBezTo>
                <a:lnTo>
                  <a:pt x="27243" y="302853"/>
                </a:lnTo>
                <a:cubicBezTo>
                  <a:pt x="12188" y="302853"/>
                  <a:pt x="0" y="290594"/>
                  <a:pt x="0" y="275812"/>
                </a:cubicBezTo>
                <a:lnTo>
                  <a:pt x="0" y="252377"/>
                </a:lnTo>
                <a:lnTo>
                  <a:pt x="0" y="50476"/>
                </a:lnTo>
                <a:lnTo>
                  <a:pt x="0" y="27401"/>
                </a:lnTo>
                <a:cubicBezTo>
                  <a:pt x="0" y="12258"/>
                  <a:pt x="12188" y="0"/>
                  <a:pt x="27243"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61" name="Freeform 823">
            <a:extLst>
              <a:ext uri="{FF2B5EF4-FFF2-40B4-BE49-F238E27FC236}">
                <a16:creationId xmlns="" xmlns:a16="http://schemas.microsoft.com/office/drawing/2014/main" id="{C984C9BE-5718-1544-881A-BFD337EFB334}"/>
              </a:ext>
            </a:extLst>
          </p:cNvPr>
          <p:cNvSpPr>
            <a:spLocks noChangeArrowheads="1"/>
          </p:cNvSpPr>
          <p:nvPr/>
        </p:nvSpPr>
        <p:spPr bwMode="auto">
          <a:xfrm>
            <a:off x="9537535" y="2402937"/>
            <a:ext cx="352795" cy="464716"/>
          </a:xfrm>
          <a:custGeom>
            <a:avLst/>
            <a:gdLst>
              <a:gd name="T0" fmla="*/ 137768 w 229966"/>
              <a:gd name="T1" fmla="*/ 230547 h 302124"/>
              <a:gd name="T2" fmla="*/ 139562 w 229966"/>
              <a:gd name="T3" fmla="*/ 287377 h 302124"/>
              <a:gd name="T4" fmla="*/ 178311 w 229966"/>
              <a:gd name="T5" fmla="*/ 213642 h 302124"/>
              <a:gd name="T6" fmla="*/ 56278 w 229966"/>
              <a:gd name="T7" fmla="*/ 115772 h 302124"/>
              <a:gd name="T8" fmla="*/ 115778 w 229966"/>
              <a:gd name="T9" fmla="*/ 46896 h 302124"/>
              <a:gd name="T10" fmla="*/ 115778 w 229966"/>
              <a:gd name="T11" fmla="*/ 46896 h 302124"/>
              <a:gd name="T12" fmla="*/ 67088 w 229966"/>
              <a:gd name="T13" fmla="*/ 27326 h 302124"/>
              <a:gd name="T14" fmla="*/ 52019 w 229966"/>
              <a:gd name="T15" fmla="*/ 37757 h 302124"/>
              <a:gd name="T16" fmla="*/ 24750 w 229966"/>
              <a:gd name="T17" fmla="*/ 60777 h 302124"/>
              <a:gd name="T18" fmla="*/ 8964 w 229966"/>
              <a:gd name="T19" fmla="*/ 94227 h 302124"/>
              <a:gd name="T20" fmla="*/ 10758 w 229966"/>
              <a:gd name="T21" fmla="*/ 131275 h 302124"/>
              <a:gd name="T22" fmla="*/ 27262 w 229966"/>
              <a:gd name="T23" fmla="*/ 162927 h 302124"/>
              <a:gd name="T24" fmla="*/ 37308 w 229966"/>
              <a:gd name="T25" fmla="*/ 178393 h 302124"/>
              <a:gd name="T26" fmla="*/ 60629 w 229966"/>
              <a:gd name="T27" fmla="*/ 206088 h 302124"/>
              <a:gd name="T28" fmla="*/ 89691 w 229966"/>
              <a:gd name="T29" fmla="*/ 217958 h 302124"/>
              <a:gd name="T30" fmla="*/ 125570 w 229966"/>
              <a:gd name="T31" fmla="*/ 215080 h 302124"/>
              <a:gd name="T32" fmla="*/ 143150 w 229966"/>
              <a:gd name="T33" fmla="*/ 211484 h 302124"/>
              <a:gd name="T34" fmla="*/ 177593 w 229966"/>
              <a:gd name="T35" fmla="*/ 200693 h 302124"/>
              <a:gd name="T36" fmla="*/ 204502 w 229966"/>
              <a:gd name="T37" fmla="*/ 175515 h 302124"/>
              <a:gd name="T38" fmla="*/ 217418 w 229966"/>
              <a:gd name="T39" fmla="*/ 140986 h 302124"/>
              <a:gd name="T40" fmla="*/ 214189 w 229966"/>
              <a:gd name="T41" fmla="*/ 105018 h 302124"/>
              <a:gd name="T42" fmla="*/ 210602 w 229966"/>
              <a:gd name="T43" fmla="*/ 86674 h 302124"/>
              <a:gd name="T44" fmla="*/ 199838 w 229966"/>
              <a:gd name="T45" fmla="*/ 52504 h 302124"/>
              <a:gd name="T46" fmla="*/ 174723 w 229966"/>
              <a:gd name="T47" fmla="*/ 25528 h 302124"/>
              <a:gd name="T48" fmla="*/ 140280 w 229966"/>
              <a:gd name="T49" fmla="*/ 12939 h 302124"/>
              <a:gd name="T50" fmla="*/ 104401 w 229966"/>
              <a:gd name="T51" fmla="*/ 15816 h 302124"/>
              <a:gd name="T52" fmla="*/ 105478 w 229966"/>
              <a:gd name="T53" fmla="*/ 4306 h 302124"/>
              <a:gd name="T54" fmla="*/ 137768 w 229966"/>
              <a:gd name="T55" fmla="*/ 350 h 302124"/>
              <a:gd name="T56" fmla="*/ 166112 w 229966"/>
              <a:gd name="T57" fmla="*/ 16176 h 302124"/>
              <a:gd name="T58" fmla="*/ 193021 w 229966"/>
              <a:gd name="T59" fmla="*/ 43152 h 302124"/>
              <a:gd name="T60" fmla="*/ 211319 w 229966"/>
              <a:gd name="T61" fmla="*/ 70848 h 302124"/>
              <a:gd name="T62" fmla="*/ 225670 w 229966"/>
              <a:gd name="T63" fmla="*/ 105737 h 302124"/>
              <a:gd name="T64" fmla="*/ 229617 w 229966"/>
              <a:gd name="T65" fmla="*/ 138468 h 302124"/>
              <a:gd name="T66" fmla="*/ 213831 w 229966"/>
              <a:gd name="T67" fmla="*/ 166523 h 302124"/>
              <a:gd name="T68" fmla="*/ 186922 w 229966"/>
              <a:gd name="T69" fmla="*/ 193500 h 302124"/>
              <a:gd name="T70" fmla="*/ 209525 w 229966"/>
              <a:gd name="T71" fmla="*/ 273709 h 302124"/>
              <a:gd name="T72" fmla="*/ 138845 w 229966"/>
              <a:gd name="T73" fmla="*/ 302124 h 302124"/>
              <a:gd name="T74" fmla="*/ 95073 w 229966"/>
              <a:gd name="T75" fmla="*/ 230547 h 302124"/>
              <a:gd name="T76" fmla="*/ 70317 w 229966"/>
              <a:gd name="T77" fmla="*/ 212203 h 302124"/>
              <a:gd name="T78" fmla="*/ 66011 w 229966"/>
              <a:gd name="T79" fmla="*/ 255005 h 302124"/>
              <a:gd name="T80" fmla="*/ 68882 w 229966"/>
              <a:gd name="T81" fmla="*/ 255365 h 302124"/>
              <a:gd name="T82" fmla="*/ 71393 w 229966"/>
              <a:gd name="T83" fmla="*/ 257163 h 302124"/>
              <a:gd name="T84" fmla="*/ 109783 w 229966"/>
              <a:gd name="T85" fmla="*/ 262559 h 302124"/>
              <a:gd name="T86" fmla="*/ 87180 w 229966"/>
              <a:gd name="T87" fmla="*/ 299965 h 302124"/>
              <a:gd name="T88" fmla="*/ 20445 w 229966"/>
              <a:gd name="T89" fmla="*/ 273709 h 302124"/>
              <a:gd name="T90" fmla="*/ 42690 w 229966"/>
              <a:gd name="T91" fmla="*/ 193500 h 302124"/>
              <a:gd name="T92" fmla="*/ 16140 w 229966"/>
              <a:gd name="T93" fmla="*/ 166523 h 302124"/>
              <a:gd name="T94" fmla="*/ 353 w 229966"/>
              <a:gd name="T95" fmla="*/ 138468 h 302124"/>
              <a:gd name="T96" fmla="*/ 3941 w 229966"/>
              <a:gd name="T97" fmla="*/ 105737 h 302124"/>
              <a:gd name="T98" fmla="*/ 18651 w 229966"/>
              <a:gd name="T99" fmla="*/ 70848 h 302124"/>
              <a:gd name="T100" fmla="*/ 36949 w 229966"/>
              <a:gd name="T101" fmla="*/ 43152 h 302124"/>
              <a:gd name="T102" fmla="*/ 63500 w 229966"/>
              <a:gd name="T103" fmla="*/ 16176 h 302124"/>
              <a:gd name="T104" fmla="*/ 92203 w 229966"/>
              <a:gd name="T105" fmla="*/ 350 h 30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966" h="302124">
                <a:moveTo>
                  <a:pt x="159295" y="212203"/>
                </a:moveTo>
                <a:cubicBezTo>
                  <a:pt x="156425" y="211124"/>
                  <a:pt x="152837" y="212203"/>
                  <a:pt x="151761" y="215440"/>
                </a:cubicBezTo>
                <a:lnTo>
                  <a:pt x="148891" y="221914"/>
                </a:lnTo>
                <a:cubicBezTo>
                  <a:pt x="146738" y="226590"/>
                  <a:pt x="142791" y="229468"/>
                  <a:pt x="137768" y="230547"/>
                </a:cubicBezTo>
                <a:cubicBezTo>
                  <a:pt x="133104" y="231626"/>
                  <a:pt x="128081" y="230187"/>
                  <a:pt x="124134" y="226590"/>
                </a:cubicBezTo>
                <a:lnTo>
                  <a:pt x="119111" y="221914"/>
                </a:lnTo>
                <a:cubicBezTo>
                  <a:pt x="117317" y="220476"/>
                  <a:pt x="115165" y="219756"/>
                  <a:pt x="113012" y="220476"/>
                </a:cubicBezTo>
                <a:lnTo>
                  <a:pt x="139562" y="287377"/>
                </a:lnTo>
                <a:lnTo>
                  <a:pt x="158578" y="257163"/>
                </a:lnTo>
                <a:cubicBezTo>
                  <a:pt x="159654" y="255365"/>
                  <a:pt x="161807" y="254646"/>
                  <a:pt x="163601" y="255005"/>
                </a:cubicBezTo>
                <a:lnTo>
                  <a:pt x="198403" y="263997"/>
                </a:lnTo>
                <a:lnTo>
                  <a:pt x="178311" y="213642"/>
                </a:lnTo>
                <a:cubicBezTo>
                  <a:pt x="174364" y="215800"/>
                  <a:pt x="170418" y="216160"/>
                  <a:pt x="166112" y="214721"/>
                </a:cubicBezTo>
                <a:lnTo>
                  <a:pt x="159295" y="212203"/>
                </a:lnTo>
                <a:close/>
                <a:moveTo>
                  <a:pt x="115778" y="56272"/>
                </a:moveTo>
                <a:cubicBezTo>
                  <a:pt x="82963" y="56272"/>
                  <a:pt x="56278" y="82957"/>
                  <a:pt x="56278" y="115772"/>
                </a:cubicBezTo>
                <a:cubicBezTo>
                  <a:pt x="56278" y="148587"/>
                  <a:pt x="82963" y="175272"/>
                  <a:pt x="115778" y="175272"/>
                </a:cubicBezTo>
                <a:cubicBezTo>
                  <a:pt x="148954" y="175272"/>
                  <a:pt x="175638" y="148587"/>
                  <a:pt x="175638" y="115772"/>
                </a:cubicBezTo>
                <a:cubicBezTo>
                  <a:pt x="175638" y="82957"/>
                  <a:pt x="148954" y="56272"/>
                  <a:pt x="115778" y="56272"/>
                </a:cubicBezTo>
                <a:close/>
                <a:moveTo>
                  <a:pt x="115778" y="46896"/>
                </a:moveTo>
                <a:cubicBezTo>
                  <a:pt x="154002" y="46896"/>
                  <a:pt x="184654" y="77908"/>
                  <a:pt x="184654" y="115772"/>
                </a:cubicBezTo>
                <a:cubicBezTo>
                  <a:pt x="184654" y="153996"/>
                  <a:pt x="154002" y="184648"/>
                  <a:pt x="115778" y="184648"/>
                </a:cubicBezTo>
                <a:cubicBezTo>
                  <a:pt x="77914" y="184648"/>
                  <a:pt x="46902" y="153996"/>
                  <a:pt x="46902" y="115772"/>
                </a:cubicBezTo>
                <a:cubicBezTo>
                  <a:pt x="46902" y="77908"/>
                  <a:pt x="77914" y="46896"/>
                  <a:pt x="115778" y="46896"/>
                </a:cubicBezTo>
                <a:close/>
                <a:moveTo>
                  <a:pt x="93996" y="9342"/>
                </a:moveTo>
                <a:cubicBezTo>
                  <a:pt x="91844" y="9702"/>
                  <a:pt x="90409" y="11140"/>
                  <a:pt x="89691" y="12939"/>
                </a:cubicBezTo>
                <a:lnTo>
                  <a:pt x="86462" y="19413"/>
                </a:lnTo>
                <a:cubicBezTo>
                  <a:pt x="83233" y="26607"/>
                  <a:pt x="74981" y="30203"/>
                  <a:pt x="67088" y="27326"/>
                </a:cubicBezTo>
                <a:lnTo>
                  <a:pt x="60629" y="24808"/>
                </a:lnTo>
                <a:cubicBezTo>
                  <a:pt x="58477" y="24089"/>
                  <a:pt x="56683" y="24089"/>
                  <a:pt x="54889" y="25528"/>
                </a:cubicBezTo>
                <a:cubicBezTo>
                  <a:pt x="53454" y="26607"/>
                  <a:pt x="52377" y="28405"/>
                  <a:pt x="52377" y="30563"/>
                </a:cubicBezTo>
                <a:lnTo>
                  <a:pt x="52019" y="37757"/>
                </a:lnTo>
                <a:cubicBezTo>
                  <a:pt x="51660" y="45670"/>
                  <a:pt x="45201" y="52145"/>
                  <a:pt x="37308" y="52504"/>
                </a:cubicBezTo>
                <a:lnTo>
                  <a:pt x="30132" y="52504"/>
                </a:lnTo>
                <a:cubicBezTo>
                  <a:pt x="27980" y="52504"/>
                  <a:pt x="26186" y="53583"/>
                  <a:pt x="25109" y="55382"/>
                </a:cubicBezTo>
                <a:cubicBezTo>
                  <a:pt x="24033" y="57180"/>
                  <a:pt x="23674" y="58978"/>
                  <a:pt x="24750" y="60777"/>
                </a:cubicBezTo>
                <a:lnTo>
                  <a:pt x="27262" y="67611"/>
                </a:lnTo>
                <a:cubicBezTo>
                  <a:pt x="29773" y="75164"/>
                  <a:pt x="26186" y="83797"/>
                  <a:pt x="19010" y="86674"/>
                </a:cubicBezTo>
                <a:lnTo>
                  <a:pt x="12552" y="89911"/>
                </a:lnTo>
                <a:cubicBezTo>
                  <a:pt x="10758" y="90990"/>
                  <a:pt x="9682" y="92429"/>
                  <a:pt x="8964" y="94227"/>
                </a:cubicBezTo>
                <a:cubicBezTo>
                  <a:pt x="8605" y="96385"/>
                  <a:pt x="9323" y="98184"/>
                  <a:pt x="10758" y="99623"/>
                </a:cubicBezTo>
                <a:lnTo>
                  <a:pt x="15422" y="105018"/>
                </a:lnTo>
                <a:cubicBezTo>
                  <a:pt x="20804" y="110773"/>
                  <a:pt x="20804" y="120124"/>
                  <a:pt x="15422" y="125879"/>
                </a:cubicBezTo>
                <a:lnTo>
                  <a:pt x="10758" y="131275"/>
                </a:lnTo>
                <a:cubicBezTo>
                  <a:pt x="9323" y="132713"/>
                  <a:pt x="8605" y="134512"/>
                  <a:pt x="8964" y="136310"/>
                </a:cubicBezTo>
                <a:cubicBezTo>
                  <a:pt x="9682" y="138468"/>
                  <a:pt x="10758" y="139907"/>
                  <a:pt x="12552" y="140986"/>
                </a:cubicBezTo>
                <a:lnTo>
                  <a:pt x="19010" y="143863"/>
                </a:lnTo>
                <a:cubicBezTo>
                  <a:pt x="26186" y="147101"/>
                  <a:pt x="29773" y="155733"/>
                  <a:pt x="27262" y="162927"/>
                </a:cubicBezTo>
                <a:lnTo>
                  <a:pt x="24750" y="169761"/>
                </a:lnTo>
                <a:cubicBezTo>
                  <a:pt x="23674" y="171919"/>
                  <a:pt x="24033" y="173717"/>
                  <a:pt x="25109" y="175515"/>
                </a:cubicBezTo>
                <a:cubicBezTo>
                  <a:pt x="26186" y="177314"/>
                  <a:pt x="27980" y="178033"/>
                  <a:pt x="30132" y="178393"/>
                </a:cubicBezTo>
                <a:lnTo>
                  <a:pt x="37308" y="178393"/>
                </a:lnTo>
                <a:cubicBezTo>
                  <a:pt x="45201" y="178753"/>
                  <a:pt x="51660" y="185227"/>
                  <a:pt x="52019" y="193500"/>
                </a:cubicBezTo>
                <a:lnTo>
                  <a:pt x="52377" y="200693"/>
                </a:lnTo>
                <a:cubicBezTo>
                  <a:pt x="52377" y="202492"/>
                  <a:pt x="53454" y="204290"/>
                  <a:pt x="54889" y="205369"/>
                </a:cubicBezTo>
                <a:cubicBezTo>
                  <a:pt x="56683" y="206448"/>
                  <a:pt x="58836" y="206448"/>
                  <a:pt x="60629" y="206088"/>
                </a:cubicBezTo>
                <a:lnTo>
                  <a:pt x="67088" y="203571"/>
                </a:lnTo>
                <a:cubicBezTo>
                  <a:pt x="69240" y="202851"/>
                  <a:pt x="70675" y="202492"/>
                  <a:pt x="72469" y="202492"/>
                </a:cubicBezTo>
                <a:cubicBezTo>
                  <a:pt x="78569" y="202492"/>
                  <a:pt x="83950" y="206088"/>
                  <a:pt x="86462" y="211484"/>
                </a:cubicBezTo>
                <a:lnTo>
                  <a:pt x="89691" y="217958"/>
                </a:lnTo>
                <a:cubicBezTo>
                  <a:pt x="90409" y="219756"/>
                  <a:pt x="91844" y="221195"/>
                  <a:pt x="93996" y="221555"/>
                </a:cubicBezTo>
                <a:cubicBezTo>
                  <a:pt x="95790" y="221914"/>
                  <a:pt x="97943" y="221555"/>
                  <a:pt x="99378" y="219756"/>
                </a:cubicBezTo>
                <a:lnTo>
                  <a:pt x="104401" y="215080"/>
                </a:lnTo>
                <a:cubicBezTo>
                  <a:pt x="110501" y="209685"/>
                  <a:pt x="119470" y="209685"/>
                  <a:pt x="125570" y="215080"/>
                </a:cubicBezTo>
                <a:lnTo>
                  <a:pt x="130592" y="219756"/>
                </a:lnTo>
                <a:cubicBezTo>
                  <a:pt x="132028" y="221555"/>
                  <a:pt x="134180" y="221914"/>
                  <a:pt x="135974" y="221555"/>
                </a:cubicBezTo>
                <a:cubicBezTo>
                  <a:pt x="138127" y="221195"/>
                  <a:pt x="139562" y="219756"/>
                  <a:pt x="140280" y="217958"/>
                </a:cubicBezTo>
                <a:lnTo>
                  <a:pt x="143150" y="211484"/>
                </a:lnTo>
                <a:cubicBezTo>
                  <a:pt x="146738" y="204290"/>
                  <a:pt x="154990" y="200693"/>
                  <a:pt x="162524" y="203571"/>
                </a:cubicBezTo>
                <a:lnTo>
                  <a:pt x="169341" y="206088"/>
                </a:lnTo>
                <a:cubicBezTo>
                  <a:pt x="171135" y="206448"/>
                  <a:pt x="173288" y="206448"/>
                  <a:pt x="174723" y="205369"/>
                </a:cubicBezTo>
                <a:cubicBezTo>
                  <a:pt x="176517" y="204290"/>
                  <a:pt x="177593" y="202492"/>
                  <a:pt x="177593" y="200693"/>
                </a:cubicBezTo>
                <a:lnTo>
                  <a:pt x="177952" y="193500"/>
                </a:lnTo>
                <a:cubicBezTo>
                  <a:pt x="178311" y="185227"/>
                  <a:pt x="184769" y="178753"/>
                  <a:pt x="192662" y="178393"/>
                </a:cubicBezTo>
                <a:lnTo>
                  <a:pt x="199838" y="178393"/>
                </a:lnTo>
                <a:cubicBezTo>
                  <a:pt x="201632" y="178033"/>
                  <a:pt x="203426" y="177314"/>
                  <a:pt x="204502" y="175515"/>
                </a:cubicBezTo>
                <a:cubicBezTo>
                  <a:pt x="205579" y="173717"/>
                  <a:pt x="205937" y="171919"/>
                  <a:pt x="205220" y="169761"/>
                </a:cubicBezTo>
                <a:lnTo>
                  <a:pt x="202708" y="162927"/>
                </a:lnTo>
                <a:cubicBezTo>
                  <a:pt x="199838" y="155733"/>
                  <a:pt x="203426" y="147101"/>
                  <a:pt x="210602" y="143863"/>
                </a:cubicBezTo>
                <a:lnTo>
                  <a:pt x="217418" y="140986"/>
                </a:lnTo>
                <a:cubicBezTo>
                  <a:pt x="219212" y="139907"/>
                  <a:pt x="220289" y="138468"/>
                  <a:pt x="221006" y="136310"/>
                </a:cubicBezTo>
                <a:cubicBezTo>
                  <a:pt x="221006" y="134512"/>
                  <a:pt x="220647" y="132713"/>
                  <a:pt x="219212" y="131275"/>
                </a:cubicBezTo>
                <a:lnTo>
                  <a:pt x="214189" y="125879"/>
                </a:lnTo>
                <a:cubicBezTo>
                  <a:pt x="209166" y="120124"/>
                  <a:pt x="209166" y="110773"/>
                  <a:pt x="214189" y="105018"/>
                </a:cubicBezTo>
                <a:lnTo>
                  <a:pt x="219212" y="99623"/>
                </a:lnTo>
                <a:cubicBezTo>
                  <a:pt x="220647" y="98184"/>
                  <a:pt x="221006" y="96385"/>
                  <a:pt x="221006" y="94227"/>
                </a:cubicBezTo>
                <a:cubicBezTo>
                  <a:pt x="220289" y="92429"/>
                  <a:pt x="219212" y="90990"/>
                  <a:pt x="217418" y="89911"/>
                </a:cubicBezTo>
                <a:lnTo>
                  <a:pt x="210602" y="86674"/>
                </a:lnTo>
                <a:cubicBezTo>
                  <a:pt x="203426" y="83797"/>
                  <a:pt x="199838" y="75164"/>
                  <a:pt x="202708" y="67611"/>
                </a:cubicBezTo>
                <a:lnTo>
                  <a:pt x="205220" y="60777"/>
                </a:lnTo>
                <a:cubicBezTo>
                  <a:pt x="205937" y="58978"/>
                  <a:pt x="205579" y="57180"/>
                  <a:pt x="204502" y="55382"/>
                </a:cubicBezTo>
                <a:cubicBezTo>
                  <a:pt x="203426" y="53583"/>
                  <a:pt x="201632" y="52504"/>
                  <a:pt x="199838" y="52504"/>
                </a:cubicBezTo>
                <a:lnTo>
                  <a:pt x="192662" y="52504"/>
                </a:lnTo>
                <a:cubicBezTo>
                  <a:pt x="184769" y="52145"/>
                  <a:pt x="178311" y="45670"/>
                  <a:pt x="177952" y="37757"/>
                </a:cubicBezTo>
                <a:lnTo>
                  <a:pt x="177593" y="30563"/>
                </a:lnTo>
                <a:cubicBezTo>
                  <a:pt x="177593" y="28405"/>
                  <a:pt x="176517" y="26607"/>
                  <a:pt x="174723" y="25528"/>
                </a:cubicBezTo>
                <a:cubicBezTo>
                  <a:pt x="173288" y="24089"/>
                  <a:pt x="171135" y="24089"/>
                  <a:pt x="169341" y="24808"/>
                </a:cubicBezTo>
                <a:lnTo>
                  <a:pt x="162524" y="27326"/>
                </a:lnTo>
                <a:cubicBezTo>
                  <a:pt x="154990" y="30203"/>
                  <a:pt x="146738" y="26607"/>
                  <a:pt x="143150" y="19413"/>
                </a:cubicBezTo>
                <a:lnTo>
                  <a:pt x="140280" y="12939"/>
                </a:lnTo>
                <a:cubicBezTo>
                  <a:pt x="139562" y="11140"/>
                  <a:pt x="138127" y="9702"/>
                  <a:pt x="135974" y="9342"/>
                </a:cubicBezTo>
                <a:cubicBezTo>
                  <a:pt x="134180" y="8982"/>
                  <a:pt x="132028" y="9342"/>
                  <a:pt x="130592" y="10781"/>
                </a:cubicBezTo>
                <a:lnTo>
                  <a:pt x="125570" y="15816"/>
                </a:lnTo>
                <a:cubicBezTo>
                  <a:pt x="119470" y="21211"/>
                  <a:pt x="110501" y="21211"/>
                  <a:pt x="104401" y="15816"/>
                </a:cubicBezTo>
                <a:lnTo>
                  <a:pt x="99378" y="10781"/>
                </a:lnTo>
                <a:cubicBezTo>
                  <a:pt x="97943" y="9342"/>
                  <a:pt x="95790" y="8982"/>
                  <a:pt x="93996" y="9342"/>
                </a:cubicBezTo>
                <a:close/>
                <a:moveTo>
                  <a:pt x="92203" y="350"/>
                </a:moveTo>
                <a:cubicBezTo>
                  <a:pt x="96867" y="-729"/>
                  <a:pt x="101890" y="709"/>
                  <a:pt x="105478" y="4306"/>
                </a:cubicBezTo>
                <a:lnTo>
                  <a:pt x="110859" y="8982"/>
                </a:lnTo>
                <a:cubicBezTo>
                  <a:pt x="113012" y="11140"/>
                  <a:pt x="116600" y="11140"/>
                  <a:pt x="119111" y="8982"/>
                </a:cubicBezTo>
                <a:lnTo>
                  <a:pt x="124134" y="4306"/>
                </a:lnTo>
                <a:cubicBezTo>
                  <a:pt x="128081" y="709"/>
                  <a:pt x="133104" y="-729"/>
                  <a:pt x="137768" y="350"/>
                </a:cubicBezTo>
                <a:cubicBezTo>
                  <a:pt x="142791" y="1429"/>
                  <a:pt x="146738" y="4306"/>
                  <a:pt x="148891" y="8982"/>
                </a:cubicBezTo>
                <a:lnTo>
                  <a:pt x="151761" y="15816"/>
                </a:lnTo>
                <a:cubicBezTo>
                  <a:pt x="152837" y="18334"/>
                  <a:pt x="156425" y="19773"/>
                  <a:pt x="159295" y="18694"/>
                </a:cubicBezTo>
                <a:lnTo>
                  <a:pt x="166112" y="16176"/>
                </a:lnTo>
                <a:cubicBezTo>
                  <a:pt x="170776" y="14737"/>
                  <a:pt x="175799" y="15097"/>
                  <a:pt x="180105" y="17974"/>
                </a:cubicBezTo>
                <a:cubicBezTo>
                  <a:pt x="184051" y="20492"/>
                  <a:pt x="186563" y="25168"/>
                  <a:pt x="186563" y="30203"/>
                </a:cubicBezTo>
                <a:lnTo>
                  <a:pt x="186922" y="37397"/>
                </a:lnTo>
                <a:cubicBezTo>
                  <a:pt x="187280" y="40275"/>
                  <a:pt x="189433" y="43152"/>
                  <a:pt x="193021" y="43152"/>
                </a:cubicBezTo>
                <a:lnTo>
                  <a:pt x="200197" y="43512"/>
                </a:lnTo>
                <a:cubicBezTo>
                  <a:pt x="204861" y="43871"/>
                  <a:pt x="209525" y="46029"/>
                  <a:pt x="212037" y="50346"/>
                </a:cubicBezTo>
                <a:cubicBezTo>
                  <a:pt x="214907" y="54303"/>
                  <a:pt x="215624" y="59338"/>
                  <a:pt x="213831" y="64014"/>
                </a:cubicBezTo>
                <a:lnTo>
                  <a:pt x="211319" y="70848"/>
                </a:lnTo>
                <a:cubicBezTo>
                  <a:pt x="210243" y="74085"/>
                  <a:pt x="211678" y="77322"/>
                  <a:pt x="214548" y="78401"/>
                </a:cubicBezTo>
                <a:lnTo>
                  <a:pt x="221006" y="81638"/>
                </a:lnTo>
                <a:cubicBezTo>
                  <a:pt x="225670" y="83797"/>
                  <a:pt x="228900" y="87753"/>
                  <a:pt x="229617" y="92429"/>
                </a:cubicBezTo>
                <a:cubicBezTo>
                  <a:pt x="230693" y="97464"/>
                  <a:pt x="229258" y="102140"/>
                  <a:pt x="225670" y="105737"/>
                </a:cubicBezTo>
                <a:lnTo>
                  <a:pt x="221006" y="111492"/>
                </a:lnTo>
                <a:cubicBezTo>
                  <a:pt x="218854" y="113650"/>
                  <a:pt x="218854" y="117247"/>
                  <a:pt x="221006" y="119405"/>
                </a:cubicBezTo>
                <a:lnTo>
                  <a:pt x="225670" y="124800"/>
                </a:lnTo>
                <a:cubicBezTo>
                  <a:pt x="229258" y="128397"/>
                  <a:pt x="230693" y="133433"/>
                  <a:pt x="229617" y="138468"/>
                </a:cubicBezTo>
                <a:cubicBezTo>
                  <a:pt x="228900" y="143144"/>
                  <a:pt x="225670" y="147101"/>
                  <a:pt x="221006" y="149259"/>
                </a:cubicBezTo>
                <a:lnTo>
                  <a:pt x="214548" y="152136"/>
                </a:lnTo>
                <a:cubicBezTo>
                  <a:pt x="211678" y="153575"/>
                  <a:pt x="210243" y="157172"/>
                  <a:pt x="211319" y="160049"/>
                </a:cubicBezTo>
                <a:lnTo>
                  <a:pt x="213831" y="166523"/>
                </a:lnTo>
                <a:cubicBezTo>
                  <a:pt x="215624" y="171199"/>
                  <a:pt x="214907" y="176235"/>
                  <a:pt x="212037" y="180551"/>
                </a:cubicBezTo>
                <a:cubicBezTo>
                  <a:pt x="209525" y="184508"/>
                  <a:pt x="204861" y="187025"/>
                  <a:pt x="200197" y="187385"/>
                </a:cubicBezTo>
                <a:lnTo>
                  <a:pt x="193021" y="187745"/>
                </a:lnTo>
                <a:cubicBezTo>
                  <a:pt x="189433" y="187745"/>
                  <a:pt x="187280" y="190262"/>
                  <a:pt x="186922" y="193500"/>
                </a:cubicBezTo>
                <a:lnTo>
                  <a:pt x="186563" y="201053"/>
                </a:lnTo>
                <a:cubicBezTo>
                  <a:pt x="186563" y="202851"/>
                  <a:pt x="185845" y="204650"/>
                  <a:pt x="185128" y="206448"/>
                </a:cubicBezTo>
                <a:lnTo>
                  <a:pt x="210243" y="269033"/>
                </a:lnTo>
                <a:cubicBezTo>
                  <a:pt x="210960" y="270472"/>
                  <a:pt x="210602" y="272270"/>
                  <a:pt x="209525" y="273709"/>
                </a:cubicBezTo>
                <a:cubicBezTo>
                  <a:pt x="208090" y="275147"/>
                  <a:pt x="206655" y="275507"/>
                  <a:pt x="204861" y="275147"/>
                </a:cubicBezTo>
                <a:lnTo>
                  <a:pt x="164677" y="264717"/>
                </a:lnTo>
                <a:lnTo>
                  <a:pt x="142791" y="299965"/>
                </a:lnTo>
                <a:cubicBezTo>
                  <a:pt x="141715" y="301045"/>
                  <a:pt x="140280" y="302124"/>
                  <a:pt x="138845" y="302124"/>
                </a:cubicBezTo>
                <a:cubicBezTo>
                  <a:pt x="138486" y="302124"/>
                  <a:pt x="138486" y="302124"/>
                  <a:pt x="138486" y="302124"/>
                </a:cubicBezTo>
                <a:cubicBezTo>
                  <a:pt x="136692" y="301764"/>
                  <a:pt x="135257" y="300685"/>
                  <a:pt x="134539" y="299246"/>
                </a:cubicBezTo>
                <a:lnTo>
                  <a:pt x="105478" y="226590"/>
                </a:lnTo>
                <a:cubicBezTo>
                  <a:pt x="102607" y="229468"/>
                  <a:pt x="99019" y="230547"/>
                  <a:pt x="95073" y="230547"/>
                </a:cubicBezTo>
                <a:cubicBezTo>
                  <a:pt x="94355" y="230547"/>
                  <a:pt x="93279" y="230547"/>
                  <a:pt x="92203" y="230547"/>
                </a:cubicBezTo>
                <a:cubicBezTo>
                  <a:pt x="87180" y="229468"/>
                  <a:pt x="83233" y="226590"/>
                  <a:pt x="81080" y="221914"/>
                </a:cubicBezTo>
                <a:lnTo>
                  <a:pt x="78210" y="215440"/>
                </a:lnTo>
                <a:cubicBezTo>
                  <a:pt x="76775" y="212203"/>
                  <a:pt x="73546" y="211124"/>
                  <a:pt x="70317" y="212203"/>
                </a:cubicBezTo>
                <a:lnTo>
                  <a:pt x="63500" y="214721"/>
                </a:lnTo>
                <a:cubicBezTo>
                  <a:pt x="59553" y="216160"/>
                  <a:pt x="55248" y="215800"/>
                  <a:pt x="51660" y="213642"/>
                </a:cubicBezTo>
                <a:lnTo>
                  <a:pt x="31567" y="263997"/>
                </a:lnTo>
                <a:lnTo>
                  <a:pt x="66011" y="255005"/>
                </a:lnTo>
                <a:lnTo>
                  <a:pt x="66370" y="255005"/>
                </a:lnTo>
                <a:cubicBezTo>
                  <a:pt x="66729" y="255005"/>
                  <a:pt x="67088" y="255005"/>
                  <a:pt x="67446" y="255005"/>
                </a:cubicBezTo>
                <a:cubicBezTo>
                  <a:pt x="67805" y="255005"/>
                  <a:pt x="67805" y="255005"/>
                  <a:pt x="68164" y="255005"/>
                </a:cubicBezTo>
                <a:cubicBezTo>
                  <a:pt x="68523" y="255005"/>
                  <a:pt x="68523" y="255365"/>
                  <a:pt x="68882" y="255365"/>
                </a:cubicBezTo>
                <a:cubicBezTo>
                  <a:pt x="69240" y="255365"/>
                  <a:pt x="69599" y="255365"/>
                  <a:pt x="69599" y="255725"/>
                </a:cubicBezTo>
                <a:cubicBezTo>
                  <a:pt x="69958" y="255725"/>
                  <a:pt x="70317" y="256084"/>
                  <a:pt x="70317" y="256084"/>
                </a:cubicBezTo>
                <a:cubicBezTo>
                  <a:pt x="70675" y="256444"/>
                  <a:pt x="70675" y="256804"/>
                  <a:pt x="71034" y="256804"/>
                </a:cubicBezTo>
                <a:cubicBezTo>
                  <a:pt x="71034" y="256804"/>
                  <a:pt x="71393" y="256804"/>
                  <a:pt x="71393" y="257163"/>
                </a:cubicBezTo>
                <a:lnTo>
                  <a:pt x="90050" y="287377"/>
                </a:lnTo>
                <a:lnTo>
                  <a:pt x="101531" y="258962"/>
                </a:lnTo>
                <a:cubicBezTo>
                  <a:pt x="102248" y="256804"/>
                  <a:pt x="105119" y="255365"/>
                  <a:pt x="107630" y="256444"/>
                </a:cubicBezTo>
                <a:cubicBezTo>
                  <a:pt x="109783" y="257163"/>
                  <a:pt x="110859" y="260041"/>
                  <a:pt x="109783" y="262559"/>
                </a:cubicBezTo>
                <a:lnTo>
                  <a:pt x="95073" y="299246"/>
                </a:lnTo>
                <a:cubicBezTo>
                  <a:pt x="94714" y="300685"/>
                  <a:pt x="93279" y="301764"/>
                  <a:pt x="91485" y="302124"/>
                </a:cubicBezTo>
                <a:cubicBezTo>
                  <a:pt x="91126" y="302124"/>
                  <a:pt x="91126" y="302124"/>
                  <a:pt x="91126" y="302124"/>
                </a:cubicBezTo>
                <a:cubicBezTo>
                  <a:pt x="89332" y="302124"/>
                  <a:pt x="87897" y="301045"/>
                  <a:pt x="87180" y="299965"/>
                </a:cubicBezTo>
                <a:lnTo>
                  <a:pt x="65294" y="264717"/>
                </a:lnTo>
                <a:lnTo>
                  <a:pt x="25109" y="275147"/>
                </a:lnTo>
                <a:cubicBezTo>
                  <a:pt x="24750" y="275147"/>
                  <a:pt x="24392" y="275147"/>
                  <a:pt x="23674" y="275147"/>
                </a:cubicBezTo>
                <a:cubicBezTo>
                  <a:pt x="22598" y="275147"/>
                  <a:pt x="21163" y="274788"/>
                  <a:pt x="20445" y="273709"/>
                </a:cubicBezTo>
                <a:cubicBezTo>
                  <a:pt x="19369" y="272270"/>
                  <a:pt x="19010" y="270472"/>
                  <a:pt x="19727" y="269033"/>
                </a:cubicBezTo>
                <a:lnTo>
                  <a:pt x="44484" y="206448"/>
                </a:lnTo>
                <a:cubicBezTo>
                  <a:pt x="43766" y="204650"/>
                  <a:pt x="43049" y="202851"/>
                  <a:pt x="43049" y="201053"/>
                </a:cubicBezTo>
                <a:lnTo>
                  <a:pt x="42690" y="193500"/>
                </a:lnTo>
                <a:cubicBezTo>
                  <a:pt x="42690" y="190262"/>
                  <a:pt x="40178" y="187745"/>
                  <a:pt x="36949" y="187745"/>
                </a:cubicBezTo>
                <a:lnTo>
                  <a:pt x="29773" y="187385"/>
                </a:lnTo>
                <a:cubicBezTo>
                  <a:pt x="24750" y="187025"/>
                  <a:pt x="20445" y="184508"/>
                  <a:pt x="17575" y="180551"/>
                </a:cubicBezTo>
                <a:cubicBezTo>
                  <a:pt x="15063" y="176235"/>
                  <a:pt x="14346" y="171199"/>
                  <a:pt x="16140" y="166523"/>
                </a:cubicBezTo>
                <a:lnTo>
                  <a:pt x="18651" y="160049"/>
                </a:lnTo>
                <a:cubicBezTo>
                  <a:pt x="19727" y="157172"/>
                  <a:pt x="17934" y="153575"/>
                  <a:pt x="15422" y="152136"/>
                </a:cubicBezTo>
                <a:lnTo>
                  <a:pt x="8964" y="149259"/>
                </a:lnTo>
                <a:cubicBezTo>
                  <a:pt x="4300" y="147101"/>
                  <a:pt x="1071" y="143144"/>
                  <a:pt x="353" y="138468"/>
                </a:cubicBezTo>
                <a:cubicBezTo>
                  <a:pt x="-723" y="133433"/>
                  <a:pt x="712" y="128397"/>
                  <a:pt x="3941" y="124800"/>
                </a:cubicBezTo>
                <a:lnTo>
                  <a:pt x="8964" y="119405"/>
                </a:lnTo>
                <a:cubicBezTo>
                  <a:pt x="10758" y="117247"/>
                  <a:pt x="10758" y="113650"/>
                  <a:pt x="8964" y="111492"/>
                </a:cubicBezTo>
                <a:lnTo>
                  <a:pt x="3941" y="105737"/>
                </a:lnTo>
                <a:cubicBezTo>
                  <a:pt x="712" y="102140"/>
                  <a:pt x="-723" y="97464"/>
                  <a:pt x="353" y="92429"/>
                </a:cubicBezTo>
                <a:cubicBezTo>
                  <a:pt x="1071" y="87753"/>
                  <a:pt x="4300" y="83797"/>
                  <a:pt x="8964" y="81638"/>
                </a:cubicBezTo>
                <a:lnTo>
                  <a:pt x="15422" y="78401"/>
                </a:lnTo>
                <a:cubicBezTo>
                  <a:pt x="17934" y="77322"/>
                  <a:pt x="19727" y="74085"/>
                  <a:pt x="18651" y="70848"/>
                </a:cubicBezTo>
                <a:lnTo>
                  <a:pt x="16140" y="64014"/>
                </a:lnTo>
                <a:cubicBezTo>
                  <a:pt x="14346" y="59338"/>
                  <a:pt x="15063" y="54303"/>
                  <a:pt x="17575" y="50346"/>
                </a:cubicBezTo>
                <a:cubicBezTo>
                  <a:pt x="20445" y="46029"/>
                  <a:pt x="24750" y="43871"/>
                  <a:pt x="29773" y="43512"/>
                </a:cubicBezTo>
                <a:lnTo>
                  <a:pt x="36949" y="43152"/>
                </a:lnTo>
                <a:cubicBezTo>
                  <a:pt x="40178" y="43152"/>
                  <a:pt x="42690" y="40275"/>
                  <a:pt x="42690" y="37397"/>
                </a:cubicBezTo>
                <a:lnTo>
                  <a:pt x="43049" y="30203"/>
                </a:lnTo>
                <a:cubicBezTo>
                  <a:pt x="43407" y="25168"/>
                  <a:pt x="45919" y="20492"/>
                  <a:pt x="49866" y="17974"/>
                </a:cubicBezTo>
                <a:cubicBezTo>
                  <a:pt x="54171" y="15097"/>
                  <a:pt x="58836" y="14737"/>
                  <a:pt x="63500" y="16176"/>
                </a:cubicBezTo>
                <a:lnTo>
                  <a:pt x="70317" y="18694"/>
                </a:lnTo>
                <a:cubicBezTo>
                  <a:pt x="73546" y="19773"/>
                  <a:pt x="76775" y="18334"/>
                  <a:pt x="78210" y="15816"/>
                </a:cubicBezTo>
                <a:lnTo>
                  <a:pt x="81080" y="8982"/>
                </a:lnTo>
                <a:cubicBezTo>
                  <a:pt x="83233" y="4306"/>
                  <a:pt x="87180" y="1429"/>
                  <a:pt x="92203" y="35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62" name="Freeform 824">
            <a:extLst>
              <a:ext uri="{FF2B5EF4-FFF2-40B4-BE49-F238E27FC236}">
                <a16:creationId xmlns="" xmlns:a16="http://schemas.microsoft.com/office/drawing/2014/main" id="{011CE2A9-F0A6-4649-8695-532A6772A812}"/>
              </a:ext>
            </a:extLst>
          </p:cNvPr>
          <p:cNvSpPr>
            <a:spLocks noChangeArrowheads="1"/>
          </p:cNvSpPr>
          <p:nvPr/>
        </p:nvSpPr>
        <p:spPr bwMode="auto">
          <a:xfrm>
            <a:off x="1963213" y="3164681"/>
            <a:ext cx="464717" cy="464717"/>
          </a:xfrm>
          <a:custGeom>
            <a:avLst/>
            <a:gdLst>
              <a:gd name="T0" fmla="*/ 205352 w 303159"/>
              <a:gd name="T1" fmla="*/ 182272 h 302853"/>
              <a:gd name="T2" fmla="*/ 228389 w 303159"/>
              <a:gd name="T3" fmla="*/ 212256 h 302853"/>
              <a:gd name="T4" fmla="*/ 233429 w 303159"/>
              <a:gd name="T5" fmla="*/ 174776 h 302853"/>
              <a:gd name="T6" fmla="*/ 238108 w 303159"/>
              <a:gd name="T7" fmla="*/ 166923 h 302853"/>
              <a:gd name="T8" fmla="*/ 230909 w 303159"/>
              <a:gd name="T9" fmla="*/ 220822 h 302853"/>
              <a:gd name="T10" fmla="*/ 194554 w 303159"/>
              <a:gd name="T11" fmla="*/ 200119 h 302853"/>
              <a:gd name="T12" fmla="*/ 84575 w 303159"/>
              <a:gd name="T13" fmla="*/ 162281 h 302853"/>
              <a:gd name="T14" fmla="*/ 84215 w 303159"/>
              <a:gd name="T15" fmla="*/ 220307 h 302853"/>
              <a:gd name="T16" fmla="*/ 82415 w 303159"/>
              <a:gd name="T17" fmla="*/ 211764 h 302853"/>
              <a:gd name="T18" fmla="*/ 82775 w 303159"/>
              <a:gd name="T19" fmla="*/ 171537 h 302853"/>
              <a:gd name="T20" fmla="*/ 41400 w 303159"/>
              <a:gd name="T21" fmla="*/ 138447 h 302853"/>
              <a:gd name="T22" fmla="*/ 61319 w 303159"/>
              <a:gd name="T23" fmla="*/ 143134 h 302853"/>
              <a:gd name="T24" fmla="*/ 24740 w 303159"/>
              <a:gd name="T25" fmla="*/ 110686 h 302853"/>
              <a:gd name="T26" fmla="*/ 41400 w 303159"/>
              <a:gd name="T27" fmla="*/ 129434 h 302853"/>
              <a:gd name="T28" fmla="*/ 57697 w 303159"/>
              <a:gd name="T29" fmla="*/ 110325 h 302853"/>
              <a:gd name="T30" fmla="*/ 212911 w 303159"/>
              <a:gd name="T31" fmla="*/ 90639 h 302853"/>
              <a:gd name="T32" fmla="*/ 217951 w 303159"/>
              <a:gd name="T33" fmla="*/ 128119 h 302853"/>
              <a:gd name="T34" fmla="*/ 240988 w 303159"/>
              <a:gd name="T35" fmla="*/ 98135 h 302853"/>
              <a:gd name="T36" fmla="*/ 96791 w 303159"/>
              <a:gd name="T37" fmla="*/ 83984 h 302853"/>
              <a:gd name="T38" fmla="*/ 83033 w 303159"/>
              <a:gd name="T39" fmla="*/ 137755 h 302853"/>
              <a:gd name="T40" fmla="*/ 97497 w 303159"/>
              <a:gd name="T41" fmla="*/ 118397 h 302853"/>
              <a:gd name="T42" fmla="*/ 96791 w 303159"/>
              <a:gd name="T43" fmla="*/ 83984 h 302853"/>
              <a:gd name="T44" fmla="*/ 251786 w 303159"/>
              <a:gd name="T45" fmla="*/ 115982 h 302853"/>
              <a:gd name="T46" fmla="*/ 215431 w 303159"/>
              <a:gd name="T47" fmla="*/ 136685 h 302853"/>
              <a:gd name="T48" fmla="*/ 208232 w 303159"/>
              <a:gd name="T49" fmla="*/ 82786 h 302853"/>
              <a:gd name="T50" fmla="*/ 130348 w 303159"/>
              <a:gd name="T51" fmla="*/ 68082 h 302853"/>
              <a:gd name="T52" fmla="*/ 150938 w 303159"/>
              <a:gd name="T53" fmla="*/ 47492 h 302853"/>
              <a:gd name="T54" fmla="*/ 150938 w 303159"/>
              <a:gd name="T55" fmla="*/ 98064 h 302853"/>
              <a:gd name="T56" fmla="*/ 41400 w 303159"/>
              <a:gd name="T57" fmla="*/ 11537 h 302853"/>
              <a:gd name="T58" fmla="*/ 26551 w 303159"/>
              <a:gd name="T59" fmla="*/ 99509 h 302853"/>
              <a:gd name="T60" fmla="*/ 42124 w 303159"/>
              <a:gd name="T61" fmla="*/ 40741 h 302853"/>
              <a:gd name="T62" fmla="*/ 62043 w 303159"/>
              <a:gd name="T63" fmla="*/ 40020 h 302853"/>
              <a:gd name="T64" fmla="*/ 303159 w 303159"/>
              <a:gd name="T65" fmla="*/ 151426 h 302853"/>
              <a:gd name="T66" fmla="*/ 172668 w 303159"/>
              <a:gd name="T67" fmla="*/ 234711 h 302853"/>
              <a:gd name="T68" fmla="*/ 131214 w 303159"/>
              <a:gd name="T69" fmla="*/ 236153 h 302853"/>
              <a:gd name="T70" fmla="*/ 68132 w 303159"/>
              <a:gd name="T71" fmla="*/ 293479 h 302853"/>
              <a:gd name="T72" fmla="*/ 171587 w 303159"/>
              <a:gd name="T73" fmla="*/ 212718 h 302853"/>
              <a:gd name="T74" fmla="*/ 240076 w 303159"/>
              <a:gd name="T75" fmla="*/ 262833 h 302853"/>
              <a:gd name="T76" fmla="*/ 85434 w 303159"/>
              <a:gd name="T77" fmla="*/ 25959 h 302853"/>
              <a:gd name="T78" fmla="*/ 151761 w 303159"/>
              <a:gd name="T79" fmla="*/ 0 h 302853"/>
              <a:gd name="T80" fmla="*/ 69649 w 303159"/>
              <a:gd name="T81" fmla="*/ 35693 h 302853"/>
              <a:gd name="T82" fmla="*/ 44659 w 303159"/>
              <a:gd name="T83" fmla="*/ 301411 h 302853"/>
              <a:gd name="T84" fmla="*/ 15686 w 303159"/>
              <a:gd name="T85" fmla="*/ 109965 h 302853"/>
              <a:gd name="T86" fmla="*/ 38140 w 303159"/>
              <a:gd name="T87" fmla="*/ 1442 h 30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3159" h="302853">
                <a:moveTo>
                  <a:pt x="223350" y="171920"/>
                </a:moveTo>
                <a:cubicBezTo>
                  <a:pt x="221550" y="171920"/>
                  <a:pt x="219750" y="172277"/>
                  <a:pt x="217951" y="172634"/>
                </a:cubicBezTo>
                <a:cubicBezTo>
                  <a:pt x="212551" y="174062"/>
                  <a:pt x="208232" y="177631"/>
                  <a:pt x="205352" y="182272"/>
                </a:cubicBezTo>
                <a:cubicBezTo>
                  <a:pt x="202833" y="186912"/>
                  <a:pt x="201753" y="192623"/>
                  <a:pt x="203193" y="197977"/>
                </a:cubicBezTo>
                <a:cubicBezTo>
                  <a:pt x="204632" y="202975"/>
                  <a:pt x="208232" y="207615"/>
                  <a:pt x="212911" y="210114"/>
                </a:cubicBezTo>
                <a:cubicBezTo>
                  <a:pt x="217591" y="212969"/>
                  <a:pt x="223350" y="213683"/>
                  <a:pt x="228389" y="212256"/>
                </a:cubicBezTo>
                <a:cubicBezTo>
                  <a:pt x="233789" y="210828"/>
                  <a:pt x="238108" y="207615"/>
                  <a:pt x="240988" y="202618"/>
                </a:cubicBezTo>
                <a:cubicBezTo>
                  <a:pt x="243507" y="197977"/>
                  <a:pt x="244587" y="192266"/>
                  <a:pt x="243147" y="187269"/>
                </a:cubicBezTo>
                <a:cubicBezTo>
                  <a:pt x="241708" y="181915"/>
                  <a:pt x="238108" y="177631"/>
                  <a:pt x="233429" y="174776"/>
                </a:cubicBezTo>
                <a:cubicBezTo>
                  <a:pt x="230189" y="172991"/>
                  <a:pt x="226590" y="171920"/>
                  <a:pt x="223350" y="171920"/>
                </a:cubicBezTo>
                <a:close/>
                <a:moveTo>
                  <a:pt x="215431" y="164067"/>
                </a:moveTo>
                <a:cubicBezTo>
                  <a:pt x="223350" y="161925"/>
                  <a:pt x="231269" y="162996"/>
                  <a:pt x="238108" y="166923"/>
                </a:cubicBezTo>
                <a:cubicBezTo>
                  <a:pt x="244947" y="170849"/>
                  <a:pt x="249987" y="177274"/>
                  <a:pt x="251786" y="184770"/>
                </a:cubicBezTo>
                <a:cubicBezTo>
                  <a:pt x="253946" y="192266"/>
                  <a:pt x="252866" y="200476"/>
                  <a:pt x="248907" y="207258"/>
                </a:cubicBezTo>
                <a:cubicBezTo>
                  <a:pt x="244947" y="214040"/>
                  <a:pt x="238468" y="219038"/>
                  <a:pt x="230909" y="220822"/>
                </a:cubicBezTo>
                <a:cubicBezTo>
                  <a:pt x="228389" y="221893"/>
                  <a:pt x="225510" y="221893"/>
                  <a:pt x="223350" y="221893"/>
                </a:cubicBezTo>
                <a:cubicBezTo>
                  <a:pt x="217951" y="221893"/>
                  <a:pt x="212911" y="220822"/>
                  <a:pt x="208232" y="217967"/>
                </a:cubicBezTo>
                <a:cubicBezTo>
                  <a:pt x="201393" y="214397"/>
                  <a:pt x="196353" y="207615"/>
                  <a:pt x="194554" y="200119"/>
                </a:cubicBezTo>
                <a:cubicBezTo>
                  <a:pt x="192394" y="192623"/>
                  <a:pt x="193474" y="184770"/>
                  <a:pt x="197433" y="177631"/>
                </a:cubicBezTo>
                <a:cubicBezTo>
                  <a:pt x="201393" y="170849"/>
                  <a:pt x="207512" y="166209"/>
                  <a:pt x="215431" y="164067"/>
                </a:cubicBezTo>
                <a:close/>
                <a:moveTo>
                  <a:pt x="84575" y="162281"/>
                </a:moveTo>
                <a:cubicBezTo>
                  <a:pt x="92856" y="164061"/>
                  <a:pt x="100417" y="169401"/>
                  <a:pt x="104738" y="176521"/>
                </a:cubicBezTo>
                <a:cubicBezTo>
                  <a:pt x="112659" y="190760"/>
                  <a:pt x="107978" y="208916"/>
                  <a:pt x="93936" y="216747"/>
                </a:cubicBezTo>
                <a:cubicBezTo>
                  <a:pt x="90696" y="218527"/>
                  <a:pt x="87455" y="219595"/>
                  <a:pt x="84215" y="220307"/>
                </a:cubicBezTo>
                <a:cubicBezTo>
                  <a:pt x="83495" y="220307"/>
                  <a:pt x="83495" y="220307"/>
                  <a:pt x="83135" y="220307"/>
                </a:cubicBezTo>
                <a:cubicBezTo>
                  <a:pt x="80974" y="220307"/>
                  <a:pt x="78814" y="218883"/>
                  <a:pt x="78814" y="216747"/>
                </a:cubicBezTo>
                <a:cubicBezTo>
                  <a:pt x="78094" y="214255"/>
                  <a:pt x="79894" y="212120"/>
                  <a:pt x="82415" y="211764"/>
                </a:cubicBezTo>
                <a:cubicBezTo>
                  <a:pt x="84575" y="211052"/>
                  <a:pt x="87095" y="210340"/>
                  <a:pt x="89256" y="208916"/>
                </a:cubicBezTo>
                <a:cubicBezTo>
                  <a:pt x="98977" y="203220"/>
                  <a:pt x="102578" y="190760"/>
                  <a:pt x="96817" y="181149"/>
                </a:cubicBezTo>
                <a:cubicBezTo>
                  <a:pt x="93936" y="176165"/>
                  <a:pt x="88896" y="172605"/>
                  <a:pt x="82775" y="171537"/>
                </a:cubicBezTo>
                <a:cubicBezTo>
                  <a:pt x="80254" y="170825"/>
                  <a:pt x="78454" y="168689"/>
                  <a:pt x="79174" y="165841"/>
                </a:cubicBezTo>
                <a:cubicBezTo>
                  <a:pt x="79534" y="163705"/>
                  <a:pt x="82055" y="161925"/>
                  <a:pt x="84575" y="162281"/>
                </a:cubicBezTo>
                <a:close/>
                <a:moveTo>
                  <a:pt x="41400" y="138447"/>
                </a:moveTo>
                <a:cubicBezTo>
                  <a:pt x="28362" y="138447"/>
                  <a:pt x="21843" y="141692"/>
                  <a:pt x="21481" y="143134"/>
                </a:cubicBezTo>
                <a:cubicBezTo>
                  <a:pt x="17497" y="185678"/>
                  <a:pt x="15686" y="259949"/>
                  <a:pt x="41400" y="291676"/>
                </a:cubicBezTo>
                <a:cubicBezTo>
                  <a:pt x="67114" y="259949"/>
                  <a:pt x="65303" y="185678"/>
                  <a:pt x="61319" y="143134"/>
                </a:cubicBezTo>
                <a:cubicBezTo>
                  <a:pt x="60595" y="141692"/>
                  <a:pt x="54076" y="138447"/>
                  <a:pt x="41400" y="138447"/>
                </a:cubicBezTo>
                <a:close/>
                <a:moveTo>
                  <a:pt x="41400" y="107080"/>
                </a:moveTo>
                <a:cubicBezTo>
                  <a:pt x="31259" y="107080"/>
                  <a:pt x="25465" y="109243"/>
                  <a:pt x="24740" y="110686"/>
                </a:cubicBezTo>
                <a:cubicBezTo>
                  <a:pt x="24740" y="111046"/>
                  <a:pt x="25102" y="110686"/>
                  <a:pt x="25102" y="111046"/>
                </a:cubicBezTo>
                <a:cubicBezTo>
                  <a:pt x="24740" y="111407"/>
                  <a:pt x="23654" y="119339"/>
                  <a:pt x="22205" y="131957"/>
                </a:cubicBezTo>
                <a:cubicBezTo>
                  <a:pt x="27638" y="130155"/>
                  <a:pt x="34519" y="129434"/>
                  <a:pt x="41400" y="129434"/>
                </a:cubicBezTo>
                <a:cubicBezTo>
                  <a:pt x="47919" y="129434"/>
                  <a:pt x="54800" y="130155"/>
                  <a:pt x="60233" y="131957"/>
                </a:cubicBezTo>
                <a:cubicBezTo>
                  <a:pt x="58784" y="119339"/>
                  <a:pt x="57697" y="111407"/>
                  <a:pt x="57697" y="111046"/>
                </a:cubicBezTo>
                <a:cubicBezTo>
                  <a:pt x="57697" y="110686"/>
                  <a:pt x="57697" y="110325"/>
                  <a:pt x="57697" y="110325"/>
                </a:cubicBezTo>
                <a:cubicBezTo>
                  <a:pt x="56973" y="109243"/>
                  <a:pt x="51178" y="107080"/>
                  <a:pt x="41400" y="107080"/>
                </a:cubicBezTo>
                <a:close/>
                <a:moveTo>
                  <a:pt x="223350" y="87783"/>
                </a:moveTo>
                <a:cubicBezTo>
                  <a:pt x="219750" y="87783"/>
                  <a:pt x="216151" y="88854"/>
                  <a:pt x="212911" y="90639"/>
                </a:cubicBezTo>
                <a:cubicBezTo>
                  <a:pt x="208232" y="93137"/>
                  <a:pt x="204632" y="97778"/>
                  <a:pt x="203193" y="103132"/>
                </a:cubicBezTo>
                <a:cubicBezTo>
                  <a:pt x="201753" y="108486"/>
                  <a:pt x="202833" y="113840"/>
                  <a:pt x="205352" y="118481"/>
                </a:cubicBezTo>
                <a:cubicBezTo>
                  <a:pt x="208232" y="123121"/>
                  <a:pt x="212551" y="126691"/>
                  <a:pt x="217951" y="128119"/>
                </a:cubicBezTo>
                <a:cubicBezTo>
                  <a:pt x="223350" y="129546"/>
                  <a:pt x="228749" y="128832"/>
                  <a:pt x="233429" y="125977"/>
                </a:cubicBezTo>
                <a:cubicBezTo>
                  <a:pt x="238108" y="123121"/>
                  <a:pt x="241708" y="118838"/>
                  <a:pt x="243147" y="113484"/>
                </a:cubicBezTo>
                <a:cubicBezTo>
                  <a:pt x="244587" y="108486"/>
                  <a:pt x="243507" y="103132"/>
                  <a:pt x="240988" y="98135"/>
                </a:cubicBezTo>
                <a:cubicBezTo>
                  <a:pt x="238108" y="93494"/>
                  <a:pt x="233789" y="89925"/>
                  <a:pt x="228389" y="88854"/>
                </a:cubicBezTo>
                <a:cubicBezTo>
                  <a:pt x="226590" y="88140"/>
                  <a:pt x="224790" y="87783"/>
                  <a:pt x="223350" y="87783"/>
                </a:cubicBezTo>
                <a:close/>
                <a:moveTo>
                  <a:pt x="96791" y="83984"/>
                </a:moveTo>
                <a:cubicBezTo>
                  <a:pt x="109138" y="92946"/>
                  <a:pt x="112666" y="109794"/>
                  <a:pt x="105258" y="123057"/>
                </a:cubicBezTo>
                <a:cubicBezTo>
                  <a:pt x="100672" y="131302"/>
                  <a:pt x="92558" y="136321"/>
                  <a:pt x="83386" y="137755"/>
                </a:cubicBezTo>
                <a:cubicBezTo>
                  <a:pt x="83033" y="137755"/>
                  <a:pt x="83033" y="137755"/>
                  <a:pt x="83033" y="137755"/>
                </a:cubicBezTo>
                <a:cubicBezTo>
                  <a:pt x="80563" y="137755"/>
                  <a:pt x="78447" y="135962"/>
                  <a:pt x="78447" y="133812"/>
                </a:cubicBezTo>
                <a:cubicBezTo>
                  <a:pt x="78094" y="131302"/>
                  <a:pt x="79858" y="128793"/>
                  <a:pt x="82327" y="128793"/>
                </a:cubicBezTo>
                <a:cubicBezTo>
                  <a:pt x="88677" y="127718"/>
                  <a:pt x="93969" y="124133"/>
                  <a:pt x="97497" y="118397"/>
                </a:cubicBezTo>
                <a:cubicBezTo>
                  <a:pt x="102436" y="109436"/>
                  <a:pt x="100319" y="97606"/>
                  <a:pt x="91500" y="91512"/>
                </a:cubicBezTo>
                <a:cubicBezTo>
                  <a:pt x="89736" y="90078"/>
                  <a:pt x="89030" y="87210"/>
                  <a:pt x="90441" y="85060"/>
                </a:cubicBezTo>
                <a:cubicBezTo>
                  <a:pt x="92205" y="83267"/>
                  <a:pt x="95027" y="82550"/>
                  <a:pt x="96791" y="83984"/>
                </a:cubicBezTo>
                <a:close/>
                <a:moveTo>
                  <a:pt x="230909" y="79930"/>
                </a:moveTo>
                <a:cubicBezTo>
                  <a:pt x="238468" y="82072"/>
                  <a:pt x="244947" y="86712"/>
                  <a:pt x="248907" y="93494"/>
                </a:cubicBezTo>
                <a:cubicBezTo>
                  <a:pt x="252866" y="100276"/>
                  <a:pt x="253946" y="108486"/>
                  <a:pt x="251786" y="115982"/>
                </a:cubicBezTo>
                <a:cubicBezTo>
                  <a:pt x="249987" y="123835"/>
                  <a:pt x="244947" y="129903"/>
                  <a:pt x="238108" y="133830"/>
                </a:cubicBezTo>
                <a:cubicBezTo>
                  <a:pt x="233429" y="136328"/>
                  <a:pt x="228389" y="137756"/>
                  <a:pt x="223350" y="137756"/>
                </a:cubicBezTo>
                <a:cubicBezTo>
                  <a:pt x="220470" y="137756"/>
                  <a:pt x="217951" y="137399"/>
                  <a:pt x="215431" y="136685"/>
                </a:cubicBezTo>
                <a:cubicBezTo>
                  <a:pt x="207512" y="134901"/>
                  <a:pt x="201393" y="129903"/>
                  <a:pt x="197433" y="123121"/>
                </a:cubicBezTo>
                <a:cubicBezTo>
                  <a:pt x="193474" y="116339"/>
                  <a:pt x="192394" y="108486"/>
                  <a:pt x="194554" y="100633"/>
                </a:cubicBezTo>
                <a:cubicBezTo>
                  <a:pt x="196353" y="93137"/>
                  <a:pt x="201393" y="86712"/>
                  <a:pt x="208232" y="82786"/>
                </a:cubicBezTo>
                <a:cubicBezTo>
                  <a:pt x="215071" y="78859"/>
                  <a:pt x="223350" y="77788"/>
                  <a:pt x="230909" y="79930"/>
                </a:cubicBezTo>
                <a:close/>
                <a:moveTo>
                  <a:pt x="150938" y="47492"/>
                </a:moveTo>
                <a:cubicBezTo>
                  <a:pt x="139740" y="47492"/>
                  <a:pt x="130348" y="56522"/>
                  <a:pt x="130348" y="68082"/>
                </a:cubicBezTo>
                <a:cubicBezTo>
                  <a:pt x="130348" y="79641"/>
                  <a:pt x="139740" y="89033"/>
                  <a:pt x="150938" y="89033"/>
                </a:cubicBezTo>
                <a:cubicBezTo>
                  <a:pt x="162497" y="89033"/>
                  <a:pt x="171889" y="79641"/>
                  <a:pt x="171889" y="68082"/>
                </a:cubicBezTo>
                <a:cubicBezTo>
                  <a:pt x="171889" y="56522"/>
                  <a:pt x="162497" y="47492"/>
                  <a:pt x="150938" y="47492"/>
                </a:cubicBezTo>
                <a:close/>
                <a:moveTo>
                  <a:pt x="150938" y="38100"/>
                </a:moveTo>
                <a:cubicBezTo>
                  <a:pt x="167554" y="38100"/>
                  <a:pt x="180920" y="51465"/>
                  <a:pt x="180920" y="68082"/>
                </a:cubicBezTo>
                <a:cubicBezTo>
                  <a:pt x="180920" y="84699"/>
                  <a:pt x="167554" y="98064"/>
                  <a:pt x="150938" y="98064"/>
                </a:cubicBezTo>
                <a:cubicBezTo>
                  <a:pt x="134321" y="98064"/>
                  <a:pt x="120956" y="84699"/>
                  <a:pt x="120956" y="68082"/>
                </a:cubicBezTo>
                <a:cubicBezTo>
                  <a:pt x="120956" y="51465"/>
                  <a:pt x="134321" y="38100"/>
                  <a:pt x="150938" y="38100"/>
                </a:cubicBezTo>
                <a:close/>
                <a:moveTo>
                  <a:pt x="41400" y="11537"/>
                </a:moveTo>
                <a:cubicBezTo>
                  <a:pt x="33794" y="20190"/>
                  <a:pt x="16410" y="41822"/>
                  <a:pt x="10616" y="63815"/>
                </a:cubicBezTo>
                <a:cubicBezTo>
                  <a:pt x="6632" y="80040"/>
                  <a:pt x="9891" y="92659"/>
                  <a:pt x="21481" y="102033"/>
                </a:cubicBezTo>
                <a:cubicBezTo>
                  <a:pt x="22929" y="101312"/>
                  <a:pt x="24740" y="100230"/>
                  <a:pt x="26551" y="99509"/>
                </a:cubicBezTo>
                <a:cubicBezTo>
                  <a:pt x="24378" y="90135"/>
                  <a:pt x="21481" y="67420"/>
                  <a:pt x="33432" y="37496"/>
                </a:cubicBezTo>
                <a:cubicBezTo>
                  <a:pt x="34519" y="34972"/>
                  <a:pt x="37416" y="33890"/>
                  <a:pt x="39589" y="34972"/>
                </a:cubicBezTo>
                <a:cubicBezTo>
                  <a:pt x="42124" y="35693"/>
                  <a:pt x="42849" y="38577"/>
                  <a:pt x="42124" y="40741"/>
                </a:cubicBezTo>
                <a:cubicBezTo>
                  <a:pt x="30535" y="69223"/>
                  <a:pt x="33794" y="90495"/>
                  <a:pt x="35605" y="98067"/>
                </a:cubicBezTo>
                <a:cubicBezTo>
                  <a:pt x="45022" y="97346"/>
                  <a:pt x="55887" y="98427"/>
                  <a:pt x="61319" y="102033"/>
                </a:cubicBezTo>
                <a:cubicBezTo>
                  <a:pt x="77617" y="88332"/>
                  <a:pt x="77617" y="67781"/>
                  <a:pt x="62043" y="40020"/>
                </a:cubicBezTo>
                <a:cubicBezTo>
                  <a:pt x="54800" y="27401"/>
                  <a:pt x="46108" y="16945"/>
                  <a:pt x="41400" y="11537"/>
                </a:cubicBezTo>
                <a:close/>
                <a:moveTo>
                  <a:pt x="151761" y="0"/>
                </a:moveTo>
                <a:cubicBezTo>
                  <a:pt x="235390" y="0"/>
                  <a:pt x="303159" y="67781"/>
                  <a:pt x="303159" y="151426"/>
                </a:cubicBezTo>
                <a:cubicBezTo>
                  <a:pt x="303159" y="197575"/>
                  <a:pt x="282251" y="240840"/>
                  <a:pt x="245483" y="270044"/>
                </a:cubicBezTo>
                <a:cubicBezTo>
                  <a:pt x="231785" y="280860"/>
                  <a:pt x="213762" y="283023"/>
                  <a:pt x="197901" y="275452"/>
                </a:cubicBezTo>
                <a:cubicBezTo>
                  <a:pt x="182401" y="267880"/>
                  <a:pt x="172668" y="252377"/>
                  <a:pt x="172668" y="234711"/>
                </a:cubicBezTo>
                <a:cubicBezTo>
                  <a:pt x="172668" y="228942"/>
                  <a:pt x="170145" y="223534"/>
                  <a:pt x="165459" y="219568"/>
                </a:cubicBezTo>
                <a:cubicBezTo>
                  <a:pt x="161494" y="215602"/>
                  <a:pt x="155726" y="213800"/>
                  <a:pt x="149598" y="214160"/>
                </a:cubicBezTo>
                <a:cubicBezTo>
                  <a:pt x="139144" y="215242"/>
                  <a:pt x="131214" y="224976"/>
                  <a:pt x="131214" y="236153"/>
                </a:cubicBezTo>
                <a:cubicBezTo>
                  <a:pt x="131214" y="271125"/>
                  <a:pt x="103818" y="300329"/>
                  <a:pt x="68492" y="302853"/>
                </a:cubicBezTo>
                <a:cubicBezTo>
                  <a:pt x="65969" y="302853"/>
                  <a:pt x="64166" y="300689"/>
                  <a:pt x="63806" y="298526"/>
                </a:cubicBezTo>
                <a:cubicBezTo>
                  <a:pt x="63806" y="296002"/>
                  <a:pt x="65608" y="293479"/>
                  <a:pt x="68132" y="293479"/>
                </a:cubicBezTo>
                <a:cubicBezTo>
                  <a:pt x="98411" y="291676"/>
                  <a:pt x="121842" y="266438"/>
                  <a:pt x="121842" y="236153"/>
                </a:cubicBezTo>
                <a:cubicBezTo>
                  <a:pt x="121842" y="220289"/>
                  <a:pt x="133737" y="206589"/>
                  <a:pt x="148877" y="205147"/>
                </a:cubicBezTo>
                <a:cubicBezTo>
                  <a:pt x="157168" y="204426"/>
                  <a:pt x="165459" y="206949"/>
                  <a:pt x="171587" y="212718"/>
                </a:cubicBezTo>
                <a:cubicBezTo>
                  <a:pt x="178075" y="218487"/>
                  <a:pt x="181680" y="226419"/>
                  <a:pt x="181680" y="234711"/>
                </a:cubicBezTo>
                <a:cubicBezTo>
                  <a:pt x="181680" y="248772"/>
                  <a:pt x="189250" y="261030"/>
                  <a:pt x="201866" y="267159"/>
                </a:cubicBezTo>
                <a:cubicBezTo>
                  <a:pt x="214483" y="273289"/>
                  <a:pt x="229262" y="271486"/>
                  <a:pt x="240076" y="262833"/>
                </a:cubicBezTo>
                <a:cubicBezTo>
                  <a:pt x="274321" y="235793"/>
                  <a:pt x="294147" y="195052"/>
                  <a:pt x="294147" y="151426"/>
                </a:cubicBezTo>
                <a:cubicBezTo>
                  <a:pt x="294147" y="72829"/>
                  <a:pt x="229983" y="9374"/>
                  <a:pt x="151761" y="9374"/>
                </a:cubicBezTo>
                <a:cubicBezTo>
                  <a:pt x="128691" y="9374"/>
                  <a:pt x="105621" y="14782"/>
                  <a:pt x="85434" y="25959"/>
                </a:cubicBezTo>
                <a:cubicBezTo>
                  <a:pt x="82911" y="27040"/>
                  <a:pt x="80388" y="26319"/>
                  <a:pt x="78946" y="24156"/>
                </a:cubicBezTo>
                <a:cubicBezTo>
                  <a:pt x="77864" y="21632"/>
                  <a:pt x="78946" y="19108"/>
                  <a:pt x="80748" y="17666"/>
                </a:cubicBezTo>
                <a:cubicBezTo>
                  <a:pt x="102737" y="6489"/>
                  <a:pt x="127249" y="0"/>
                  <a:pt x="151761" y="0"/>
                </a:cubicBezTo>
                <a:close/>
                <a:moveTo>
                  <a:pt x="41400" y="0"/>
                </a:moveTo>
                <a:cubicBezTo>
                  <a:pt x="42486" y="0"/>
                  <a:pt x="43573" y="360"/>
                  <a:pt x="44659" y="1442"/>
                </a:cubicBezTo>
                <a:cubicBezTo>
                  <a:pt x="45022" y="2163"/>
                  <a:pt x="58784" y="16585"/>
                  <a:pt x="69649" y="35693"/>
                </a:cubicBezTo>
                <a:cubicBezTo>
                  <a:pt x="88119" y="67420"/>
                  <a:pt x="87033" y="93019"/>
                  <a:pt x="66752" y="109243"/>
                </a:cubicBezTo>
                <a:cubicBezTo>
                  <a:pt x="66752" y="109604"/>
                  <a:pt x="66752" y="109604"/>
                  <a:pt x="66752" y="109965"/>
                </a:cubicBezTo>
                <a:cubicBezTo>
                  <a:pt x="68200" y="118978"/>
                  <a:pt x="88844" y="257425"/>
                  <a:pt x="44659" y="301411"/>
                </a:cubicBezTo>
                <a:cubicBezTo>
                  <a:pt x="43573" y="302492"/>
                  <a:pt x="42486" y="302853"/>
                  <a:pt x="41400" y="302853"/>
                </a:cubicBezTo>
                <a:cubicBezTo>
                  <a:pt x="39951" y="302853"/>
                  <a:pt x="38865" y="302492"/>
                  <a:pt x="38140" y="301411"/>
                </a:cubicBezTo>
                <a:cubicBezTo>
                  <a:pt x="-6044" y="257425"/>
                  <a:pt x="14237" y="118978"/>
                  <a:pt x="15686" y="109965"/>
                </a:cubicBezTo>
                <a:cubicBezTo>
                  <a:pt x="15686" y="109604"/>
                  <a:pt x="15686" y="109604"/>
                  <a:pt x="15686" y="109243"/>
                </a:cubicBezTo>
                <a:cubicBezTo>
                  <a:pt x="1924" y="97706"/>
                  <a:pt x="-3147" y="81482"/>
                  <a:pt x="1924" y="61652"/>
                </a:cubicBezTo>
                <a:cubicBezTo>
                  <a:pt x="9167" y="31367"/>
                  <a:pt x="36692" y="2884"/>
                  <a:pt x="38140" y="1442"/>
                </a:cubicBezTo>
                <a:cubicBezTo>
                  <a:pt x="38865" y="360"/>
                  <a:pt x="39951" y="0"/>
                  <a:pt x="41400"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63" name="TextBox 62">
            <a:extLst>
              <a:ext uri="{FF2B5EF4-FFF2-40B4-BE49-F238E27FC236}">
                <a16:creationId xmlns="" xmlns:a16="http://schemas.microsoft.com/office/drawing/2014/main" id="{FBC57848-F5C5-0542-A58A-4F9C2156A3A8}"/>
              </a:ext>
            </a:extLst>
          </p:cNvPr>
          <p:cNvSpPr txBox="1"/>
          <p:nvPr/>
        </p:nvSpPr>
        <p:spPr>
          <a:xfrm>
            <a:off x="2065242" y="1418326"/>
            <a:ext cx="1707579" cy="1092607"/>
          </a:xfrm>
          <a:prstGeom prst="rect">
            <a:avLst/>
          </a:prstGeom>
          <a:noFill/>
        </p:spPr>
        <p:txBody>
          <a:bodyPr wrap="square" rtlCol="0" anchor="ctr" anchorCtr="0">
            <a:spAutoFit/>
          </a:bodyPr>
          <a:lstStyle>
            <a:defPPr>
              <a:defRPr lang="en-US"/>
            </a:defPPr>
            <a:lvl1pPr algn="ctr">
              <a:defRPr sz="1300" b="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Developed and commenced monitoring </a:t>
            </a:r>
          </a:p>
          <a:p>
            <a:pPr algn="l"/>
            <a:r>
              <a:rPr lang="en-US" b="1" dirty="0">
                <a:latin typeface="Garamond" panose="02020404030301010803" pitchFamily="18" charset="0"/>
              </a:rPr>
              <a:t>of 3G, 4G and CSP </a:t>
            </a:r>
            <a:r>
              <a:rPr lang="en-US" b="1" dirty="0" err="1">
                <a:latin typeface="Garamond" panose="02020404030301010803" pitchFamily="18" charset="0"/>
              </a:rPr>
              <a:t>QoS</a:t>
            </a:r>
            <a:r>
              <a:rPr lang="en-US" b="1" dirty="0">
                <a:latin typeface="Garamond" panose="02020404030301010803" pitchFamily="18" charset="0"/>
              </a:rPr>
              <a:t> KPIs  </a:t>
            </a:r>
          </a:p>
        </p:txBody>
      </p:sp>
      <p:sp>
        <p:nvSpPr>
          <p:cNvPr id="64" name="TextBox 63">
            <a:extLst>
              <a:ext uri="{FF2B5EF4-FFF2-40B4-BE49-F238E27FC236}">
                <a16:creationId xmlns="" xmlns:a16="http://schemas.microsoft.com/office/drawing/2014/main" id="{699FF925-C1E6-AE43-A4C2-604F55F3BF62}"/>
              </a:ext>
            </a:extLst>
          </p:cNvPr>
          <p:cNvSpPr txBox="1"/>
          <p:nvPr/>
        </p:nvSpPr>
        <p:spPr>
          <a:xfrm>
            <a:off x="964806" y="3238023"/>
            <a:ext cx="2116483" cy="692497"/>
          </a:xfrm>
          <a:prstGeom prst="rect">
            <a:avLst/>
          </a:prstGeom>
          <a:noFill/>
        </p:spPr>
        <p:txBody>
          <a:bodyPr wrap="square" rtlCol="0" anchor="ctr" anchorCtr="0">
            <a:spAutoFit/>
          </a:bodyPr>
          <a:lstStyle>
            <a:defPPr>
              <a:defRPr lang="en-US"/>
            </a:defPPr>
            <a:lvl1pPr algn="ctr">
              <a:defRPr sz="1300" b="0">
                <a:solidFill>
                  <a:srgbClr val="002060"/>
                </a:solidFill>
                <a:latin typeface="Arial Rounded MT Bold" panose="020F0704030504030204" pitchFamily="34" charset="0"/>
                <a:ea typeface="League Spartan" charset="0"/>
                <a:cs typeface="Poppins" pitchFamily="2" charset="77"/>
              </a:defRPr>
            </a:lvl1pPr>
          </a:lstStyle>
          <a:p>
            <a:pPr algn="l"/>
            <a:r>
              <a:rPr lang="en-US" b="1" dirty="0" err="1">
                <a:latin typeface="Garamond" panose="02020404030301010803" pitchFamily="18" charset="0"/>
              </a:rPr>
              <a:t>Fibre</a:t>
            </a:r>
            <a:r>
              <a:rPr lang="en-US" b="1" dirty="0">
                <a:latin typeface="Garamond" panose="02020404030301010803" pitchFamily="18" charset="0"/>
              </a:rPr>
              <a:t> Optic cables increased from </a:t>
            </a:r>
          </a:p>
          <a:p>
            <a:pPr algn="l"/>
            <a:r>
              <a:rPr lang="en-US" b="1" dirty="0">
                <a:latin typeface="Garamond" panose="02020404030301010803" pitchFamily="18" charset="0"/>
              </a:rPr>
              <a:t>47,000Km to 54,725Km</a:t>
            </a:r>
          </a:p>
        </p:txBody>
      </p:sp>
      <p:sp>
        <p:nvSpPr>
          <p:cNvPr id="65" name="TextBox 64">
            <a:extLst>
              <a:ext uri="{FF2B5EF4-FFF2-40B4-BE49-F238E27FC236}">
                <a16:creationId xmlns="" xmlns:a16="http://schemas.microsoft.com/office/drawing/2014/main" id="{376AF042-F7B6-3241-B105-E75A38D26460}"/>
              </a:ext>
            </a:extLst>
          </p:cNvPr>
          <p:cNvSpPr txBox="1"/>
          <p:nvPr/>
        </p:nvSpPr>
        <p:spPr>
          <a:xfrm>
            <a:off x="8663869" y="4025186"/>
            <a:ext cx="2099755" cy="492443"/>
          </a:xfrm>
          <a:prstGeom prst="rect">
            <a:avLst/>
          </a:prstGeom>
          <a:noFill/>
        </p:spPr>
        <p:txBody>
          <a:bodyPr wrap="square" rtlCol="0" anchor="ctr" anchorCtr="0">
            <a:spAutoFit/>
          </a:bodyPr>
          <a:lstStyle>
            <a:defPPr>
              <a:defRPr lang="en-US"/>
            </a:defPPr>
            <a:lvl1pPr algn="ctr">
              <a:defRPr sz="1300" b="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Deployment of </a:t>
            </a:r>
            <a:r>
              <a:rPr lang="en-US" b="1" dirty="0" err="1">
                <a:latin typeface="Garamond" panose="02020404030301010803" pitchFamily="18" charset="0"/>
              </a:rPr>
              <a:t>QoS</a:t>
            </a:r>
            <a:r>
              <a:rPr lang="en-US" b="1" dirty="0">
                <a:latin typeface="Garamond" panose="02020404030301010803" pitchFamily="18" charset="0"/>
              </a:rPr>
              <a:t> monitoring tools</a:t>
            </a:r>
          </a:p>
        </p:txBody>
      </p:sp>
      <p:sp>
        <p:nvSpPr>
          <p:cNvPr id="66" name="TextBox 65">
            <a:extLst>
              <a:ext uri="{FF2B5EF4-FFF2-40B4-BE49-F238E27FC236}">
                <a16:creationId xmlns="" xmlns:a16="http://schemas.microsoft.com/office/drawing/2014/main" id="{3C3968EE-AA6F-2F45-AA06-8EEC5486311C}"/>
              </a:ext>
            </a:extLst>
          </p:cNvPr>
          <p:cNvSpPr txBox="1"/>
          <p:nvPr/>
        </p:nvSpPr>
        <p:spPr>
          <a:xfrm>
            <a:off x="7872044" y="1458162"/>
            <a:ext cx="3431196" cy="292388"/>
          </a:xfrm>
          <a:prstGeom prst="rect">
            <a:avLst/>
          </a:prstGeom>
          <a:noFill/>
        </p:spPr>
        <p:txBody>
          <a:bodyPr wrap="square" rtlCol="0" anchor="ctr" anchorCtr="0">
            <a:spAutoFit/>
          </a:bodyPr>
          <a:lstStyle>
            <a:defPPr>
              <a:defRPr lang="en-US"/>
            </a:defPPr>
            <a:lvl1pPr algn="ctr">
              <a:defRPr sz="1300" b="0">
                <a:solidFill>
                  <a:srgbClr val="002060"/>
                </a:solidFill>
                <a:latin typeface="Arial Rounded MT Bold" panose="020F0704030504030204" pitchFamily="34" charset="0"/>
                <a:ea typeface="League Spartan" charset="0"/>
                <a:cs typeface="Poppins" pitchFamily="2" charset="77"/>
              </a:defRPr>
            </a:lvl1pPr>
          </a:lstStyle>
          <a:p>
            <a:r>
              <a:rPr lang="en-US" b="1" dirty="0">
                <a:latin typeface="Garamond" panose="02020404030301010803" pitchFamily="18" charset="0"/>
              </a:rPr>
              <a:t>Acquisition of new </a:t>
            </a:r>
            <a:r>
              <a:rPr lang="en-US" b="1" dirty="0" err="1">
                <a:latin typeface="Garamond" panose="02020404030301010803" pitchFamily="18" charset="0"/>
              </a:rPr>
              <a:t>QoS</a:t>
            </a:r>
            <a:r>
              <a:rPr lang="en-US" b="1" dirty="0">
                <a:latin typeface="Garamond" panose="02020404030301010803" pitchFamily="18" charset="0"/>
              </a:rPr>
              <a:t> monitoring tools</a:t>
            </a:r>
          </a:p>
        </p:txBody>
      </p:sp>
      <p:sp>
        <p:nvSpPr>
          <p:cNvPr id="67" name="TextBox 66">
            <a:extLst>
              <a:ext uri="{FF2B5EF4-FFF2-40B4-BE49-F238E27FC236}">
                <a16:creationId xmlns="" xmlns:a16="http://schemas.microsoft.com/office/drawing/2014/main" id="{57CD1726-7159-0440-BF22-D6B06D719E31}"/>
              </a:ext>
            </a:extLst>
          </p:cNvPr>
          <p:cNvSpPr txBox="1"/>
          <p:nvPr/>
        </p:nvSpPr>
        <p:spPr>
          <a:xfrm>
            <a:off x="6131218" y="5349226"/>
            <a:ext cx="2047790" cy="892552"/>
          </a:xfrm>
          <a:prstGeom prst="rect">
            <a:avLst/>
          </a:prstGeom>
          <a:noFill/>
        </p:spPr>
        <p:txBody>
          <a:bodyPr wrap="square" rtlCol="0" anchor="ctr" anchorCtr="0">
            <a:spAutoFit/>
          </a:bodyPr>
          <a:lstStyle>
            <a:defPPr>
              <a:defRPr lang="en-US"/>
            </a:defPPr>
            <a:lvl1pPr algn="ctr">
              <a:defRPr sz="1300" b="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Clusters of Access gap reduced from 207 – 114 covering ( 33.7M – 31.16M(2019)</a:t>
            </a:r>
          </a:p>
        </p:txBody>
      </p:sp>
      <p:sp>
        <p:nvSpPr>
          <p:cNvPr id="68" name="TextBox 67">
            <a:extLst>
              <a:ext uri="{FF2B5EF4-FFF2-40B4-BE49-F238E27FC236}">
                <a16:creationId xmlns="" xmlns:a16="http://schemas.microsoft.com/office/drawing/2014/main" id="{AD7C27BA-942F-B74A-B564-44DBE8E78F8C}"/>
              </a:ext>
            </a:extLst>
          </p:cNvPr>
          <p:cNvSpPr txBox="1"/>
          <p:nvPr/>
        </p:nvSpPr>
        <p:spPr>
          <a:xfrm>
            <a:off x="3835075" y="5282448"/>
            <a:ext cx="1784288" cy="892552"/>
          </a:xfrm>
          <a:prstGeom prst="rect">
            <a:avLst/>
          </a:prstGeom>
          <a:noFill/>
        </p:spPr>
        <p:txBody>
          <a:bodyPr wrap="square" rtlCol="0" anchor="ctr" anchorCtr="0">
            <a:spAutoFit/>
          </a:bodyPr>
          <a:lstStyle>
            <a:defPPr>
              <a:defRPr lang="en-US"/>
            </a:defPPr>
            <a:lvl1pPr algn="ctr">
              <a:defRPr sz="1300" b="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3G &amp; 4G BTS increased </a:t>
            </a:r>
          </a:p>
          <a:p>
            <a:pPr algn="l"/>
            <a:r>
              <a:rPr lang="en-US" b="1" dirty="0">
                <a:latin typeface="Garamond" panose="02020404030301010803" pitchFamily="18" charset="0"/>
              </a:rPr>
              <a:t>to 53,460 from below 30,000   </a:t>
            </a:r>
          </a:p>
        </p:txBody>
      </p:sp>
      <p:sp>
        <p:nvSpPr>
          <p:cNvPr id="69" name="TextBox 68">
            <a:extLst>
              <a:ext uri="{FF2B5EF4-FFF2-40B4-BE49-F238E27FC236}">
                <a16:creationId xmlns="" xmlns:a16="http://schemas.microsoft.com/office/drawing/2014/main" id="{3C3968EE-AA6F-2F45-AA06-8EEC5486311C}"/>
              </a:ext>
            </a:extLst>
          </p:cNvPr>
          <p:cNvSpPr txBox="1"/>
          <p:nvPr/>
        </p:nvSpPr>
        <p:spPr>
          <a:xfrm>
            <a:off x="9980791" y="2345471"/>
            <a:ext cx="1748334" cy="892552"/>
          </a:xfrm>
          <a:prstGeom prst="rect">
            <a:avLst/>
          </a:prstGeom>
          <a:noFill/>
        </p:spPr>
        <p:txBody>
          <a:bodyPr wrap="square" rtlCol="0" anchor="ctr" anchorCtr="0">
            <a:spAutoFit/>
          </a:bodyPr>
          <a:lstStyle>
            <a:defPPr>
              <a:defRPr lang="en-US"/>
            </a:defPPr>
            <a:lvl1pPr algn="ctr">
              <a:defRPr sz="1300" b="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Ongoing collaboration with FMWH</a:t>
            </a:r>
          </a:p>
          <a:p>
            <a:pPr algn="l"/>
            <a:r>
              <a:rPr lang="en-US" b="1" dirty="0">
                <a:latin typeface="Garamond" panose="02020404030301010803" pitchFamily="18" charset="0"/>
              </a:rPr>
              <a:t>on </a:t>
            </a:r>
            <a:r>
              <a:rPr lang="en-US" b="1" dirty="0" err="1">
                <a:latin typeface="Garamond" panose="02020404030301010803" pitchFamily="18" charset="0"/>
              </a:rPr>
              <a:t>RoW</a:t>
            </a:r>
            <a:endParaRPr lang="en-US" b="1" dirty="0">
              <a:latin typeface="Garamond" panose="02020404030301010803" pitchFamily="18" charset="0"/>
            </a:endParaRPr>
          </a:p>
        </p:txBody>
      </p:sp>
      <p:sp>
        <p:nvSpPr>
          <p:cNvPr id="71" name="TextBox 70">
            <a:extLst>
              <a:ext uri="{FF2B5EF4-FFF2-40B4-BE49-F238E27FC236}">
                <a16:creationId xmlns="" xmlns:a16="http://schemas.microsoft.com/office/drawing/2014/main" id="{AD7C27BA-942F-B74A-B564-44DBE8E78F8C}"/>
              </a:ext>
            </a:extLst>
          </p:cNvPr>
          <p:cNvSpPr txBox="1"/>
          <p:nvPr/>
        </p:nvSpPr>
        <p:spPr>
          <a:xfrm>
            <a:off x="1152129" y="5389123"/>
            <a:ext cx="1826227" cy="692497"/>
          </a:xfrm>
          <a:prstGeom prst="rect">
            <a:avLst/>
          </a:prstGeom>
          <a:noFill/>
        </p:spPr>
        <p:txBody>
          <a:bodyPr wrap="square" rtlCol="0" anchor="ctr" anchorCtr="0">
            <a:spAutoFit/>
          </a:bodyPr>
          <a:lstStyle>
            <a:defPPr>
              <a:defRPr lang="en-US"/>
            </a:defPPr>
            <a:lvl1pPr algn="ctr">
              <a:defRPr sz="1300" b="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Assessment of likely </a:t>
            </a:r>
            <a:r>
              <a:rPr lang="en-US" b="1" dirty="0" err="1">
                <a:latin typeface="Garamond" panose="02020404030301010803" pitchFamily="18" charset="0"/>
              </a:rPr>
              <a:t>QoS</a:t>
            </a:r>
            <a:r>
              <a:rPr lang="en-US" b="1" dirty="0">
                <a:latin typeface="Garamond" panose="02020404030301010803" pitchFamily="18" charset="0"/>
              </a:rPr>
              <a:t> impact on Adverts and Promotions</a:t>
            </a:r>
          </a:p>
        </p:txBody>
      </p:sp>
      <p:sp>
        <p:nvSpPr>
          <p:cNvPr id="72"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002060"/>
                </a:solidFill>
                <a:latin typeface="Garamond" panose="02020404030301010803" pitchFamily="18" charset="0"/>
              </a:rPr>
              <a:t>12</a:t>
            </a:r>
            <a:endParaRPr lang="en-US" b="1" dirty="0">
              <a:solidFill>
                <a:srgbClr val="002060"/>
              </a:solidFill>
              <a:latin typeface="Garamond" panose="02020404030301010803"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7162" y="6346463"/>
            <a:ext cx="923925" cy="381000"/>
          </a:xfrm>
          <a:prstGeom prst="rect">
            <a:avLst/>
          </a:prstGeom>
        </p:spPr>
      </p:pic>
      <p:pic>
        <p:nvPicPr>
          <p:cNvPr id="3" name="Google Shape;149;p1">
            <a:extLst>
              <a:ext uri="{FF2B5EF4-FFF2-40B4-BE49-F238E27FC236}">
                <a16:creationId xmlns="" xmlns:a16="http://schemas.microsoft.com/office/drawing/2014/main" id="{ACBEDAC6-7BE3-CC41-2BEE-8FE3E1D79CD5}"/>
              </a:ext>
            </a:extLst>
          </p:cNvPr>
          <p:cNvPicPr preferRelativeResize="0"/>
          <p:nvPr/>
        </p:nvPicPr>
        <p:blipFill rotWithShape="1">
          <a:blip r:embed="rId3">
            <a:alphaModFix/>
          </a:blip>
          <a:srcRect t="14966" r="3679" b="12057"/>
          <a:stretch/>
        </p:blipFill>
        <p:spPr>
          <a:xfrm>
            <a:off x="10665311" y="0"/>
            <a:ext cx="1526689" cy="1000125"/>
          </a:xfrm>
          <a:prstGeom prst="rect">
            <a:avLst/>
          </a:prstGeom>
          <a:noFill/>
          <a:ln>
            <a:noFill/>
          </a:ln>
        </p:spPr>
      </p:pic>
      <p:pic>
        <p:nvPicPr>
          <p:cNvPr id="4" name="Google Shape;150;p1" descr="Text&#10;&#10;Description automatically generated">
            <a:extLst>
              <a:ext uri="{FF2B5EF4-FFF2-40B4-BE49-F238E27FC236}">
                <a16:creationId xmlns="" xmlns:a16="http://schemas.microsoft.com/office/drawing/2014/main" id="{55AD84C0-61F4-60E9-A9E2-86697AC90975}"/>
              </a:ext>
            </a:extLst>
          </p:cNvPr>
          <p:cNvPicPr preferRelativeResize="0"/>
          <p:nvPr/>
        </p:nvPicPr>
        <p:blipFill rotWithShape="1">
          <a:blip r:embed="rId4">
            <a:alphaModFix/>
          </a:blip>
          <a:srcRect/>
          <a:stretch/>
        </p:blipFill>
        <p:spPr>
          <a:xfrm>
            <a:off x="49258" y="0"/>
            <a:ext cx="1931732" cy="1120140"/>
          </a:xfrm>
          <a:prstGeom prst="rect">
            <a:avLst/>
          </a:prstGeom>
          <a:noFill/>
          <a:ln>
            <a:noFill/>
          </a:ln>
        </p:spPr>
      </p:pic>
    </p:spTree>
    <p:extLst>
      <p:ext uri="{BB962C8B-B14F-4D97-AF65-F5344CB8AC3E}">
        <p14:creationId xmlns:p14="http://schemas.microsoft.com/office/powerpoint/2010/main" val="27997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 xmlns:a16="http://schemas.microsoft.com/office/drawing/2014/main" id="{BB4087CE-3004-7444-B718-18ACBB776E45}"/>
              </a:ext>
            </a:extLst>
          </p:cNvPr>
          <p:cNvSpPr txBox="1"/>
          <p:nvPr/>
        </p:nvSpPr>
        <p:spPr>
          <a:xfrm>
            <a:off x="2634641" y="474083"/>
            <a:ext cx="6324937"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400" b="1" spc="150" dirty="0">
                <a:solidFill>
                  <a:srgbClr val="002060"/>
                </a:solidFill>
                <a:latin typeface="Garamond" panose="02020404030301010803" pitchFamily="18" charset="0"/>
                <a:cs typeface="Poppins Light" pitchFamily="2" charset="77"/>
              </a:rPr>
              <a:t>3.	Optimize Usage &amp; Benefit of Spectrum</a:t>
            </a:r>
          </a:p>
        </p:txBody>
      </p:sp>
      <p:sp>
        <p:nvSpPr>
          <p:cNvPr id="30" name="Freeform 29">
            <a:extLst>
              <a:ext uri="{FF2B5EF4-FFF2-40B4-BE49-F238E27FC236}">
                <a16:creationId xmlns="" xmlns:a16="http://schemas.microsoft.com/office/drawing/2014/main" id="{265CF3A1-D2B6-2C41-856F-4EA93F56CEC8}"/>
              </a:ext>
            </a:extLst>
          </p:cNvPr>
          <p:cNvSpPr>
            <a:spLocks noChangeArrowheads="1"/>
          </p:cNvSpPr>
          <p:nvPr/>
        </p:nvSpPr>
        <p:spPr bwMode="auto">
          <a:xfrm>
            <a:off x="2427283" y="962259"/>
            <a:ext cx="7315186" cy="3976127"/>
          </a:xfrm>
          <a:custGeom>
            <a:avLst/>
            <a:gdLst>
              <a:gd name="connsiteX0" fmla="*/ 6038483 w 14674910"/>
              <a:gd name="connsiteY0" fmla="*/ 0 h 9201245"/>
              <a:gd name="connsiteX1" fmla="*/ 6901941 w 14674910"/>
              <a:gd name="connsiteY1" fmla="*/ 0 h 9201245"/>
              <a:gd name="connsiteX2" fmla="*/ 6910225 w 14674910"/>
              <a:gd name="connsiteY2" fmla="*/ 28721 h 9201245"/>
              <a:gd name="connsiteX3" fmla="*/ 7582305 w 14674910"/>
              <a:gd name="connsiteY3" fmla="*/ 1683608 h 9201245"/>
              <a:gd name="connsiteX4" fmla="*/ 8934872 w 14674910"/>
              <a:gd name="connsiteY4" fmla="*/ 2648266 h 9201245"/>
              <a:gd name="connsiteX5" fmla="*/ 9565903 w 14674910"/>
              <a:gd name="connsiteY5" fmla="*/ 2945847 h 9201245"/>
              <a:gd name="connsiteX6" fmla="*/ 9629131 w 14674910"/>
              <a:gd name="connsiteY6" fmla="*/ 2978085 h 9201245"/>
              <a:gd name="connsiteX7" fmla="*/ 9846087 w 14674910"/>
              <a:gd name="connsiteY7" fmla="*/ 3094638 h 9201245"/>
              <a:gd name="connsiteX8" fmla="*/ 9937828 w 14674910"/>
              <a:gd name="connsiteY8" fmla="*/ 3129355 h 9201245"/>
              <a:gd name="connsiteX9" fmla="*/ 9917992 w 14674910"/>
              <a:gd name="connsiteY9" fmla="*/ 3126875 h 9201245"/>
              <a:gd name="connsiteX10" fmla="*/ 11100713 w 14674910"/>
              <a:gd name="connsiteY10" fmla="*/ 3273186 h 9201245"/>
              <a:gd name="connsiteX11" fmla="*/ 11292875 w 14674910"/>
              <a:gd name="connsiteY11" fmla="*/ 3110756 h 9201245"/>
              <a:gd name="connsiteX12" fmla="*/ 11294114 w 14674910"/>
              <a:gd name="connsiteY12" fmla="*/ 3109517 h 9201245"/>
              <a:gd name="connsiteX13" fmla="*/ 11389575 w 14674910"/>
              <a:gd name="connsiteY13" fmla="*/ 2996684 h 9201245"/>
              <a:gd name="connsiteX14" fmla="*/ 11449083 w 14674910"/>
              <a:gd name="connsiteY14" fmla="*/ 2912369 h 9201245"/>
              <a:gd name="connsiteX15" fmla="*/ 11465200 w 14674910"/>
              <a:gd name="connsiteY15" fmla="*/ 2887571 h 9201245"/>
              <a:gd name="connsiteX16" fmla="*/ 11470158 w 14674910"/>
              <a:gd name="connsiteY16" fmla="*/ 2881371 h 9201245"/>
              <a:gd name="connsiteX17" fmla="*/ 11475118 w 14674910"/>
              <a:gd name="connsiteY17" fmla="*/ 2875172 h 9201245"/>
              <a:gd name="connsiteX18" fmla="*/ 11488755 w 14674910"/>
              <a:gd name="connsiteY18" fmla="*/ 2859053 h 9201245"/>
              <a:gd name="connsiteX19" fmla="*/ 11524707 w 14674910"/>
              <a:gd name="connsiteY19" fmla="*/ 2820615 h 9201245"/>
              <a:gd name="connsiteX20" fmla="*/ 11682156 w 14674910"/>
              <a:gd name="connsiteY20" fmla="*/ 2680504 h 9201245"/>
              <a:gd name="connsiteX21" fmla="*/ 11745383 w 14674910"/>
              <a:gd name="connsiteY21" fmla="*/ 2627187 h 9201245"/>
              <a:gd name="connsiteX22" fmla="*/ 11834645 w 14674910"/>
              <a:gd name="connsiteY22" fmla="*/ 2592470 h 9201245"/>
              <a:gd name="connsiteX23" fmla="*/ 11891673 w 14674910"/>
              <a:gd name="connsiteY23" fmla="*/ 2547832 h 9201245"/>
              <a:gd name="connsiteX24" fmla="*/ 11904071 w 14674910"/>
              <a:gd name="connsiteY24" fmla="*/ 2539153 h 9201245"/>
              <a:gd name="connsiteX25" fmla="*/ 11917708 w 14674910"/>
              <a:gd name="connsiteY25" fmla="*/ 2530475 h 9201245"/>
              <a:gd name="connsiteX26" fmla="*/ 11942502 w 14674910"/>
              <a:gd name="connsiteY26" fmla="*/ 2514354 h 9201245"/>
              <a:gd name="connsiteX27" fmla="*/ 11956140 w 14674910"/>
              <a:gd name="connsiteY27" fmla="*/ 2505675 h 9201245"/>
              <a:gd name="connsiteX28" fmla="*/ 11962338 w 14674910"/>
              <a:gd name="connsiteY28" fmla="*/ 2501956 h 9201245"/>
              <a:gd name="connsiteX29" fmla="*/ 11964818 w 14674910"/>
              <a:gd name="connsiteY29" fmla="*/ 2500716 h 9201245"/>
              <a:gd name="connsiteX30" fmla="*/ 11967298 w 14674910"/>
              <a:gd name="connsiteY30" fmla="*/ 2499476 h 9201245"/>
              <a:gd name="connsiteX31" fmla="*/ 11969776 w 14674910"/>
              <a:gd name="connsiteY31" fmla="*/ 2498236 h 9201245"/>
              <a:gd name="connsiteX32" fmla="*/ 11995814 w 14674910"/>
              <a:gd name="connsiteY32" fmla="*/ 2483356 h 9201245"/>
              <a:gd name="connsiteX33" fmla="*/ 12023086 w 14674910"/>
              <a:gd name="connsiteY33" fmla="*/ 2469718 h 9201245"/>
              <a:gd name="connsiteX34" fmla="*/ 12051602 w 14674910"/>
              <a:gd name="connsiteY34" fmla="*/ 2456079 h 9201245"/>
              <a:gd name="connsiteX35" fmla="*/ 12080114 w 14674910"/>
              <a:gd name="connsiteY35" fmla="*/ 2443679 h 9201245"/>
              <a:gd name="connsiteX36" fmla="*/ 12107390 w 14674910"/>
              <a:gd name="connsiteY36" fmla="*/ 2432520 h 9201245"/>
              <a:gd name="connsiteX37" fmla="*/ 12222686 w 14674910"/>
              <a:gd name="connsiteY37" fmla="*/ 2395323 h 9201245"/>
              <a:gd name="connsiteX38" fmla="*/ 12335502 w 14674910"/>
              <a:gd name="connsiteY38" fmla="*/ 2366804 h 9201245"/>
              <a:gd name="connsiteX39" fmla="*/ 12447082 w 14674910"/>
              <a:gd name="connsiteY39" fmla="*/ 2343246 h 9201245"/>
              <a:gd name="connsiteX40" fmla="*/ 12657838 w 14674910"/>
              <a:gd name="connsiteY40" fmla="*/ 2303568 h 9201245"/>
              <a:gd name="connsiteX41" fmla="*/ 12757018 w 14674910"/>
              <a:gd name="connsiteY41" fmla="*/ 2289930 h 9201245"/>
              <a:gd name="connsiteX42" fmla="*/ 12805370 w 14674910"/>
              <a:gd name="connsiteY42" fmla="*/ 2284970 h 9201245"/>
              <a:gd name="connsiteX43" fmla="*/ 12850000 w 14674910"/>
              <a:gd name="connsiteY43" fmla="*/ 2281250 h 9201245"/>
              <a:gd name="connsiteX44" fmla="*/ 12894630 w 14674910"/>
              <a:gd name="connsiteY44" fmla="*/ 2278770 h 9201245"/>
              <a:gd name="connsiteX45" fmla="*/ 12936782 w 14674910"/>
              <a:gd name="connsiteY45" fmla="*/ 2277530 h 9201245"/>
              <a:gd name="connsiteX46" fmla="*/ 12976454 w 14674910"/>
              <a:gd name="connsiteY46" fmla="*/ 2278770 h 9201245"/>
              <a:gd name="connsiteX47" fmla="*/ 13014886 w 14674910"/>
              <a:gd name="connsiteY47" fmla="*/ 2280010 h 9201245"/>
              <a:gd name="connsiteX48" fmla="*/ 13049598 w 14674910"/>
              <a:gd name="connsiteY48" fmla="*/ 2282490 h 9201245"/>
              <a:gd name="connsiteX49" fmla="*/ 13083072 w 14674910"/>
              <a:gd name="connsiteY49" fmla="*/ 2286210 h 9201245"/>
              <a:gd name="connsiteX50" fmla="*/ 13140102 w 14674910"/>
              <a:gd name="connsiteY50" fmla="*/ 2294888 h 9201245"/>
              <a:gd name="connsiteX51" fmla="*/ 13185972 w 14674910"/>
              <a:gd name="connsiteY51" fmla="*/ 2303568 h 9201245"/>
              <a:gd name="connsiteX52" fmla="*/ 13218206 w 14674910"/>
              <a:gd name="connsiteY52" fmla="*/ 2313488 h 9201245"/>
              <a:gd name="connsiteX53" fmla="*/ 13246718 w 14674910"/>
              <a:gd name="connsiteY53" fmla="*/ 2320928 h 9201245"/>
              <a:gd name="connsiteX54" fmla="*/ 13218206 w 14674910"/>
              <a:gd name="connsiteY54" fmla="*/ 2315968 h 9201245"/>
              <a:gd name="connsiteX55" fmla="*/ 13137622 w 14674910"/>
              <a:gd name="connsiteY55" fmla="*/ 2307288 h 9201245"/>
              <a:gd name="connsiteX56" fmla="*/ 13081834 w 14674910"/>
              <a:gd name="connsiteY56" fmla="*/ 2306048 h 9201245"/>
              <a:gd name="connsiteX57" fmla="*/ 13048358 w 14674910"/>
              <a:gd name="connsiteY57" fmla="*/ 2304808 h 9201245"/>
              <a:gd name="connsiteX58" fmla="*/ 13014886 w 14674910"/>
              <a:gd name="connsiteY58" fmla="*/ 2306048 h 9201245"/>
              <a:gd name="connsiteX59" fmla="*/ 12853718 w 14674910"/>
              <a:gd name="connsiteY59" fmla="*/ 2319687 h 9201245"/>
              <a:gd name="connsiteX60" fmla="*/ 12810328 w 14674910"/>
              <a:gd name="connsiteY60" fmla="*/ 2327127 h 9201245"/>
              <a:gd name="connsiteX61" fmla="*/ 12764456 w 14674910"/>
              <a:gd name="connsiteY61" fmla="*/ 2334566 h 9201245"/>
              <a:gd name="connsiteX62" fmla="*/ 12716106 w 14674910"/>
              <a:gd name="connsiteY62" fmla="*/ 2343246 h 9201245"/>
              <a:gd name="connsiteX63" fmla="*/ 12667756 w 14674910"/>
              <a:gd name="connsiteY63" fmla="*/ 2353165 h 9201245"/>
              <a:gd name="connsiteX64" fmla="*/ 12460718 w 14674910"/>
              <a:gd name="connsiteY64" fmla="*/ 2401522 h 9201245"/>
              <a:gd name="connsiteX65" fmla="*/ 12351622 w 14674910"/>
              <a:gd name="connsiteY65" fmla="*/ 2427561 h 9201245"/>
              <a:gd name="connsiteX66" fmla="*/ 12240042 w 14674910"/>
              <a:gd name="connsiteY66" fmla="*/ 2457318 h 9201245"/>
              <a:gd name="connsiteX67" fmla="*/ 12132186 w 14674910"/>
              <a:gd name="connsiteY67" fmla="*/ 2494516 h 9201245"/>
              <a:gd name="connsiteX68" fmla="*/ 12104910 w 14674910"/>
              <a:gd name="connsiteY68" fmla="*/ 2505675 h 9201245"/>
              <a:gd name="connsiteX69" fmla="*/ 12078874 w 14674910"/>
              <a:gd name="connsiteY69" fmla="*/ 2518075 h 9201245"/>
              <a:gd name="connsiteX70" fmla="*/ 12054082 w 14674910"/>
              <a:gd name="connsiteY70" fmla="*/ 2530475 h 9201245"/>
              <a:gd name="connsiteX71" fmla="*/ 12028046 w 14674910"/>
              <a:gd name="connsiteY71" fmla="*/ 2541633 h 9201245"/>
              <a:gd name="connsiteX72" fmla="*/ 12002012 w 14674910"/>
              <a:gd name="connsiteY72" fmla="*/ 2556512 h 9201245"/>
              <a:gd name="connsiteX73" fmla="*/ 11999530 w 14674910"/>
              <a:gd name="connsiteY73" fmla="*/ 2557752 h 9201245"/>
              <a:gd name="connsiteX74" fmla="*/ 11998290 w 14674910"/>
              <a:gd name="connsiteY74" fmla="*/ 2558992 h 9201245"/>
              <a:gd name="connsiteX75" fmla="*/ 11995814 w 14674910"/>
              <a:gd name="connsiteY75" fmla="*/ 2560232 h 9201245"/>
              <a:gd name="connsiteX76" fmla="*/ 11990854 w 14674910"/>
              <a:gd name="connsiteY76" fmla="*/ 2563952 h 9201245"/>
              <a:gd name="connsiteX77" fmla="*/ 11978454 w 14674910"/>
              <a:gd name="connsiteY77" fmla="*/ 2570151 h 9201245"/>
              <a:gd name="connsiteX78" fmla="*/ 11954898 w 14674910"/>
              <a:gd name="connsiteY78" fmla="*/ 2586270 h 9201245"/>
              <a:gd name="connsiteX79" fmla="*/ 11942502 w 14674910"/>
              <a:gd name="connsiteY79" fmla="*/ 2593710 h 9201245"/>
              <a:gd name="connsiteX80" fmla="*/ 11931346 w 14674910"/>
              <a:gd name="connsiteY80" fmla="*/ 2602389 h 9201245"/>
              <a:gd name="connsiteX81" fmla="*/ 11895393 w 14674910"/>
              <a:gd name="connsiteY81" fmla="*/ 2628427 h 9201245"/>
              <a:gd name="connsiteX82" fmla="*/ 11656121 w 14674910"/>
              <a:gd name="connsiteY82" fmla="*/ 2918569 h 9201245"/>
              <a:gd name="connsiteX83" fmla="*/ 11653642 w 14674910"/>
              <a:gd name="connsiteY83" fmla="*/ 2919809 h 9201245"/>
              <a:gd name="connsiteX84" fmla="*/ 11581736 w 14674910"/>
              <a:gd name="connsiteY84" fmla="*/ 3095877 h 9201245"/>
              <a:gd name="connsiteX85" fmla="*/ 12490474 w 14674910"/>
              <a:gd name="connsiteY85" fmla="*/ 3073559 h 9201245"/>
              <a:gd name="connsiteX86" fmla="*/ 12501630 w 14674910"/>
              <a:gd name="connsiteY86" fmla="*/ 3069839 h 9201245"/>
              <a:gd name="connsiteX87" fmla="*/ 12667756 w 14674910"/>
              <a:gd name="connsiteY87" fmla="*/ 3072319 h 9201245"/>
              <a:gd name="connsiteX88" fmla="*/ 12639242 w 14674910"/>
              <a:gd name="connsiteY88" fmla="*/ 3080999 h 9201245"/>
              <a:gd name="connsiteX89" fmla="*/ 13369454 w 14674910"/>
              <a:gd name="connsiteY89" fmla="*/ 3192592 h 9201245"/>
              <a:gd name="connsiteX90" fmla="*/ 13379374 w 14674910"/>
              <a:gd name="connsiteY90" fmla="*/ 3192592 h 9201245"/>
              <a:gd name="connsiteX91" fmla="*/ 13385570 w 14674910"/>
              <a:gd name="connsiteY91" fmla="*/ 3192592 h 9201245"/>
              <a:gd name="connsiteX92" fmla="*/ 13399208 w 14674910"/>
              <a:gd name="connsiteY92" fmla="*/ 3193831 h 9201245"/>
              <a:gd name="connsiteX93" fmla="*/ 13422764 w 14674910"/>
              <a:gd name="connsiteY93" fmla="*/ 3192592 h 9201245"/>
              <a:gd name="connsiteX94" fmla="*/ 13503348 w 14674910"/>
              <a:gd name="connsiteY94" fmla="*/ 3219869 h 9201245"/>
              <a:gd name="connsiteX95" fmla="*/ 13552938 w 14674910"/>
              <a:gd name="connsiteY95" fmla="*/ 3252108 h 9201245"/>
              <a:gd name="connsiteX96" fmla="*/ 13556656 w 14674910"/>
              <a:gd name="connsiteY96" fmla="*/ 3253347 h 9201245"/>
              <a:gd name="connsiteX97" fmla="*/ 13552938 w 14674910"/>
              <a:gd name="connsiteY97" fmla="*/ 3253347 h 9201245"/>
              <a:gd name="connsiteX98" fmla="*/ 13561616 w 14674910"/>
              <a:gd name="connsiteY98" fmla="*/ 3257068 h 9201245"/>
              <a:gd name="connsiteX99" fmla="*/ 13613686 w 14674910"/>
              <a:gd name="connsiteY99" fmla="*/ 3279385 h 9201245"/>
              <a:gd name="connsiteX100" fmla="*/ 14002966 w 14674910"/>
              <a:gd name="connsiteY100" fmla="*/ 3606725 h 9201245"/>
              <a:gd name="connsiteX101" fmla="*/ 13182254 w 14674910"/>
              <a:gd name="connsiteY101" fmla="*/ 3229789 h 9201245"/>
              <a:gd name="connsiteX102" fmla="*/ 12759498 w 14674910"/>
              <a:gd name="connsiteY102" fmla="*/ 3202511 h 9201245"/>
              <a:gd name="connsiteX103" fmla="*/ 12687594 w 14674910"/>
              <a:gd name="connsiteY103" fmla="*/ 3193831 h 9201245"/>
              <a:gd name="connsiteX104" fmla="*/ 12618166 w 14674910"/>
              <a:gd name="connsiteY104" fmla="*/ 3202511 h 9201245"/>
              <a:gd name="connsiteX105" fmla="*/ 12241282 w 14674910"/>
              <a:gd name="connsiteY105" fmla="*/ 3231029 h 9201245"/>
              <a:gd name="connsiteX106" fmla="*/ 11807370 w 14674910"/>
              <a:gd name="connsiteY106" fmla="*/ 3286825 h 9201245"/>
              <a:gd name="connsiteX107" fmla="*/ 11719349 w 14674910"/>
              <a:gd name="connsiteY107" fmla="*/ 3302944 h 9201245"/>
              <a:gd name="connsiteX108" fmla="*/ 11430487 w 14674910"/>
              <a:gd name="connsiteY108" fmla="*/ 3393458 h 9201245"/>
              <a:gd name="connsiteX109" fmla="*/ 11439165 w 14674910"/>
              <a:gd name="connsiteY109" fmla="*/ 3392219 h 9201245"/>
              <a:gd name="connsiteX110" fmla="*/ 11451563 w 14674910"/>
              <a:gd name="connsiteY110" fmla="*/ 3392219 h 9201245"/>
              <a:gd name="connsiteX111" fmla="*/ 11387096 w 14674910"/>
              <a:gd name="connsiteY111" fmla="*/ 3414537 h 9201245"/>
              <a:gd name="connsiteX112" fmla="*/ 11359821 w 14674910"/>
              <a:gd name="connsiteY112" fmla="*/ 3428176 h 9201245"/>
              <a:gd name="connsiteX113" fmla="*/ 11168900 w 14674910"/>
              <a:gd name="connsiteY113" fmla="*/ 3553408 h 9201245"/>
              <a:gd name="connsiteX114" fmla="*/ 13466154 w 14674910"/>
              <a:gd name="connsiteY114" fmla="*/ 4081615 h 9201245"/>
              <a:gd name="connsiteX115" fmla="*/ 13504590 w 14674910"/>
              <a:gd name="connsiteY115" fmla="*/ 4075415 h 9201245"/>
              <a:gd name="connsiteX116" fmla="*/ 13552938 w 14674910"/>
              <a:gd name="connsiteY116" fmla="*/ 4089054 h 9201245"/>
              <a:gd name="connsiteX117" fmla="*/ 13633522 w 14674910"/>
              <a:gd name="connsiteY117" fmla="*/ 4115093 h 9201245"/>
              <a:gd name="connsiteX118" fmla="*/ 13621126 w 14674910"/>
              <a:gd name="connsiteY118" fmla="*/ 4116332 h 9201245"/>
              <a:gd name="connsiteX119" fmla="*/ 13666994 w 14674910"/>
              <a:gd name="connsiteY119" fmla="*/ 4131211 h 9201245"/>
              <a:gd name="connsiteX120" fmla="*/ 14124462 w 14674910"/>
              <a:gd name="connsiteY120" fmla="*/ 4395314 h 9201245"/>
              <a:gd name="connsiteX121" fmla="*/ 14150496 w 14674910"/>
              <a:gd name="connsiteY121" fmla="*/ 4422593 h 9201245"/>
              <a:gd name="connsiteX122" fmla="*/ 14394726 w 14674910"/>
              <a:gd name="connsiteY122" fmla="*/ 4638338 h 9201245"/>
              <a:gd name="connsiteX123" fmla="*/ 14674910 w 14674910"/>
              <a:gd name="connsiteY123" fmla="*/ 4976837 h 9201245"/>
              <a:gd name="connsiteX124" fmla="*/ 14202566 w 14674910"/>
              <a:gd name="connsiteY124" fmla="*/ 4575103 h 9201245"/>
              <a:gd name="connsiteX125" fmla="*/ 14191408 w 14674910"/>
              <a:gd name="connsiteY125" fmla="*/ 4562704 h 9201245"/>
              <a:gd name="connsiteX126" fmla="*/ 14073632 w 14674910"/>
              <a:gd name="connsiteY126" fmla="*/ 4482109 h 9201245"/>
              <a:gd name="connsiteX127" fmla="*/ 14024042 w 14674910"/>
              <a:gd name="connsiteY127" fmla="*/ 4458551 h 9201245"/>
              <a:gd name="connsiteX128" fmla="*/ 13666994 w 14674910"/>
              <a:gd name="connsiteY128" fmla="*/ 4277522 h 9201245"/>
              <a:gd name="connsiteX129" fmla="*/ 12254918 w 14674910"/>
              <a:gd name="connsiteY129" fmla="*/ 4160969 h 9201245"/>
              <a:gd name="connsiteX130" fmla="*/ 12221448 w 14674910"/>
              <a:gd name="connsiteY130" fmla="*/ 4159729 h 9201245"/>
              <a:gd name="connsiteX131" fmla="*/ 12226406 w 14674910"/>
              <a:gd name="connsiteY131" fmla="*/ 4162209 h 9201245"/>
              <a:gd name="connsiteX132" fmla="*/ 11969776 w 14674910"/>
              <a:gd name="connsiteY132" fmla="*/ 4127491 h 9201245"/>
              <a:gd name="connsiteX133" fmla="*/ 11968538 w 14674910"/>
              <a:gd name="connsiteY133" fmla="*/ 4126251 h 9201245"/>
              <a:gd name="connsiteX134" fmla="*/ 10685397 w 14674910"/>
              <a:gd name="connsiteY134" fmla="*/ 3710878 h 9201245"/>
              <a:gd name="connsiteX135" fmla="*/ 10942025 w 14674910"/>
              <a:gd name="connsiteY135" fmla="*/ 3997300 h 9201245"/>
              <a:gd name="connsiteX136" fmla="*/ 11088316 w 14674910"/>
              <a:gd name="connsiteY136" fmla="*/ 4132451 h 9201245"/>
              <a:gd name="connsiteX137" fmla="*/ 11089555 w 14674910"/>
              <a:gd name="connsiteY137" fmla="*/ 4133691 h 9201245"/>
              <a:gd name="connsiteX138" fmla="*/ 11069720 w 14674910"/>
              <a:gd name="connsiteY138" fmla="*/ 4122532 h 9201245"/>
              <a:gd name="connsiteX139" fmla="*/ 11651162 w 14674910"/>
              <a:gd name="connsiteY139" fmla="*/ 4570143 h 9201245"/>
              <a:gd name="connsiteX140" fmla="*/ 11208572 w 14674910"/>
              <a:gd name="connsiteY140" fmla="*/ 4317199 h 9201245"/>
              <a:gd name="connsiteX141" fmla="*/ 10622170 w 14674910"/>
              <a:gd name="connsiteY141" fmla="*/ 3926625 h 9201245"/>
              <a:gd name="connsiteX142" fmla="*/ 10594896 w 14674910"/>
              <a:gd name="connsiteY142" fmla="*/ 3911745 h 9201245"/>
              <a:gd name="connsiteX143" fmla="*/ 9852286 w 14674910"/>
              <a:gd name="connsiteY143" fmla="*/ 3477773 h 9201245"/>
              <a:gd name="connsiteX144" fmla="*/ 9370023 w 14674910"/>
              <a:gd name="connsiteY144" fmla="*/ 3269467 h 9201245"/>
              <a:gd name="connsiteX145" fmla="*/ 9305556 w 14674910"/>
              <a:gd name="connsiteY145" fmla="*/ 3217389 h 9201245"/>
              <a:gd name="connsiteX146" fmla="*/ 9008017 w 14674910"/>
              <a:gd name="connsiteY146" fmla="*/ 3124395 h 9201245"/>
              <a:gd name="connsiteX147" fmla="*/ 9006777 w 14674910"/>
              <a:gd name="connsiteY147" fmla="*/ 3124395 h 9201245"/>
              <a:gd name="connsiteX148" fmla="*/ 8999338 w 14674910"/>
              <a:gd name="connsiteY148" fmla="*/ 3118197 h 9201245"/>
              <a:gd name="connsiteX149" fmla="*/ 8991899 w 14674910"/>
              <a:gd name="connsiteY149" fmla="*/ 3111997 h 9201245"/>
              <a:gd name="connsiteX150" fmla="*/ 7907120 w 14674910"/>
              <a:gd name="connsiteY150" fmla="*/ 2674304 h 9201245"/>
              <a:gd name="connsiteX151" fmla="*/ 7928194 w 14674910"/>
              <a:gd name="connsiteY151" fmla="*/ 2995443 h 9201245"/>
              <a:gd name="connsiteX152" fmla="*/ 7929435 w 14674910"/>
              <a:gd name="connsiteY152" fmla="*/ 2996684 h 9201245"/>
              <a:gd name="connsiteX153" fmla="*/ 7936872 w 14674910"/>
              <a:gd name="connsiteY153" fmla="*/ 3006603 h 9201245"/>
              <a:gd name="connsiteX154" fmla="*/ 7960429 w 14674910"/>
              <a:gd name="connsiteY154" fmla="*/ 3082238 h 9201245"/>
              <a:gd name="connsiteX155" fmla="*/ 7943072 w 14674910"/>
              <a:gd name="connsiteY155" fmla="*/ 3054961 h 9201245"/>
              <a:gd name="connsiteX156" fmla="*/ 7935634 w 14674910"/>
              <a:gd name="connsiteY156" fmla="*/ 3040081 h 9201245"/>
              <a:gd name="connsiteX157" fmla="*/ 8183583 w 14674910"/>
              <a:gd name="connsiteY157" fmla="*/ 3648882 h 9201245"/>
              <a:gd name="connsiteX158" fmla="*/ 8198460 w 14674910"/>
              <a:gd name="connsiteY158" fmla="*/ 3657562 h 9201245"/>
              <a:gd name="connsiteX159" fmla="*/ 8235654 w 14674910"/>
              <a:gd name="connsiteY159" fmla="*/ 3714598 h 9201245"/>
              <a:gd name="connsiteX160" fmla="*/ 8286483 w 14674910"/>
              <a:gd name="connsiteY160" fmla="*/ 3770394 h 9201245"/>
              <a:gd name="connsiteX161" fmla="*/ 9459285 w 14674910"/>
              <a:gd name="connsiteY161" fmla="*/ 4123772 h 9201245"/>
              <a:gd name="connsiteX162" fmla="*/ 9397298 w 14674910"/>
              <a:gd name="connsiteY162" fmla="*/ 4153530 h 9201245"/>
              <a:gd name="connsiteX163" fmla="*/ 9376223 w 14674910"/>
              <a:gd name="connsiteY163" fmla="*/ 4158489 h 9201245"/>
              <a:gd name="connsiteX164" fmla="*/ 9238610 w 14674910"/>
              <a:gd name="connsiteY164" fmla="*/ 4213046 h 9201245"/>
              <a:gd name="connsiteX165" fmla="*/ 9229932 w 14674910"/>
              <a:gd name="connsiteY165" fmla="*/ 4211806 h 9201245"/>
              <a:gd name="connsiteX166" fmla="*/ 9224973 w 14674910"/>
              <a:gd name="connsiteY166" fmla="*/ 4211806 h 9201245"/>
              <a:gd name="connsiteX167" fmla="*/ 8862966 w 14674910"/>
              <a:gd name="connsiteY167" fmla="*/ 4267603 h 9201245"/>
              <a:gd name="connsiteX168" fmla="*/ 9423333 w 14674910"/>
              <a:gd name="connsiteY168" fmla="*/ 4697855 h 9201245"/>
              <a:gd name="connsiteX169" fmla="*/ 9424572 w 14674910"/>
              <a:gd name="connsiteY169" fmla="*/ 4699095 h 9201245"/>
              <a:gd name="connsiteX170" fmla="*/ 9636570 w 14674910"/>
              <a:gd name="connsiteY170" fmla="*/ 4834246 h 9201245"/>
              <a:gd name="connsiteX171" fmla="*/ 10669281 w 14674910"/>
              <a:gd name="connsiteY171" fmla="*/ 5208702 h 9201245"/>
              <a:gd name="connsiteX172" fmla="*/ 11414370 w 14674910"/>
              <a:gd name="connsiteY172" fmla="*/ 5193823 h 9201245"/>
              <a:gd name="connsiteX173" fmla="*/ 11440405 w 14674910"/>
              <a:gd name="connsiteY173" fmla="*/ 5195063 h 9201245"/>
              <a:gd name="connsiteX174" fmla="*/ 11667279 w 14674910"/>
              <a:gd name="connsiteY174" fmla="*/ 5186383 h 9201245"/>
              <a:gd name="connsiteX175" fmla="*/ 12310710 w 14674910"/>
              <a:gd name="connsiteY175" fmla="*/ 5341373 h 9201245"/>
              <a:gd name="connsiteX176" fmla="*/ 12315668 w 14674910"/>
              <a:gd name="connsiteY176" fmla="*/ 5341373 h 9201245"/>
              <a:gd name="connsiteX177" fmla="*/ 12318146 w 14674910"/>
              <a:gd name="connsiteY177" fmla="*/ 5343853 h 9201245"/>
              <a:gd name="connsiteX178" fmla="*/ 12313186 w 14674910"/>
              <a:gd name="connsiteY178" fmla="*/ 5343853 h 9201245"/>
              <a:gd name="connsiteX179" fmla="*/ 12323106 w 14674910"/>
              <a:gd name="connsiteY179" fmla="*/ 5352532 h 9201245"/>
              <a:gd name="connsiteX180" fmla="*/ 12382616 w 14674910"/>
              <a:gd name="connsiteY180" fmla="*/ 5404610 h 9201245"/>
              <a:gd name="connsiteX181" fmla="*/ 12507830 w 14674910"/>
              <a:gd name="connsiteY181" fmla="*/ 5595557 h 9201245"/>
              <a:gd name="connsiteX182" fmla="*/ 12536342 w 14674910"/>
              <a:gd name="connsiteY182" fmla="*/ 5674912 h 9201245"/>
              <a:gd name="connsiteX183" fmla="*/ 12547502 w 14674910"/>
              <a:gd name="connsiteY183" fmla="*/ 5697231 h 9201245"/>
              <a:gd name="connsiteX184" fmla="*/ 12548742 w 14674910"/>
              <a:gd name="connsiteY184" fmla="*/ 5700950 h 9201245"/>
              <a:gd name="connsiteX185" fmla="*/ 12552458 w 14674910"/>
              <a:gd name="connsiteY185" fmla="*/ 5714590 h 9201245"/>
              <a:gd name="connsiteX186" fmla="*/ 12531382 w 14674910"/>
              <a:gd name="connsiteY186" fmla="*/ 5705910 h 9201245"/>
              <a:gd name="connsiteX187" fmla="*/ 12390052 w 14674910"/>
              <a:gd name="connsiteY187" fmla="*/ 5537281 h 9201245"/>
              <a:gd name="connsiteX188" fmla="*/ 11460241 w 14674910"/>
              <a:gd name="connsiteY188" fmla="*/ 5403369 h 9201245"/>
              <a:gd name="connsiteX189" fmla="*/ 11788774 w 14674910"/>
              <a:gd name="connsiteY189" fmla="*/ 5838582 h 9201245"/>
              <a:gd name="connsiteX190" fmla="*/ 11806131 w 14674910"/>
              <a:gd name="connsiteY190" fmla="*/ 5857181 h 9201245"/>
              <a:gd name="connsiteX191" fmla="*/ 11842083 w 14674910"/>
              <a:gd name="connsiteY191" fmla="*/ 5955134 h 9201245"/>
              <a:gd name="connsiteX192" fmla="*/ 11832166 w 14674910"/>
              <a:gd name="connsiteY192" fmla="*/ 5943974 h 9201245"/>
              <a:gd name="connsiteX193" fmla="*/ 11951182 w 14674910"/>
              <a:gd name="connsiteY193" fmla="*/ 6405225 h 9201245"/>
              <a:gd name="connsiteX194" fmla="*/ 11972258 w 14674910"/>
              <a:gd name="connsiteY194" fmla="*/ 6756122 h 9201245"/>
              <a:gd name="connsiteX195" fmla="*/ 11977214 w 14674910"/>
              <a:gd name="connsiteY195" fmla="*/ 6883834 h 9201245"/>
              <a:gd name="connsiteX196" fmla="*/ 11982174 w 14674910"/>
              <a:gd name="connsiteY196" fmla="*/ 7054944 h 9201245"/>
              <a:gd name="connsiteX197" fmla="*/ 11978454 w 14674910"/>
              <a:gd name="connsiteY197" fmla="*/ 7099580 h 9201245"/>
              <a:gd name="connsiteX198" fmla="*/ 11993334 w 14674910"/>
              <a:gd name="connsiteY198" fmla="*/ 7369882 h 9201245"/>
              <a:gd name="connsiteX199" fmla="*/ 11994574 w 14674910"/>
              <a:gd name="connsiteY199" fmla="*/ 7376082 h 9201245"/>
              <a:gd name="connsiteX200" fmla="*/ 12004490 w 14674910"/>
              <a:gd name="connsiteY200" fmla="*/ 7487676 h 9201245"/>
              <a:gd name="connsiteX201" fmla="*/ 12046642 w 14674910"/>
              <a:gd name="connsiteY201" fmla="*/ 7759219 h 9201245"/>
              <a:gd name="connsiteX202" fmla="*/ 12077636 w 14674910"/>
              <a:gd name="connsiteY202" fmla="*/ 7883211 h 9201245"/>
              <a:gd name="connsiteX203" fmla="*/ 12090034 w 14674910"/>
              <a:gd name="connsiteY203" fmla="*/ 7922887 h 9201245"/>
              <a:gd name="connsiteX204" fmla="*/ 12070198 w 14674910"/>
              <a:gd name="connsiteY204" fmla="*/ 7927846 h 9201245"/>
              <a:gd name="connsiteX205" fmla="*/ 12056562 w 14674910"/>
              <a:gd name="connsiteY205" fmla="*/ 7895609 h 9201245"/>
              <a:gd name="connsiteX206" fmla="*/ 12029286 w 14674910"/>
              <a:gd name="connsiteY206" fmla="*/ 7812535 h 9201245"/>
              <a:gd name="connsiteX207" fmla="*/ 11985894 w 14674910"/>
              <a:gd name="connsiteY207" fmla="*/ 7635226 h 9201245"/>
              <a:gd name="connsiteX208" fmla="*/ 11969776 w 14674910"/>
              <a:gd name="connsiteY208" fmla="*/ 7550913 h 9201245"/>
              <a:gd name="connsiteX209" fmla="*/ 11966058 w 14674910"/>
              <a:gd name="connsiteY209" fmla="*/ 7536033 h 9201245"/>
              <a:gd name="connsiteX210" fmla="*/ 11943742 w 14674910"/>
              <a:gd name="connsiteY210" fmla="*/ 7315327 h 9201245"/>
              <a:gd name="connsiteX211" fmla="*/ 11922667 w 14674910"/>
              <a:gd name="connsiteY211" fmla="*/ 6799520 h 9201245"/>
              <a:gd name="connsiteX212" fmla="*/ 11869358 w 14674910"/>
              <a:gd name="connsiteY212" fmla="*/ 6296112 h 9201245"/>
              <a:gd name="connsiteX213" fmla="*/ 11736705 w 14674910"/>
              <a:gd name="connsiteY213" fmla="*/ 6023330 h 9201245"/>
              <a:gd name="connsiteX214" fmla="*/ 10959382 w 14674910"/>
              <a:gd name="connsiteY214" fmla="*/ 5460406 h 9201245"/>
              <a:gd name="connsiteX215" fmla="*/ 10903593 w 14674910"/>
              <a:gd name="connsiteY215" fmla="*/ 5449247 h 9201245"/>
              <a:gd name="connsiteX216" fmla="*/ 10775899 w 14674910"/>
              <a:gd name="connsiteY216" fmla="*/ 5445526 h 9201245"/>
              <a:gd name="connsiteX217" fmla="*/ 10525470 w 14674910"/>
              <a:gd name="connsiteY217" fmla="*/ 5462886 h 9201245"/>
              <a:gd name="connsiteX218" fmla="*/ 10539107 w 14674910"/>
              <a:gd name="connsiteY218" fmla="*/ 5694751 h 9201245"/>
              <a:gd name="connsiteX219" fmla="*/ 10546545 w 14674910"/>
              <a:gd name="connsiteY219" fmla="*/ 5703430 h 9201245"/>
              <a:gd name="connsiteX220" fmla="*/ 10550264 w 14674910"/>
              <a:gd name="connsiteY220" fmla="*/ 5760466 h 9201245"/>
              <a:gd name="connsiteX221" fmla="*/ 10542826 w 14674910"/>
              <a:gd name="connsiteY221" fmla="*/ 5748067 h 9201245"/>
              <a:gd name="connsiteX222" fmla="*/ 10618451 w 14674910"/>
              <a:gd name="connsiteY222" fmla="*/ 6061767 h 9201245"/>
              <a:gd name="connsiteX223" fmla="*/ 10728788 w 14674910"/>
              <a:gd name="connsiteY223" fmla="*/ 6358108 h 9201245"/>
              <a:gd name="connsiteX224" fmla="*/ 10734988 w 14674910"/>
              <a:gd name="connsiteY224" fmla="*/ 6370507 h 9201245"/>
              <a:gd name="connsiteX225" fmla="*/ 10799454 w 14674910"/>
              <a:gd name="connsiteY225" fmla="*/ 6524258 h 9201245"/>
              <a:gd name="connsiteX226" fmla="*/ 10991615 w 14674910"/>
              <a:gd name="connsiteY226" fmla="*/ 6904913 h 9201245"/>
              <a:gd name="connsiteX227" fmla="*/ 11090796 w 14674910"/>
              <a:gd name="connsiteY227" fmla="*/ 7089660 h 9201245"/>
              <a:gd name="connsiteX228" fmla="*/ 11230887 w 14674910"/>
              <a:gd name="connsiteY228" fmla="*/ 7676143 h 9201245"/>
              <a:gd name="connsiteX229" fmla="*/ 11214770 w 14674910"/>
              <a:gd name="connsiteY229" fmla="*/ 7730700 h 9201245"/>
              <a:gd name="connsiteX230" fmla="*/ 11194934 w 14674910"/>
              <a:gd name="connsiteY230" fmla="*/ 7881970 h 9201245"/>
              <a:gd name="connsiteX231" fmla="*/ 11144104 w 14674910"/>
              <a:gd name="connsiteY231" fmla="*/ 7681103 h 9201245"/>
              <a:gd name="connsiteX232" fmla="*/ 11061042 w 14674910"/>
              <a:gd name="connsiteY232" fmla="*/ 7333925 h 9201245"/>
              <a:gd name="connsiteX233" fmla="*/ 10970540 w 14674910"/>
              <a:gd name="connsiteY233" fmla="*/ 7076022 h 9201245"/>
              <a:gd name="connsiteX234" fmla="*/ 10922189 w 14674910"/>
              <a:gd name="connsiteY234" fmla="*/ 6997908 h 9201245"/>
              <a:gd name="connsiteX235" fmla="*/ 10680439 w 14674910"/>
              <a:gd name="connsiteY235" fmla="*/ 6562695 h 9201245"/>
              <a:gd name="connsiteX236" fmla="*/ 10606054 w 14674910"/>
              <a:gd name="connsiteY236" fmla="*/ 6416384 h 9201245"/>
              <a:gd name="connsiteX237" fmla="*/ 10556464 w 14674910"/>
              <a:gd name="connsiteY237" fmla="*/ 6340750 h 9201245"/>
              <a:gd name="connsiteX238" fmla="*/ 10475880 w 14674910"/>
              <a:gd name="connsiteY238" fmla="*/ 6189478 h 9201245"/>
              <a:gd name="connsiteX239" fmla="*/ 10447366 w 14674910"/>
              <a:gd name="connsiteY239" fmla="*/ 6165920 h 9201245"/>
              <a:gd name="connsiteX240" fmla="*/ 10438687 w 14674910"/>
              <a:gd name="connsiteY240" fmla="*/ 6147322 h 9201245"/>
              <a:gd name="connsiteX241" fmla="*/ 10434968 w 14674910"/>
              <a:gd name="connsiteY241" fmla="*/ 6136162 h 9201245"/>
              <a:gd name="connsiteX242" fmla="*/ 10431249 w 14674910"/>
              <a:gd name="connsiteY242" fmla="*/ 6120043 h 9201245"/>
              <a:gd name="connsiteX243" fmla="*/ 10366782 w 14674910"/>
              <a:gd name="connsiteY243" fmla="*/ 5953894 h 9201245"/>
              <a:gd name="connsiteX244" fmla="*/ 10283718 w 14674910"/>
              <a:gd name="connsiteY244" fmla="*/ 5636474 h 9201245"/>
              <a:gd name="connsiteX245" fmla="*/ 10226690 w 14674910"/>
              <a:gd name="connsiteY245" fmla="*/ 5517442 h 9201245"/>
              <a:gd name="connsiteX246" fmla="*/ 9604336 w 14674910"/>
              <a:gd name="connsiteY246" fmla="*/ 5053712 h 9201245"/>
              <a:gd name="connsiteX247" fmla="*/ 9832450 w 14674910"/>
              <a:gd name="connsiteY247" fmla="*/ 5982412 h 9201245"/>
              <a:gd name="connsiteX248" fmla="*/ 9816333 w 14674910"/>
              <a:gd name="connsiteY248" fmla="*/ 5973733 h 9201245"/>
              <a:gd name="connsiteX249" fmla="*/ 9531190 w 14674910"/>
              <a:gd name="connsiteY249" fmla="*/ 5555880 h 9201245"/>
              <a:gd name="connsiteX250" fmla="*/ 9384901 w 14674910"/>
              <a:gd name="connsiteY250" fmla="*/ 5109508 h 9201245"/>
              <a:gd name="connsiteX251" fmla="*/ 9381181 w 14674910"/>
              <a:gd name="connsiteY251" fmla="*/ 5076030 h 9201245"/>
              <a:gd name="connsiteX252" fmla="*/ 9308036 w 14674910"/>
              <a:gd name="connsiteY252" fmla="*/ 4949559 h 9201245"/>
              <a:gd name="connsiteX253" fmla="*/ 9205136 w 14674910"/>
              <a:gd name="connsiteY253" fmla="*/ 4846646 h 9201245"/>
              <a:gd name="connsiteX254" fmla="*/ 9192739 w 14674910"/>
              <a:gd name="connsiteY254" fmla="*/ 4835486 h 9201245"/>
              <a:gd name="connsiteX255" fmla="*/ 8955947 w 14674910"/>
              <a:gd name="connsiteY255" fmla="*/ 4628419 h 9201245"/>
              <a:gd name="connsiteX256" fmla="*/ 8846849 w 14674910"/>
              <a:gd name="connsiteY256" fmla="*/ 4518067 h 9201245"/>
              <a:gd name="connsiteX257" fmla="*/ 8416656 w 14674910"/>
              <a:gd name="connsiteY257" fmla="*/ 4313479 h 9201245"/>
              <a:gd name="connsiteX258" fmla="*/ 8179864 w 14674910"/>
              <a:gd name="connsiteY258" fmla="*/ 4159729 h 9201245"/>
              <a:gd name="connsiteX259" fmla="*/ 8171186 w 14674910"/>
              <a:gd name="connsiteY259" fmla="*/ 4148570 h 9201245"/>
              <a:gd name="connsiteX260" fmla="*/ 7971586 w 14674910"/>
              <a:gd name="connsiteY260" fmla="*/ 3966302 h 9201245"/>
              <a:gd name="connsiteX261" fmla="*/ 7970346 w 14674910"/>
              <a:gd name="connsiteY261" fmla="*/ 3966302 h 9201245"/>
              <a:gd name="connsiteX262" fmla="*/ 7325677 w 14674910"/>
              <a:gd name="connsiteY262" fmla="*/ 3265747 h 9201245"/>
              <a:gd name="connsiteX263" fmla="*/ 6642575 w 14674910"/>
              <a:gd name="connsiteY263" fmla="*/ 3363700 h 9201245"/>
              <a:gd name="connsiteX264" fmla="*/ 6164032 w 14674910"/>
              <a:gd name="connsiteY264" fmla="*/ 3958862 h 9201245"/>
              <a:gd name="connsiteX265" fmla="*/ 6364871 w 14674910"/>
              <a:gd name="connsiteY265" fmla="*/ 4172129 h 9201245"/>
              <a:gd name="connsiteX266" fmla="*/ 6471489 w 14674910"/>
              <a:gd name="connsiteY266" fmla="*/ 4211806 h 9201245"/>
              <a:gd name="connsiteX267" fmla="*/ 6511162 w 14674910"/>
              <a:gd name="connsiteY267" fmla="*/ 4225445 h 9201245"/>
              <a:gd name="connsiteX268" fmla="*/ 6524800 w 14674910"/>
              <a:gd name="connsiteY268" fmla="*/ 4234125 h 9201245"/>
              <a:gd name="connsiteX269" fmla="*/ 6720679 w 14674910"/>
              <a:gd name="connsiteY269" fmla="*/ 4333319 h 9201245"/>
              <a:gd name="connsiteX270" fmla="*/ 7057891 w 14674910"/>
              <a:gd name="connsiteY270" fmla="*/ 4561463 h 9201245"/>
              <a:gd name="connsiteX271" fmla="*/ 7366588 w 14674910"/>
              <a:gd name="connsiteY271" fmla="*/ 4725133 h 9201245"/>
              <a:gd name="connsiteX272" fmla="*/ 7835214 w 14674910"/>
              <a:gd name="connsiteY272" fmla="*/ 4891282 h 9201245"/>
              <a:gd name="connsiteX273" fmla="*/ 8467486 w 14674910"/>
              <a:gd name="connsiteY273" fmla="*/ 4968158 h 9201245"/>
              <a:gd name="connsiteX274" fmla="*/ 8477404 w 14674910"/>
              <a:gd name="connsiteY274" fmla="*/ 4971877 h 9201245"/>
              <a:gd name="connsiteX275" fmla="*/ 8054650 w 14674910"/>
              <a:gd name="connsiteY275" fmla="*/ 4985516 h 9201245"/>
              <a:gd name="connsiteX276" fmla="*/ 7985224 w 14674910"/>
              <a:gd name="connsiteY276" fmla="*/ 4976837 h 9201245"/>
              <a:gd name="connsiteX277" fmla="*/ 7972826 w 14674910"/>
              <a:gd name="connsiteY277" fmla="*/ 4976837 h 9201245"/>
              <a:gd name="connsiteX278" fmla="*/ 7952990 w 14674910"/>
              <a:gd name="connsiteY278" fmla="*/ 4974357 h 9201245"/>
              <a:gd name="connsiteX279" fmla="*/ 7949271 w 14674910"/>
              <a:gd name="connsiteY279" fmla="*/ 4974357 h 9201245"/>
              <a:gd name="connsiteX280" fmla="*/ 7930674 w 14674910"/>
              <a:gd name="connsiteY280" fmla="*/ 4976837 h 9201245"/>
              <a:gd name="connsiteX281" fmla="*/ 7915798 w 14674910"/>
              <a:gd name="connsiteY281" fmla="*/ 4976837 h 9201245"/>
              <a:gd name="connsiteX282" fmla="*/ 7858768 w 14674910"/>
              <a:gd name="connsiteY282" fmla="*/ 4970638 h 9201245"/>
              <a:gd name="connsiteX283" fmla="*/ 7841412 w 14674910"/>
              <a:gd name="connsiteY283" fmla="*/ 4971877 h 9201245"/>
              <a:gd name="connsiteX284" fmla="*/ 7314519 w 14674910"/>
              <a:gd name="connsiteY284" fmla="*/ 4903682 h 9201245"/>
              <a:gd name="connsiteX285" fmla="*/ 7462049 w 14674910"/>
              <a:gd name="connsiteY285" fmla="*/ 5078510 h 9201245"/>
              <a:gd name="connsiteX286" fmla="*/ 7498002 w 14674910"/>
              <a:gd name="connsiteY286" fmla="*/ 5146706 h 9201245"/>
              <a:gd name="connsiteX287" fmla="*/ 7571147 w 14674910"/>
              <a:gd name="connsiteY287" fmla="*/ 5324014 h 9201245"/>
              <a:gd name="connsiteX288" fmla="*/ 8013738 w 14674910"/>
              <a:gd name="connsiteY288" fmla="*/ 6400266 h 9201245"/>
              <a:gd name="connsiteX289" fmla="*/ 8695600 w 14674910"/>
              <a:gd name="connsiteY289" fmla="*/ 6276274 h 9201245"/>
              <a:gd name="connsiteX290" fmla="*/ 8819575 w 14674910"/>
              <a:gd name="connsiteY290" fmla="*/ 6293632 h 9201245"/>
              <a:gd name="connsiteX291" fmla="*/ 8862966 w 14674910"/>
              <a:gd name="connsiteY291" fmla="*/ 6294872 h 9201245"/>
              <a:gd name="connsiteX292" fmla="*/ 9820052 w 14674910"/>
              <a:gd name="connsiteY292" fmla="*/ 6345709 h 9201245"/>
              <a:gd name="connsiteX293" fmla="*/ 9397298 w 14674910"/>
              <a:gd name="connsiteY293" fmla="*/ 6485820 h 9201245"/>
              <a:gd name="connsiteX294" fmla="*/ 9379941 w 14674910"/>
              <a:gd name="connsiteY294" fmla="*/ 6483339 h 9201245"/>
              <a:gd name="connsiteX295" fmla="*/ 9165465 w 14674910"/>
              <a:gd name="connsiteY295" fmla="*/ 6485820 h 9201245"/>
              <a:gd name="connsiteX296" fmla="*/ 9158026 w 14674910"/>
              <a:gd name="connsiteY296" fmla="*/ 6488298 h 9201245"/>
              <a:gd name="connsiteX297" fmla="*/ 9141909 w 14674910"/>
              <a:gd name="connsiteY297" fmla="*/ 6479620 h 9201245"/>
              <a:gd name="connsiteX298" fmla="*/ 8730313 w 14674910"/>
              <a:gd name="connsiteY298" fmla="*/ 6458541 h 9201245"/>
              <a:gd name="connsiteX299" fmla="*/ 8736512 w 14674910"/>
              <a:gd name="connsiteY299" fmla="*/ 6461021 h 9201245"/>
              <a:gd name="connsiteX300" fmla="*/ 8647250 w 14674910"/>
              <a:gd name="connsiteY300" fmla="*/ 6469701 h 9201245"/>
              <a:gd name="connsiteX301" fmla="*/ 8639811 w 14674910"/>
              <a:gd name="connsiteY301" fmla="*/ 6465981 h 9201245"/>
              <a:gd name="connsiteX302" fmla="*/ 8339792 w 14674910"/>
              <a:gd name="connsiteY302" fmla="*/ 6573853 h 9201245"/>
              <a:gd name="connsiteX303" fmla="*/ 8834452 w 14674910"/>
              <a:gd name="connsiteY303" fmla="*/ 6773482 h 9201245"/>
              <a:gd name="connsiteX304" fmla="*/ 8917515 w 14674910"/>
              <a:gd name="connsiteY304" fmla="*/ 6832998 h 9201245"/>
              <a:gd name="connsiteX305" fmla="*/ 8964625 w 14674910"/>
              <a:gd name="connsiteY305" fmla="*/ 6877635 h 9201245"/>
              <a:gd name="connsiteX306" fmla="*/ 9158026 w 14674910"/>
              <a:gd name="connsiteY306" fmla="*/ 7221093 h 9201245"/>
              <a:gd name="connsiteX307" fmla="*/ 9166705 w 14674910"/>
              <a:gd name="connsiteY307" fmla="*/ 7425680 h 9201245"/>
              <a:gd name="connsiteX308" fmla="*/ 9166705 w 14674910"/>
              <a:gd name="connsiteY308" fmla="*/ 7472797 h 9201245"/>
              <a:gd name="connsiteX309" fmla="*/ 9166705 w 14674910"/>
              <a:gd name="connsiteY309" fmla="*/ 7477756 h 9201245"/>
              <a:gd name="connsiteX310" fmla="*/ 9161745 w 14674910"/>
              <a:gd name="connsiteY310" fmla="*/ 7513713 h 9201245"/>
              <a:gd name="connsiteX311" fmla="*/ 9153067 w 14674910"/>
              <a:gd name="connsiteY311" fmla="*/ 7539752 h 9201245"/>
              <a:gd name="connsiteX312" fmla="*/ 9124553 w 14674910"/>
              <a:gd name="connsiteY312" fmla="*/ 7707142 h 9201245"/>
              <a:gd name="connsiteX313" fmla="*/ 9133231 w 14674910"/>
              <a:gd name="connsiteY313" fmla="*/ 8210549 h 9201245"/>
              <a:gd name="connsiteX314" fmla="*/ 9133231 w 14674910"/>
              <a:gd name="connsiteY314" fmla="*/ 8216749 h 9201245"/>
              <a:gd name="connsiteX315" fmla="*/ 9141909 w 14674910"/>
              <a:gd name="connsiteY315" fmla="*/ 8304782 h 9201245"/>
              <a:gd name="connsiteX316" fmla="*/ 9156787 w 14674910"/>
              <a:gd name="connsiteY316" fmla="*/ 8483332 h 9201245"/>
              <a:gd name="connsiteX317" fmla="*/ 9160506 w 14674910"/>
              <a:gd name="connsiteY317" fmla="*/ 8664360 h 9201245"/>
              <a:gd name="connsiteX318" fmla="*/ 9155547 w 14674910"/>
              <a:gd name="connsiteY318" fmla="*/ 8839188 h 9201245"/>
              <a:gd name="connsiteX319" fmla="*/ 9146868 w 14674910"/>
              <a:gd name="connsiteY319" fmla="*/ 8922264 h 9201245"/>
              <a:gd name="connsiteX320" fmla="*/ 9135711 w 14674910"/>
              <a:gd name="connsiteY320" fmla="*/ 9000378 h 9201245"/>
              <a:gd name="connsiteX321" fmla="*/ 9122074 w 14674910"/>
              <a:gd name="connsiteY321" fmla="*/ 9076015 h 9201245"/>
              <a:gd name="connsiteX322" fmla="*/ 9115874 w 14674910"/>
              <a:gd name="connsiteY322" fmla="*/ 9111971 h 9201245"/>
              <a:gd name="connsiteX323" fmla="*/ 9107196 w 14674910"/>
              <a:gd name="connsiteY323" fmla="*/ 9145449 h 9201245"/>
              <a:gd name="connsiteX324" fmla="*/ 9091080 w 14674910"/>
              <a:gd name="connsiteY324" fmla="*/ 9201245 h 9201245"/>
              <a:gd name="connsiteX325" fmla="*/ 9084881 w 14674910"/>
              <a:gd name="connsiteY325" fmla="*/ 9007818 h 9201245"/>
              <a:gd name="connsiteX326" fmla="*/ 9086121 w 14674910"/>
              <a:gd name="connsiteY326" fmla="*/ 8995418 h 9201245"/>
              <a:gd name="connsiteX327" fmla="*/ 9092319 w 14674910"/>
              <a:gd name="connsiteY327" fmla="*/ 8917304 h 9201245"/>
              <a:gd name="connsiteX328" fmla="*/ 9096038 w 14674910"/>
              <a:gd name="connsiteY328" fmla="*/ 8835469 h 9201245"/>
              <a:gd name="connsiteX329" fmla="*/ 9097279 w 14674910"/>
              <a:gd name="connsiteY329" fmla="*/ 8751155 h 9201245"/>
              <a:gd name="connsiteX330" fmla="*/ 9096038 w 14674910"/>
              <a:gd name="connsiteY330" fmla="*/ 8664360 h 9201245"/>
              <a:gd name="connsiteX331" fmla="*/ 9092319 w 14674910"/>
              <a:gd name="connsiteY331" fmla="*/ 8554007 h 9201245"/>
              <a:gd name="connsiteX332" fmla="*/ 9088600 w 14674910"/>
              <a:gd name="connsiteY332" fmla="*/ 8485811 h 9201245"/>
              <a:gd name="connsiteX333" fmla="*/ 9077443 w 14674910"/>
              <a:gd name="connsiteY333" fmla="*/ 8309742 h 9201245"/>
              <a:gd name="connsiteX334" fmla="*/ 9073724 w 14674910"/>
              <a:gd name="connsiteY334" fmla="*/ 8258906 h 9201245"/>
              <a:gd name="connsiteX335" fmla="*/ 9030332 w 14674910"/>
              <a:gd name="connsiteY335" fmla="*/ 8102677 h 9201245"/>
              <a:gd name="connsiteX336" fmla="*/ 9029092 w 14674910"/>
              <a:gd name="connsiteY336" fmla="*/ 8107636 h 9201245"/>
              <a:gd name="connsiteX337" fmla="*/ 9010496 w 14674910"/>
              <a:gd name="connsiteY337" fmla="*/ 8035721 h 9201245"/>
              <a:gd name="connsiteX338" fmla="*/ 8955947 w 14674910"/>
              <a:gd name="connsiteY338" fmla="*/ 7875770 h 9201245"/>
              <a:gd name="connsiteX339" fmla="*/ 8937350 w 14674910"/>
              <a:gd name="connsiteY339" fmla="*/ 7822455 h 9201245"/>
              <a:gd name="connsiteX340" fmla="*/ 8923714 w 14674910"/>
              <a:gd name="connsiteY340" fmla="*/ 7837332 h 9201245"/>
              <a:gd name="connsiteX341" fmla="*/ 8900159 w 14674910"/>
              <a:gd name="connsiteY341" fmla="*/ 7815014 h 9201245"/>
              <a:gd name="connsiteX342" fmla="*/ 8924953 w 14674910"/>
              <a:gd name="connsiteY342" fmla="*/ 7790215 h 9201245"/>
              <a:gd name="connsiteX343" fmla="*/ 8917515 w 14674910"/>
              <a:gd name="connsiteY343" fmla="*/ 7770376 h 9201245"/>
              <a:gd name="connsiteX344" fmla="*/ 8756348 w 14674910"/>
              <a:gd name="connsiteY344" fmla="*/ 7756738 h 9201245"/>
              <a:gd name="connsiteX345" fmla="*/ 8725354 w 14674910"/>
              <a:gd name="connsiteY345" fmla="*/ 7755499 h 9201245"/>
              <a:gd name="connsiteX346" fmla="*/ 8670805 w 14674910"/>
              <a:gd name="connsiteY346" fmla="*/ 7760459 h 9201245"/>
              <a:gd name="connsiteX347" fmla="*/ 8152590 w 14674910"/>
              <a:gd name="connsiteY347" fmla="*/ 8050600 h 9201245"/>
              <a:gd name="connsiteX348" fmla="*/ 8131514 w 14674910"/>
              <a:gd name="connsiteY348" fmla="*/ 8082838 h 9201245"/>
              <a:gd name="connsiteX349" fmla="*/ 8107959 w 14674910"/>
              <a:gd name="connsiteY349" fmla="*/ 8122516 h 9201245"/>
              <a:gd name="connsiteX350" fmla="*/ 8085644 w 14674910"/>
              <a:gd name="connsiteY350" fmla="*/ 8165911 h 9201245"/>
              <a:gd name="connsiteX351" fmla="*/ 8081924 w 14674910"/>
              <a:gd name="connsiteY351" fmla="*/ 8169632 h 9201245"/>
              <a:gd name="connsiteX352" fmla="*/ 8024895 w 14674910"/>
              <a:gd name="connsiteY352" fmla="*/ 8242786 h 9201245"/>
              <a:gd name="connsiteX353" fmla="*/ 7891003 w 14674910"/>
              <a:gd name="connsiteY353" fmla="*/ 8488292 h 9201245"/>
              <a:gd name="connsiteX354" fmla="*/ 7895962 w 14674910"/>
              <a:gd name="connsiteY354" fmla="*/ 8472172 h 9201245"/>
              <a:gd name="connsiteX355" fmla="*/ 7904640 w 14674910"/>
              <a:gd name="connsiteY355" fmla="*/ 8443654 h 9201245"/>
              <a:gd name="connsiteX356" fmla="*/ 7914558 w 14674910"/>
              <a:gd name="connsiteY356" fmla="*/ 8416376 h 9201245"/>
              <a:gd name="connsiteX357" fmla="*/ 7924476 w 14674910"/>
              <a:gd name="connsiteY357" fmla="*/ 8389098 h 9201245"/>
              <a:gd name="connsiteX358" fmla="*/ 7946791 w 14674910"/>
              <a:gd name="connsiteY358" fmla="*/ 8335781 h 9201245"/>
              <a:gd name="connsiteX359" fmla="*/ 7948030 w 14674910"/>
              <a:gd name="connsiteY359" fmla="*/ 8333300 h 9201245"/>
              <a:gd name="connsiteX360" fmla="*/ 7848852 w 14674910"/>
              <a:gd name="connsiteY360" fmla="*/ 8510610 h 9201245"/>
              <a:gd name="connsiteX361" fmla="*/ 8007540 w 14674910"/>
              <a:gd name="connsiteY361" fmla="*/ 8074158 h 9201245"/>
              <a:gd name="connsiteX362" fmla="*/ 7998860 w 14674910"/>
              <a:gd name="connsiteY362" fmla="*/ 8081597 h 9201245"/>
              <a:gd name="connsiteX363" fmla="*/ 8042252 w 14674910"/>
              <a:gd name="connsiteY363" fmla="*/ 8013401 h 9201245"/>
              <a:gd name="connsiteX364" fmla="*/ 8045972 w 14674910"/>
              <a:gd name="connsiteY364" fmla="*/ 8013401 h 9201245"/>
              <a:gd name="connsiteX365" fmla="*/ 8191022 w 14674910"/>
              <a:gd name="connsiteY365" fmla="*/ 7842292 h 9201245"/>
              <a:gd name="connsiteX366" fmla="*/ 8202180 w 14674910"/>
              <a:gd name="connsiteY366" fmla="*/ 7837332 h 9201245"/>
              <a:gd name="connsiteX367" fmla="*/ 8326154 w 14674910"/>
              <a:gd name="connsiteY367" fmla="*/ 7753018 h 9201245"/>
              <a:gd name="connsiteX368" fmla="*/ 8378224 w 14674910"/>
              <a:gd name="connsiteY368" fmla="*/ 7710861 h 9201245"/>
              <a:gd name="connsiteX369" fmla="*/ 8576583 w 14674910"/>
              <a:gd name="connsiteY369" fmla="*/ 7637705 h 9201245"/>
              <a:gd name="connsiteX370" fmla="*/ 8836932 w 14674910"/>
              <a:gd name="connsiteY370" fmla="*/ 7585629 h 9201245"/>
              <a:gd name="connsiteX371" fmla="*/ 8917515 w 14674910"/>
              <a:gd name="connsiteY371" fmla="*/ 7178936 h 9201245"/>
              <a:gd name="connsiteX372" fmla="*/ 8556748 w 14674910"/>
              <a:gd name="connsiteY372" fmla="*/ 6880114 h 9201245"/>
              <a:gd name="connsiteX373" fmla="*/ 8481123 w 14674910"/>
              <a:gd name="connsiteY373" fmla="*/ 6855315 h 9201245"/>
              <a:gd name="connsiteX374" fmla="*/ 8295161 w 14674910"/>
              <a:gd name="connsiteY374" fmla="*/ 6820599 h 9201245"/>
              <a:gd name="connsiteX375" fmla="*/ 7961668 w 14674910"/>
              <a:gd name="connsiteY375" fmla="*/ 6717684 h 9201245"/>
              <a:gd name="connsiteX376" fmla="*/ 7951750 w 14674910"/>
              <a:gd name="connsiteY376" fmla="*/ 6705286 h 9201245"/>
              <a:gd name="connsiteX377" fmla="*/ 7776946 w 14674910"/>
              <a:gd name="connsiteY377" fmla="*/ 6552776 h 9201245"/>
              <a:gd name="connsiteX378" fmla="*/ 7734794 w 14674910"/>
              <a:gd name="connsiteY378" fmla="*/ 6488298 h 9201245"/>
              <a:gd name="connsiteX379" fmla="*/ 7525276 w 14674910"/>
              <a:gd name="connsiteY379" fmla="*/ 5946454 h 9201245"/>
              <a:gd name="connsiteX380" fmla="*/ 7511640 w 14674910"/>
              <a:gd name="connsiteY380" fmla="*/ 5922896 h 9201245"/>
              <a:gd name="connsiteX381" fmla="*/ 7211620 w 14674910"/>
              <a:gd name="connsiteY381" fmla="*/ 5136787 h 9201245"/>
              <a:gd name="connsiteX382" fmla="*/ 6471489 w 14674910"/>
              <a:gd name="connsiteY382" fmla="*/ 4480868 h 9201245"/>
              <a:gd name="connsiteX383" fmla="*/ 6333877 w 14674910"/>
              <a:gd name="connsiteY383" fmla="*/ 4421352 h 9201245"/>
              <a:gd name="connsiteX384" fmla="*/ 6327679 w 14674910"/>
              <a:gd name="connsiteY384" fmla="*/ 4420113 h 9201245"/>
              <a:gd name="connsiteX385" fmla="*/ 6302884 w 14674910"/>
              <a:gd name="connsiteY385" fmla="*/ 4411433 h 9201245"/>
              <a:gd name="connsiteX386" fmla="*/ 6275609 w 14674910"/>
              <a:gd name="connsiteY386" fmla="*/ 4411433 h 9201245"/>
              <a:gd name="connsiteX387" fmla="*/ 6011542 w 14674910"/>
              <a:gd name="connsiteY387" fmla="*/ 4365557 h 9201245"/>
              <a:gd name="connsiteX388" fmla="*/ 6177669 w 14674910"/>
              <a:gd name="connsiteY388" fmla="*/ 4959478 h 9201245"/>
              <a:gd name="connsiteX389" fmla="*/ 6178910 w 14674910"/>
              <a:gd name="connsiteY389" fmla="*/ 4960718 h 9201245"/>
              <a:gd name="connsiteX390" fmla="*/ 6260732 w 14674910"/>
              <a:gd name="connsiteY390" fmla="*/ 5198783 h 9201245"/>
              <a:gd name="connsiteX391" fmla="*/ 6385947 w 14674910"/>
              <a:gd name="connsiteY391" fmla="*/ 5418249 h 9201245"/>
              <a:gd name="connsiteX392" fmla="*/ 6392146 w 14674910"/>
              <a:gd name="connsiteY392" fmla="*/ 5429408 h 9201245"/>
              <a:gd name="connsiteX393" fmla="*/ 6383468 w 14674910"/>
              <a:gd name="connsiteY393" fmla="*/ 5418249 h 9201245"/>
              <a:gd name="connsiteX394" fmla="*/ 6627698 w 14674910"/>
              <a:gd name="connsiteY394" fmla="*/ 5827422 h 9201245"/>
              <a:gd name="connsiteX395" fmla="*/ 6791344 w 14674910"/>
              <a:gd name="connsiteY395" fmla="*/ 6098964 h 9201245"/>
              <a:gd name="connsiteX396" fmla="*/ 6806222 w 14674910"/>
              <a:gd name="connsiteY396" fmla="*/ 6134922 h 9201245"/>
              <a:gd name="connsiteX397" fmla="*/ 6831016 w 14674910"/>
              <a:gd name="connsiteY397" fmla="*/ 6186998 h 9201245"/>
              <a:gd name="connsiteX398" fmla="*/ 6847134 w 14674910"/>
              <a:gd name="connsiteY398" fmla="*/ 6214278 h 9201245"/>
              <a:gd name="connsiteX399" fmla="*/ 6852093 w 14674910"/>
              <a:gd name="connsiteY399" fmla="*/ 6227916 h 9201245"/>
              <a:gd name="connsiteX400" fmla="*/ 6860771 w 14674910"/>
              <a:gd name="connsiteY400" fmla="*/ 6245276 h 9201245"/>
              <a:gd name="connsiteX401" fmla="*/ 6862010 w 14674910"/>
              <a:gd name="connsiteY401" fmla="*/ 6246515 h 9201245"/>
              <a:gd name="connsiteX402" fmla="*/ 6906642 w 14674910"/>
              <a:gd name="connsiteY402" fmla="*/ 6351908 h 9201245"/>
              <a:gd name="connsiteX403" fmla="*/ 6900442 w 14674910"/>
              <a:gd name="connsiteY403" fmla="*/ 6346948 h 9201245"/>
              <a:gd name="connsiteX404" fmla="*/ 6897964 w 14674910"/>
              <a:gd name="connsiteY404" fmla="*/ 6344468 h 9201245"/>
              <a:gd name="connsiteX405" fmla="*/ 6954992 w 14674910"/>
              <a:gd name="connsiteY405" fmla="*/ 6557736 h 9201245"/>
              <a:gd name="connsiteX406" fmla="*/ 6958710 w 14674910"/>
              <a:gd name="connsiteY406" fmla="*/ 6562695 h 9201245"/>
              <a:gd name="connsiteX407" fmla="*/ 6958710 w 14674910"/>
              <a:gd name="connsiteY407" fmla="*/ 6563936 h 9201245"/>
              <a:gd name="connsiteX408" fmla="*/ 6976068 w 14674910"/>
              <a:gd name="connsiteY408" fmla="*/ 6715206 h 9201245"/>
              <a:gd name="connsiteX409" fmla="*/ 6953752 w 14674910"/>
              <a:gd name="connsiteY409" fmla="*/ 7407081 h 9201245"/>
              <a:gd name="connsiteX410" fmla="*/ 6957472 w 14674910"/>
              <a:gd name="connsiteY410" fmla="*/ 7415760 h 9201245"/>
              <a:gd name="connsiteX411" fmla="*/ 6948794 w 14674910"/>
              <a:gd name="connsiteY411" fmla="*/ 7464118 h 9201245"/>
              <a:gd name="connsiteX412" fmla="*/ 6910361 w 14674910"/>
              <a:gd name="connsiteY412" fmla="*/ 7421961 h 9201245"/>
              <a:gd name="connsiteX413" fmla="*/ 6885566 w 14674910"/>
              <a:gd name="connsiteY413" fmla="*/ 7259531 h 9201245"/>
              <a:gd name="connsiteX414" fmla="*/ 6881847 w 14674910"/>
              <a:gd name="connsiteY414" fmla="*/ 7010306 h 9201245"/>
              <a:gd name="connsiteX415" fmla="*/ 6878128 w 14674910"/>
              <a:gd name="connsiteY415" fmla="*/ 6992948 h 9201245"/>
              <a:gd name="connsiteX416" fmla="*/ 6612821 w 14674910"/>
              <a:gd name="connsiteY416" fmla="*/ 6182039 h 9201245"/>
              <a:gd name="connsiteX417" fmla="*/ 6579348 w 14674910"/>
              <a:gd name="connsiteY417" fmla="*/ 7270689 h 9201245"/>
              <a:gd name="connsiteX418" fmla="*/ 6573149 w 14674910"/>
              <a:gd name="connsiteY418" fmla="*/ 7288049 h 9201245"/>
              <a:gd name="connsiteX419" fmla="*/ 6570669 w 14674910"/>
              <a:gd name="connsiteY419" fmla="*/ 7293009 h 9201245"/>
              <a:gd name="connsiteX420" fmla="*/ 6565710 w 14674910"/>
              <a:gd name="connsiteY420" fmla="*/ 7306648 h 9201245"/>
              <a:gd name="connsiteX421" fmla="*/ 6566950 w 14674910"/>
              <a:gd name="connsiteY421" fmla="*/ 7310367 h 9201245"/>
              <a:gd name="connsiteX422" fmla="*/ 6554552 w 14674910"/>
              <a:gd name="connsiteY422" fmla="*/ 7352524 h 9201245"/>
              <a:gd name="connsiteX423" fmla="*/ 6534717 w 14674910"/>
              <a:gd name="connsiteY423" fmla="*/ 7389721 h 9201245"/>
              <a:gd name="connsiteX424" fmla="*/ 6533476 w 14674910"/>
              <a:gd name="connsiteY424" fmla="*/ 7383523 h 9201245"/>
              <a:gd name="connsiteX425" fmla="*/ 6447934 w 14674910"/>
              <a:gd name="connsiteY425" fmla="*/ 7559592 h 9201245"/>
              <a:gd name="connsiteX426" fmla="*/ 6446694 w 14674910"/>
              <a:gd name="connsiteY426" fmla="*/ 7562070 h 9201245"/>
              <a:gd name="connsiteX427" fmla="*/ 6407022 w 14674910"/>
              <a:gd name="connsiteY427" fmla="*/ 7637705 h 9201245"/>
              <a:gd name="connsiteX428" fmla="*/ 6408263 w 14674910"/>
              <a:gd name="connsiteY428" fmla="*/ 7631507 h 9201245"/>
              <a:gd name="connsiteX429" fmla="*/ 6239656 w 14674910"/>
              <a:gd name="connsiteY429" fmla="*/ 7908009 h 9201245"/>
              <a:gd name="connsiteX430" fmla="*/ 6230978 w 14674910"/>
              <a:gd name="connsiteY430" fmla="*/ 7921648 h 9201245"/>
              <a:gd name="connsiteX431" fmla="*/ 6199985 w 14674910"/>
              <a:gd name="connsiteY431" fmla="*/ 7948926 h 9201245"/>
              <a:gd name="connsiteX432" fmla="*/ 6028900 w 14674910"/>
              <a:gd name="connsiteY432" fmla="*/ 8235348 h 9201245"/>
              <a:gd name="connsiteX433" fmla="*/ 5799546 w 14674910"/>
              <a:gd name="connsiteY433" fmla="*/ 8689159 h 9201245"/>
              <a:gd name="connsiteX434" fmla="*/ 5730120 w 14674910"/>
              <a:gd name="connsiteY434" fmla="*/ 8739995 h 9201245"/>
              <a:gd name="connsiteX435" fmla="*/ 5712763 w 14674910"/>
              <a:gd name="connsiteY435" fmla="*/ 8756115 h 9201245"/>
              <a:gd name="connsiteX436" fmla="*/ 5756155 w 14674910"/>
              <a:gd name="connsiteY436" fmla="*/ 8492011 h 9201245"/>
              <a:gd name="connsiteX437" fmla="*/ 5826820 w 14674910"/>
              <a:gd name="connsiteY437" fmla="*/ 8329581 h 9201245"/>
              <a:gd name="connsiteX438" fmla="*/ 5878890 w 14674910"/>
              <a:gd name="connsiteY438" fmla="*/ 8241548 h 9201245"/>
              <a:gd name="connsiteX439" fmla="*/ 6113202 w 14674910"/>
              <a:gd name="connsiteY439" fmla="*/ 7833613 h 9201245"/>
              <a:gd name="connsiteX440" fmla="*/ 6115682 w 14674910"/>
              <a:gd name="connsiteY440" fmla="*/ 7832372 h 9201245"/>
              <a:gd name="connsiteX441" fmla="*/ 6450414 w 14674910"/>
              <a:gd name="connsiteY441" fmla="*/ 7192575 h 9201245"/>
              <a:gd name="connsiteX442" fmla="*/ 6488846 w 14674910"/>
              <a:gd name="connsiteY442" fmla="*/ 7111980 h 9201245"/>
              <a:gd name="connsiteX443" fmla="*/ 6503723 w 14674910"/>
              <a:gd name="connsiteY443" fmla="*/ 6989227 h 9201245"/>
              <a:gd name="connsiteX444" fmla="*/ 6535958 w 14674910"/>
              <a:gd name="connsiteY444" fmla="*/ 6738764 h 9201245"/>
              <a:gd name="connsiteX445" fmla="*/ 6530998 w 14674910"/>
              <a:gd name="connsiteY445" fmla="*/ 6692888 h 9201245"/>
              <a:gd name="connsiteX446" fmla="*/ 6177669 w 14674910"/>
              <a:gd name="connsiteY446" fmla="*/ 5607956 h 9201245"/>
              <a:gd name="connsiteX447" fmla="*/ 6082208 w 14674910"/>
              <a:gd name="connsiteY447" fmla="*/ 5413289 h 9201245"/>
              <a:gd name="connsiteX448" fmla="*/ 5613584 w 14674910"/>
              <a:gd name="connsiteY448" fmla="*/ 4025818 h 9201245"/>
              <a:gd name="connsiteX449" fmla="*/ 5616062 w 14674910"/>
              <a:gd name="connsiteY449" fmla="*/ 4013418 h 9201245"/>
              <a:gd name="connsiteX450" fmla="*/ 5624742 w 14674910"/>
              <a:gd name="connsiteY450" fmla="*/ 3870828 h 9201245"/>
              <a:gd name="connsiteX451" fmla="*/ 5782189 w 14674910"/>
              <a:gd name="connsiteY451" fmla="*/ 3477773 h 9201245"/>
              <a:gd name="connsiteX452" fmla="*/ 4978832 w 14674910"/>
              <a:gd name="connsiteY452" fmla="*/ 3917944 h 9201245"/>
              <a:gd name="connsiteX453" fmla="*/ 4916844 w 14674910"/>
              <a:gd name="connsiteY453" fmla="*/ 4060536 h 9201245"/>
              <a:gd name="connsiteX454" fmla="*/ 4827582 w 14674910"/>
              <a:gd name="connsiteY454" fmla="*/ 4469710 h 9201245"/>
              <a:gd name="connsiteX455" fmla="*/ 4874692 w 14674910"/>
              <a:gd name="connsiteY455" fmla="*/ 4961957 h 9201245"/>
              <a:gd name="connsiteX456" fmla="*/ 5023463 w 14674910"/>
              <a:gd name="connsiteY456" fmla="*/ 5283098 h 9201245"/>
              <a:gd name="connsiteX457" fmla="*/ 5438779 w 14674910"/>
              <a:gd name="connsiteY457" fmla="*/ 6097725 h 9201245"/>
              <a:gd name="connsiteX458" fmla="*/ 5505725 w 14674910"/>
              <a:gd name="connsiteY458" fmla="*/ 6298592 h 9201245"/>
              <a:gd name="connsiteX459" fmla="*/ 5524320 w 14674910"/>
              <a:gd name="connsiteY459" fmla="*/ 6354388 h 9201245"/>
              <a:gd name="connsiteX460" fmla="*/ 5542917 w 14674910"/>
              <a:gd name="connsiteY460" fmla="*/ 6743724 h 9201245"/>
              <a:gd name="connsiteX461" fmla="*/ 5551596 w 14674910"/>
              <a:gd name="connsiteY461" fmla="*/ 6782161 h 9201245"/>
              <a:gd name="connsiteX462" fmla="*/ 5547877 w 14674910"/>
              <a:gd name="connsiteY462" fmla="*/ 6787121 h 9201245"/>
              <a:gd name="connsiteX463" fmla="*/ 5519363 w 14674910"/>
              <a:gd name="connsiteY463" fmla="*/ 6837957 h 9201245"/>
              <a:gd name="connsiteX464" fmla="*/ 5463574 w 14674910"/>
              <a:gd name="connsiteY464" fmla="*/ 6969390 h 9201245"/>
              <a:gd name="connsiteX465" fmla="*/ 5369353 w 14674910"/>
              <a:gd name="connsiteY465" fmla="*/ 7113219 h 9201245"/>
              <a:gd name="connsiteX466" fmla="*/ 5369353 w 14674910"/>
              <a:gd name="connsiteY466" fmla="*/ 7095861 h 9201245"/>
              <a:gd name="connsiteX467" fmla="*/ 5448696 w 14674910"/>
              <a:gd name="connsiteY467" fmla="*/ 6493258 h 9201245"/>
              <a:gd name="connsiteX468" fmla="*/ 5161074 w 14674910"/>
              <a:gd name="connsiteY468" fmla="*/ 5838582 h 9201245"/>
              <a:gd name="connsiteX469" fmla="*/ 5056936 w 14674910"/>
              <a:gd name="connsiteY469" fmla="*/ 5671193 h 9201245"/>
              <a:gd name="connsiteX470" fmla="*/ 5020983 w 14674910"/>
              <a:gd name="connsiteY470" fmla="*/ 5621596 h 9201245"/>
              <a:gd name="connsiteX471" fmla="*/ 4592030 w 14674910"/>
              <a:gd name="connsiteY471" fmla="*/ 4627180 h 9201245"/>
              <a:gd name="connsiteX472" fmla="*/ 4592030 w 14674910"/>
              <a:gd name="connsiteY472" fmla="*/ 4609820 h 9201245"/>
              <a:gd name="connsiteX473" fmla="*/ 4585832 w 14674910"/>
              <a:gd name="connsiteY473" fmla="*/ 4498228 h 9201245"/>
              <a:gd name="connsiteX474" fmla="*/ 4629222 w 14674910"/>
              <a:gd name="connsiteY474" fmla="*/ 4133691 h 9201245"/>
              <a:gd name="connsiteX475" fmla="*/ 4213906 w 14674910"/>
              <a:gd name="connsiteY475" fmla="*/ 4534185 h 9201245"/>
              <a:gd name="connsiteX476" fmla="*/ 4158117 w 14674910"/>
              <a:gd name="connsiteY476" fmla="*/ 4562704 h 9201245"/>
              <a:gd name="connsiteX477" fmla="*/ 3776275 w 14674910"/>
              <a:gd name="connsiteY477" fmla="*/ 4836726 h 9201245"/>
              <a:gd name="connsiteX478" fmla="*/ 3603949 w 14674910"/>
              <a:gd name="connsiteY478" fmla="*/ 4966917 h 9201245"/>
              <a:gd name="connsiteX479" fmla="*/ 3601470 w 14674910"/>
              <a:gd name="connsiteY479" fmla="*/ 4968158 h 9201245"/>
              <a:gd name="connsiteX480" fmla="*/ 3456421 w 14674910"/>
              <a:gd name="connsiteY480" fmla="*/ 5095869 h 9201245"/>
              <a:gd name="connsiteX481" fmla="*/ 3239464 w 14674910"/>
              <a:gd name="connsiteY481" fmla="*/ 5788984 h 9201245"/>
              <a:gd name="connsiteX482" fmla="*/ 3239464 w 14674910"/>
              <a:gd name="connsiteY482" fmla="*/ 5782785 h 9201245"/>
              <a:gd name="connsiteX483" fmla="*/ 3243183 w 14674910"/>
              <a:gd name="connsiteY483" fmla="*/ 5795185 h 9201245"/>
              <a:gd name="connsiteX484" fmla="*/ 3384515 w 14674910"/>
              <a:gd name="connsiteY484" fmla="*/ 5986132 h 9201245"/>
              <a:gd name="connsiteX485" fmla="*/ 3435344 w 14674910"/>
              <a:gd name="connsiteY485" fmla="*/ 6020850 h 9201245"/>
              <a:gd name="connsiteX486" fmla="*/ 3513449 w 14674910"/>
              <a:gd name="connsiteY486" fmla="*/ 6060526 h 9201245"/>
              <a:gd name="connsiteX487" fmla="*/ 3600230 w 14674910"/>
              <a:gd name="connsiteY487" fmla="*/ 6148561 h 9201245"/>
              <a:gd name="connsiteX488" fmla="*/ 3594032 w 14674910"/>
              <a:gd name="connsiteY488" fmla="*/ 6147322 h 9201245"/>
              <a:gd name="connsiteX489" fmla="*/ 3608909 w 14674910"/>
              <a:gd name="connsiteY489" fmla="*/ 6156000 h 9201245"/>
              <a:gd name="connsiteX490" fmla="*/ 3768836 w 14674910"/>
              <a:gd name="connsiteY490" fmla="*/ 6245276 h 9201245"/>
              <a:gd name="connsiteX491" fmla="*/ 4440780 w 14674910"/>
              <a:gd name="connsiteY491" fmla="*/ 6839198 h 9201245"/>
              <a:gd name="connsiteX492" fmla="*/ 4445738 w 14674910"/>
              <a:gd name="connsiteY492" fmla="*/ 6932190 h 9201245"/>
              <a:gd name="connsiteX493" fmla="*/ 4429623 w 14674910"/>
              <a:gd name="connsiteY493" fmla="*/ 6927230 h 9201245"/>
              <a:gd name="connsiteX494" fmla="*/ 3860578 w 14674910"/>
              <a:gd name="connsiteY494" fmla="*/ 6546576 h 9201245"/>
              <a:gd name="connsiteX495" fmla="*/ 3839502 w 14674910"/>
              <a:gd name="connsiteY495" fmla="*/ 6709005 h 9201245"/>
              <a:gd name="connsiteX496" fmla="*/ 3843221 w 14674910"/>
              <a:gd name="connsiteY496" fmla="*/ 6738764 h 9201245"/>
              <a:gd name="connsiteX497" fmla="*/ 3871736 w 14674910"/>
              <a:gd name="connsiteY497" fmla="*/ 6842917 h 9201245"/>
              <a:gd name="connsiteX498" fmla="*/ 3844460 w 14674910"/>
              <a:gd name="connsiteY498" fmla="*/ 6888793 h 9201245"/>
              <a:gd name="connsiteX499" fmla="*/ 3837022 w 14674910"/>
              <a:gd name="connsiteY499" fmla="*/ 6861516 h 9201245"/>
              <a:gd name="connsiteX500" fmla="*/ 3828345 w 14674910"/>
              <a:gd name="connsiteY500" fmla="*/ 6825558 h 9201245"/>
              <a:gd name="connsiteX501" fmla="*/ 3818426 w 14674910"/>
              <a:gd name="connsiteY501" fmla="*/ 6984267 h 9201245"/>
              <a:gd name="connsiteX502" fmla="*/ 3815946 w 14674910"/>
              <a:gd name="connsiteY502" fmla="*/ 7005346 h 9201245"/>
              <a:gd name="connsiteX503" fmla="*/ 3815946 w 14674910"/>
              <a:gd name="connsiteY503" fmla="*/ 7031384 h 9201245"/>
              <a:gd name="connsiteX504" fmla="*/ 3887852 w 14674910"/>
              <a:gd name="connsiteY504" fmla="*/ 7865850 h 9201245"/>
              <a:gd name="connsiteX505" fmla="*/ 3734123 w 14674910"/>
              <a:gd name="connsiteY505" fmla="*/ 7285568 h 9201245"/>
              <a:gd name="connsiteX506" fmla="*/ 3726684 w 14674910"/>
              <a:gd name="connsiteY506" fmla="*/ 7324006 h 9201245"/>
              <a:gd name="connsiteX507" fmla="*/ 3705608 w 14674910"/>
              <a:gd name="connsiteY507" fmla="*/ 7160336 h 9201245"/>
              <a:gd name="connsiteX508" fmla="*/ 3708089 w 14674910"/>
              <a:gd name="connsiteY508" fmla="*/ 7147937 h 9201245"/>
              <a:gd name="connsiteX509" fmla="*/ 3685774 w 14674910"/>
              <a:gd name="connsiteY509" fmla="*/ 6883834 h 9201245"/>
              <a:gd name="connsiteX510" fmla="*/ 3646102 w 14674910"/>
              <a:gd name="connsiteY510" fmla="*/ 6520538 h 9201245"/>
              <a:gd name="connsiteX511" fmla="*/ 3121688 w 14674910"/>
              <a:gd name="connsiteY511" fmla="*/ 6055567 h 9201245"/>
              <a:gd name="connsiteX512" fmla="*/ 3121688 w 14674910"/>
              <a:gd name="connsiteY512" fmla="*/ 6058047 h 9201245"/>
              <a:gd name="connsiteX513" fmla="*/ 3101852 w 14674910"/>
              <a:gd name="connsiteY513" fmla="*/ 6035729 h 9201245"/>
              <a:gd name="connsiteX514" fmla="*/ 3105571 w 14674910"/>
              <a:gd name="connsiteY514" fmla="*/ 6028290 h 9201245"/>
              <a:gd name="connsiteX515" fmla="*/ 2960521 w 14674910"/>
              <a:gd name="connsiteY515" fmla="*/ 5672432 h 9201245"/>
              <a:gd name="connsiteX516" fmla="*/ 2627028 w 14674910"/>
              <a:gd name="connsiteY516" fmla="*/ 6118804 h 9201245"/>
              <a:gd name="connsiteX517" fmla="*/ 2552643 w 14674910"/>
              <a:gd name="connsiteY517" fmla="*/ 6257675 h 9201245"/>
              <a:gd name="connsiteX518" fmla="*/ 2550165 w 14674910"/>
              <a:gd name="connsiteY518" fmla="*/ 6262634 h 9201245"/>
              <a:gd name="connsiteX519" fmla="*/ 2519170 w 14674910"/>
              <a:gd name="connsiteY519" fmla="*/ 6315950 h 9201245"/>
              <a:gd name="connsiteX520" fmla="*/ 2417510 w 14674910"/>
              <a:gd name="connsiteY520" fmla="*/ 6520538 h 9201245"/>
              <a:gd name="connsiteX521" fmla="*/ 2405113 w 14674910"/>
              <a:gd name="connsiteY521" fmla="*/ 6594932 h 9201245"/>
              <a:gd name="connsiteX522" fmla="*/ 2319570 w 14674910"/>
              <a:gd name="connsiteY522" fmla="*/ 6859036 h 9201245"/>
              <a:gd name="connsiteX523" fmla="*/ 2219151 w 14674910"/>
              <a:gd name="connsiteY523" fmla="*/ 7305407 h 9201245"/>
              <a:gd name="connsiteX524" fmla="*/ 2210471 w 14674910"/>
              <a:gd name="connsiteY524" fmla="*/ 7407081 h 9201245"/>
              <a:gd name="connsiteX525" fmla="*/ 2205513 w 14674910"/>
              <a:gd name="connsiteY525" fmla="*/ 7434359 h 9201245"/>
              <a:gd name="connsiteX526" fmla="*/ 2153443 w 14674910"/>
              <a:gd name="connsiteY526" fmla="*/ 7549672 h 9201245"/>
              <a:gd name="connsiteX527" fmla="*/ 2050544 w 14674910"/>
              <a:gd name="connsiteY527" fmla="*/ 7846013 h 9201245"/>
              <a:gd name="connsiteX528" fmla="*/ 2038148 w 14674910"/>
              <a:gd name="connsiteY528" fmla="*/ 7834853 h 9201245"/>
              <a:gd name="connsiteX529" fmla="*/ 1688537 w 14674910"/>
              <a:gd name="connsiteY529" fmla="*/ 8179552 h 9201245"/>
              <a:gd name="connsiteX530" fmla="*/ 1585639 w 14674910"/>
              <a:gd name="connsiteY530" fmla="*/ 8231628 h 9201245"/>
              <a:gd name="connsiteX531" fmla="*/ 1452985 w 14674910"/>
              <a:gd name="connsiteY531" fmla="*/ 8345701 h 9201245"/>
              <a:gd name="connsiteX532" fmla="*/ 1093457 w 14674910"/>
              <a:gd name="connsiteY532" fmla="*/ 8436215 h 9201245"/>
              <a:gd name="connsiteX533" fmla="*/ 0 w 14674910"/>
              <a:gd name="connsiteY533" fmla="*/ 8759834 h 9201245"/>
              <a:gd name="connsiteX534" fmla="*/ 870304 w 14674910"/>
              <a:gd name="connsiteY534" fmla="*/ 8366778 h 9201245"/>
              <a:gd name="connsiteX535" fmla="*/ 1138089 w 14674910"/>
              <a:gd name="connsiteY535" fmla="*/ 8329581 h 9201245"/>
              <a:gd name="connsiteX536" fmla="*/ 1290578 w 14674910"/>
              <a:gd name="connsiteY536" fmla="*/ 8293624 h 9201245"/>
              <a:gd name="connsiteX537" fmla="*/ 1355046 w 14674910"/>
              <a:gd name="connsiteY537" fmla="*/ 8241548 h 9201245"/>
              <a:gd name="connsiteX538" fmla="*/ 1668702 w 14674910"/>
              <a:gd name="connsiteY538" fmla="*/ 7999762 h 9201245"/>
              <a:gd name="connsiteX539" fmla="*/ 2153443 w 14674910"/>
              <a:gd name="connsiteY539" fmla="*/ 6540378 h 9201245"/>
              <a:gd name="connsiteX540" fmla="*/ 2147245 w 14674910"/>
              <a:gd name="connsiteY540" fmla="*/ 6545335 h 9201245"/>
              <a:gd name="connsiteX541" fmla="*/ 2167081 w 14674910"/>
              <a:gd name="connsiteY541" fmla="*/ 6442422 h 9201245"/>
              <a:gd name="connsiteX542" fmla="*/ 2175759 w 14674910"/>
              <a:gd name="connsiteY542" fmla="*/ 6434983 h 9201245"/>
              <a:gd name="connsiteX543" fmla="*/ 2266262 w 14674910"/>
              <a:gd name="connsiteY543" fmla="*/ 6191958 h 9201245"/>
              <a:gd name="connsiteX544" fmla="*/ 2320809 w 14674910"/>
              <a:gd name="connsiteY544" fmla="*/ 6091524 h 9201245"/>
              <a:gd name="connsiteX545" fmla="*/ 2322051 w 14674910"/>
              <a:gd name="connsiteY545" fmla="*/ 6091524 h 9201245"/>
              <a:gd name="connsiteX546" fmla="*/ 2986555 w 14674910"/>
              <a:gd name="connsiteY546" fmla="*/ 5093389 h 9201245"/>
              <a:gd name="connsiteX547" fmla="*/ 2638186 w 14674910"/>
              <a:gd name="connsiteY547" fmla="*/ 5185144 h 9201245"/>
              <a:gd name="connsiteX548" fmla="*/ 2421230 w 14674910"/>
              <a:gd name="connsiteY548" fmla="*/ 5228540 h 9201245"/>
              <a:gd name="connsiteX549" fmla="*/ 2180719 w 14674910"/>
              <a:gd name="connsiteY549" fmla="*/ 5284337 h 9201245"/>
              <a:gd name="connsiteX550" fmla="*/ 1963762 w 14674910"/>
              <a:gd name="connsiteY550" fmla="*/ 5358733 h 9201245"/>
              <a:gd name="connsiteX551" fmla="*/ 1325292 w 14674910"/>
              <a:gd name="connsiteY551" fmla="*/ 5691031 h 9201245"/>
              <a:gd name="connsiteX552" fmla="*/ 1929050 w 14674910"/>
              <a:gd name="connsiteY552" fmla="*/ 5280618 h 9201245"/>
              <a:gd name="connsiteX553" fmla="*/ 2101375 w 14674910"/>
              <a:gd name="connsiteY553" fmla="*/ 5226061 h 9201245"/>
              <a:gd name="connsiteX554" fmla="*/ 2111292 w 14674910"/>
              <a:gd name="connsiteY554" fmla="*/ 5222341 h 9201245"/>
              <a:gd name="connsiteX555" fmla="*/ 2620830 w 14674910"/>
              <a:gd name="connsiteY555" fmla="*/ 5042553 h 9201245"/>
              <a:gd name="connsiteX556" fmla="*/ 2997713 w 14674910"/>
              <a:gd name="connsiteY556" fmla="*/ 4895002 h 9201245"/>
              <a:gd name="connsiteX557" fmla="*/ 3110531 w 14674910"/>
              <a:gd name="connsiteY557" fmla="*/ 4855325 h 9201245"/>
              <a:gd name="connsiteX558" fmla="*/ 3093174 w 14674910"/>
              <a:gd name="connsiteY558" fmla="*/ 4859045 h 9201245"/>
              <a:gd name="connsiteX559" fmla="*/ 3131605 w 14674910"/>
              <a:gd name="connsiteY559" fmla="*/ 4844166 h 9201245"/>
              <a:gd name="connsiteX560" fmla="*/ 3249382 w 14674910"/>
              <a:gd name="connsiteY560" fmla="*/ 4798288 h 9201245"/>
              <a:gd name="connsiteX561" fmla="*/ 3440303 w 14674910"/>
              <a:gd name="connsiteY561" fmla="*/ 4720174 h 9201245"/>
              <a:gd name="connsiteX562" fmla="*/ 3808508 w 14674910"/>
              <a:gd name="connsiteY562" fmla="*/ 4488308 h 9201245"/>
              <a:gd name="connsiteX563" fmla="*/ 3900250 w 14674910"/>
              <a:gd name="connsiteY563" fmla="*/ 4405234 h 9201245"/>
              <a:gd name="connsiteX564" fmla="*/ 3896530 w 14674910"/>
              <a:gd name="connsiteY564" fmla="*/ 4407713 h 9201245"/>
              <a:gd name="connsiteX565" fmla="*/ 3896530 w 14674910"/>
              <a:gd name="connsiteY565" fmla="*/ 4406473 h 9201245"/>
              <a:gd name="connsiteX566" fmla="*/ 3915127 w 14674910"/>
              <a:gd name="connsiteY566" fmla="*/ 4390354 h 9201245"/>
              <a:gd name="connsiteX567" fmla="*/ 3941162 w 14674910"/>
              <a:gd name="connsiteY567" fmla="*/ 4371756 h 9201245"/>
              <a:gd name="connsiteX568" fmla="*/ 4000670 w 14674910"/>
              <a:gd name="connsiteY568" fmla="*/ 4318439 h 9201245"/>
              <a:gd name="connsiteX569" fmla="*/ 4032903 w 14674910"/>
              <a:gd name="connsiteY569" fmla="*/ 4287441 h 9201245"/>
              <a:gd name="connsiteX570" fmla="*/ 4040341 w 14674910"/>
              <a:gd name="connsiteY570" fmla="*/ 4273802 h 9201245"/>
              <a:gd name="connsiteX571" fmla="*/ 4065137 w 14674910"/>
              <a:gd name="connsiteY571" fmla="*/ 4245284 h 9201245"/>
              <a:gd name="connsiteX572" fmla="*/ 4411027 w 14674910"/>
              <a:gd name="connsiteY572" fmla="*/ 3846030 h 9201245"/>
              <a:gd name="connsiteX573" fmla="*/ 4402348 w 14674910"/>
              <a:gd name="connsiteY573" fmla="*/ 3853468 h 9201245"/>
              <a:gd name="connsiteX574" fmla="*/ 4445738 w 14674910"/>
              <a:gd name="connsiteY574" fmla="*/ 3791472 h 9201245"/>
              <a:gd name="connsiteX575" fmla="*/ 4460616 w 14674910"/>
              <a:gd name="connsiteY575" fmla="*/ 3782793 h 9201245"/>
              <a:gd name="connsiteX576" fmla="*/ 4535002 w 14674910"/>
              <a:gd name="connsiteY576" fmla="*/ 3678640 h 9201245"/>
              <a:gd name="connsiteX577" fmla="*/ 4598228 w 14674910"/>
              <a:gd name="connsiteY577" fmla="*/ 3588126 h 9201245"/>
              <a:gd name="connsiteX578" fmla="*/ 4605666 w 14674910"/>
              <a:gd name="connsiteY578" fmla="*/ 3576966 h 9201245"/>
              <a:gd name="connsiteX579" fmla="*/ 4624262 w 14674910"/>
              <a:gd name="connsiteY579" fmla="*/ 3549689 h 9201245"/>
              <a:gd name="connsiteX580" fmla="*/ 4667654 w 14674910"/>
              <a:gd name="connsiteY580" fmla="*/ 3480253 h 9201245"/>
              <a:gd name="connsiteX581" fmla="*/ 4614345 w 14674910"/>
              <a:gd name="connsiteY581" fmla="*/ 3495132 h 9201245"/>
              <a:gd name="connsiteX582" fmla="*/ 4573433 w 14674910"/>
              <a:gd name="connsiteY582" fmla="*/ 3477773 h 9201245"/>
              <a:gd name="connsiteX583" fmla="*/ 4556077 w 14674910"/>
              <a:gd name="connsiteY583" fmla="*/ 3481493 h 9201245"/>
              <a:gd name="connsiteX584" fmla="*/ 4554836 w 14674910"/>
              <a:gd name="connsiteY584" fmla="*/ 3481493 h 9201245"/>
              <a:gd name="connsiteX585" fmla="*/ 4532522 w 14674910"/>
              <a:gd name="connsiteY585" fmla="*/ 3485213 h 9201245"/>
              <a:gd name="connsiteX586" fmla="*/ 4470534 w 14674910"/>
              <a:gd name="connsiteY586" fmla="*/ 3482733 h 9201245"/>
              <a:gd name="connsiteX587" fmla="*/ 4422184 w 14674910"/>
              <a:gd name="connsiteY587" fmla="*/ 3493892 h 9201245"/>
              <a:gd name="connsiteX588" fmla="*/ 3985792 w 14674910"/>
              <a:gd name="connsiteY588" fmla="*/ 3538530 h 9201245"/>
              <a:gd name="connsiteX589" fmla="*/ 3982073 w 14674910"/>
              <a:gd name="connsiteY589" fmla="*/ 3539769 h 9201245"/>
              <a:gd name="connsiteX590" fmla="*/ 3833302 w 14674910"/>
              <a:gd name="connsiteY590" fmla="*/ 3560847 h 9201245"/>
              <a:gd name="connsiteX591" fmla="*/ 3379556 w 14674910"/>
              <a:gd name="connsiteY591" fmla="*/ 3671201 h 9201245"/>
              <a:gd name="connsiteX592" fmla="*/ 2418751 w 14674910"/>
              <a:gd name="connsiteY592" fmla="*/ 4258923 h 9201245"/>
              <a:gd name="connsiteX593" fmla="*/ 2160882 w 14674910"/>
              <a:gd name="connsiteY593" fmla="*/ 4312240 h 9201245"/>
              <a:gd name="connsiteX594" fmla="*/ 1574481 w 14674910"/>
              <a:gd name="connsiteY594" fmla="*/ 4494507 h 9201245"/>
              <a:gd name="connsiteX595" fmla="*/ 1329011 w 14674910"/>
              <a:gd name="connsiteY595" fmla="*/ 4570143 h 9201245"/>
              <a:gd name="connsiteX596" fmla="*/ 1270743 w 14674910"/>
              <a:gd name="connsiteY596" fmla="*/ 4598661 h 9201245"/>
              <a:gd name="connsiteX597" fmla="*/ 1242229 w 14674910"/>
              <a:gd name="connsiteY597" fmla="*/ 4611061 h 9201245"/>
              <a:gd name="connsiteX598" fmla="*/ 1062463 w 14674910"/>
              <a:gd name="connsiteY598" fmla="*/ 4686696 h 9201245"/>
              <a:gd name="connsiteX599" fmla="*/ 852946 w 14674910"/>
              <a:gd name="connsiteY599" fmla="*/ 4775969 h 9201245"/>
              <a:gd name="connsiteX600" fmla="*/ 585161 w 14674910"/>
              <a:gd name="connsiteY600" fmla="*/ 4893762 h 9201245"/>
              <a:gd name="connsiteX601" fmla="*/ 556646 w 14674910"/>
              <a:gd name="connsiteY601" fmla="*/ 4912361 h 9201245"/>
              <a:gd name="connsiteX602" fmla="*/ 443829 w 14674910"/>
              <a:gd name="connsiteY602" fmla="*/ 4961957 h 9201245"/>
              <a:gd name="connsiteX603" fmla="*/ 419034 w 14674910"/>
              <a:gd name="connsiteY603" fmla="*/ 4974357 h 9201245"/>
              <a:gd name="connsiteX604" fmla="*/ 495899 w 14674910"/>
              <a:gd name="connsiteY604" fmla="*/ 4893762 h 9201245"/>
              <a:gd name="connsiteX605" fmla="*/ 717815 w 14674910"/>
              <a:gd name="connsiteY605" fmla="*/ 4773489 h 9201245"/>
              <a:gd name="connsiteX606" fmla="*/ 911216 w 14674910"/>
              <a:gd name="connsiteY606" fmla="*/ 4666857 h 9201245"/>
              <a:gd name="connsiteX607" fmla="*/ 1136850 w 14674910"/>
              <a:gd name="connsiteY607" fmla="*/ 4568903 h 9201245"/>
              <a:gd name="connsiteX608" fmla="*/ 1418272 w 14674910"/>
              <a:gd name="connsiteY608" fmla="*/ 4446151 h 9201245"/>
              <a:gd name="connsiteX609" fmla="*/ 1534809 w 14674910"/>
              <a:gd name="connsiteY609" fmla="*/ 4411433 h 9201245"/>
              <a:gd name="connsiteX610" fmla="*/ 1988558 w 14674910"/>
              <a:gd name="connsiteY610" fmla="*/ 4255203 h 9201245"/>
              <a:gd name="connsiteX611" fmla="*/ 1973681 w 14674910"/>
              <a:gd name="connsiteY611" fmla="*/ 4253963 h 9201245"/>
              <a:gd name="connsiteX612" fmla="*/ 2392715 w 14674910"/>
              <a:gd name="connsiteY612" fmla="*/ 4089054 h 9201245"/>
              <a:gd name="connsiteX613" fmla="*/ 3176237 w 14674910"/>
              <a:gd name="connsiteY613" fmla="*/ 3560847 h 9201245"/>
              <a:gd name="connsiteX614" fmla="*/ 4548638 w 14674910"/>
              <a:gd name="connsiteY614" fmla="*/ 3273186 h 9201245"/>
              <a:gd name="connsiteX615" fmla="*/ 5597466 w 14674910"/>
              <a:gd name="connsiteY615" fmla="*/ 3042561 h 9201245"/>
              <a:gd name="connsiteX616" fmla="*/ 6213622 w 14674910"/>
              <a:gd name="connsiteY616" fmla="*/ 2449878 h 9201245"/>
              <a:gd name="connsiteX617" fmla="*/ 6395864 w 14674910"/>
              <a:gd name="connsiteY617" fmla="*/ 1471582 h 9201245"/>
              <a:gd name="connsiteX618" fmla="*/ 6092126 w 14674910"/>
              <a:gd name="connsiteY618" fmla="*/ 138667 h 920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14674910" h="9201245">
                <a:moveTo>
                  <a:pt x="6038483" y="0"/>
                </a:moveTo>
                <a:lnTo>
                  <a:pt x="6901941" y="0"/>
                </a:lnTo>
                <a:lnTo>
                  <a:pt x="6910225" y="28721"/>
                </a:lnTo>
                <a:cubicBezTo>
                  <a:pt x="7071141" y="603715"/>
                  <a:pt x="7216888" y="1179581"/>
                  <a:pt x="7582305" y="1683608"/>
                </a:cubicBezTo>
                <a:cubicBezTo>
                  <a:pt x="7948030" y="2189496"/>
                  <a:pt x="8401779" y="2407721"/>
                  <a:pt x="8934872" y="2648266"/>
                </a:cubicBezTo>
                <a:cubicBezTo>
                  <a:pt x="9119594" y="2727621"/>
                  <a:pt x="9316714" y="2826814"/>
                  <a:pt x="9565903" y="2945847"/>
                </a:cubicBezTo>
                <a:cubicBezTo>
                  <a:pt x="9585740" y="2957007"/>
                  <a:pt x="9608055" y="2966925"/>
                  <a:pt x="9629131" y="2978085"/>
                </a:cubicBezTo>
                <a:cubicBezTo>
                  <a:pt x="9694838" y="3027682"/>
                  <a:pt x="9766743" y="3062399"/>
                  <a:pt x="9846087" y="3094638"/>
                </a:cubicBezTo>
                <a:cubicBezTo>
                  <a:pt x="9875841" y="3107037"/>
                  <a:pt x="9908075" y="3118197"/>
                  <a:pt x="9937828" y="3129355"/>
                </a:cubicBezTo>
                <a:cubicBezTo>
                  <a:pt x="9931630" y="3128116"/>
                  <a:pt x="9925431" y="3126875"/>
                  <a:pt x="9917992" y="3126875"/>
                </a:cubicBezTo>
                <a:cubicBezTo>
                  <a:pt x="10302315" y="3321543"/>
                  <a:pt x="10722590" y="3493892"/>
                  <a:pt x="11100713" y="3273186"/>
                </a:cubicBezTo>
                <a:cubicBezTo>
                  <a:pt x="11177578" y="3227309"/>
                  <a:pt x="11239565" y="3171514"/>
                  <a:pt x="11292875" y="3110756"/>
                </a:cubicBezTo>
                <a:cubicBezTo>
                  <a:pt x="11294114" y="3110756"/>
                  <a:pt x="11294114" y="3110756"/>
                  <a:pt x="11294114" y="3109517"/>
                </a:cubicBezTo>
                <a:cubicBezTo>
                  <a:pt x="11337505" y="3082238"/>
                  <a:pt x="11372218" y="3045041"/>
                  <a:pt x="11389575" y="2996684"/>
                </a:cubicBezTo>
                <a:cubicBezTo>
                  <a:pt x="11410651" y="2969406"/>
                  <a:pt x="11430487" y="2940887"/>
                  <a:pt x="11449083" y="2912369"/>
                </a:cubicBezTo>
                <a:cubicBezTo>
                  <a:pt x="11455282" y="2903690"/>
                  <a:pt x="11460241" y="2895011"/>
                  <a:pt x="11465200" y="2887571"/>
                </a:cubicBezTo>
                <a:cubicBezTo>
                  <a:pt x="11467679" y="2885091"/>
                  <a:pt x="11468919" y="2882611"/>
                  <a:pt x="11470158" y="2881371"/>
                </a:cubicBezTo>
                <a:cubicBezTo>
                  <a:pt x="11472638" y="2878891"/>
                  <a:pt x="11473878" y="2877652"/>
                  <a:pt x="11475118" y="2875172"/>
                </a:cubicBezTo>
                <a:cubicBezTo>
                  <a:pt x="11480077" y="2870212"/>
                  <a:pt x="11485035" y="2865252"/>
                  <a:pt x="11488755" y="2859053"/>
                </a:cubicBezTo>
                <a:cubicBezTo>
                  <a:pt x="11501152" y="2846654"/>
                  <a:pt x="11512310" y="2833015"/>
                  <a:pt x="11524707" y="2820615"/>
                </a:cubicBezTo>
                <a:cubicBezTo>
                  <a:pt x="11574297" y="2771019"/>
                  <a:pt x="11627607" y="2725141"/>
                  <a:pt x="11682156" y="2680504"/>
                </a:cubicBezTo>
                <a:cubicBezTo>
                  <a:pt x="11703231" y="2661905"/>
                  <a:pt x="11724307" y="2644547"/>
                  <a:pt x="11745383" y="2627187"/>
                </a:cubicBezTo>
                <a:cubicBezTo>
                  <a:pt x="11772657" y="2614788"/>
                  <a:pt x="11802411" y="2602389"/>
                  <a:pt x="11834645" y="2592470"/>
                </a:cubicBezTo>
                <a:cubicBezTo>
                  <a:pt x="11853241" y="2577591"/>
                  <a:pt x="11871838" y="2562712"/>
                  <a:pt x="11891673" y="2547832"/>
                </a:cubicBezTo>
                <a:lnTo>
                  <a:pt x="11904071" y="2539153"/>
                </a:lnTo>
                <a:lnTo>
                  <a:pt x="11917708" y="2530475"/>
                </a:lnTo>
                <a:cubicBezTo>
                  <a:pt x="11926386" y="2525514"/>
                  <a:pt x="11933824" y="2519314"/>
                  <a:pt x="11942502" y="2514354"/>
                </a:cubicBezTo>
                <a:lnTo>
                  <a:pt x="11956140" y="2505675"/>
                </a:lnTo>
                <a:lnTo>
                  <a:pt x="11962338" y="2501956"/>
                </a:lnTo>
                <a:lnTo>
                  <a:pt x="11964818" y="2500716"/>
                </a:lnTo>
                <a:lnTo>
                  <a:pt x="11967298" y="2499476"/>
                </a:lnTo>
                <a:lnTo>
                  <a:pt x="11969776" y="2498236"/>
                </a:lnTo>
                <a:cubicBezTo>
                  <a:pt x="11978454" y="2493276"/>
                  <a:pt x="11987134" y="2488316"/>
                  <a:pt x="11995814" y="2483356"/>
                </a:cubicBezTo>
                <a:lnTo>
                  <a:pt x="12023086" y="2469718"/>
                </a:lnTo>
                <a:lnTo>
                  <a:pt x="12051602" y="2456079"/>
                </a:lnTo>
                <a:lnTo>
                  <a:pt x="12080114" y="2443679"/>
                </a:lnTo>
                <a:lnTo>
                  <a:pt x="12107390" y="2432520"/>
                </a:lnTo>
                <a:cubicBezTo>
                  <a:pt x="12145822" y="2418880"/>
                  <a:pt x="12184254" y="2406482"/>
                  <a:pt x="12222686" y="2395323"/>
                </a:cubicBezTo>
                <a:cubicBezTo>
                  <a:pt x="12261118" y="2384163"/>
                  <a:pt x="12298310" y="2375484"/>
                  <a:pt x="12335502" y="2366804"/>
                </a:cubicBezTo>
                <a:cubicBezTo>
                  <a:pt x="12373938" y="2358125"/>
                  <a:pt x="12411130" y="2350685"/>
                  <a:pt x="12447082" y="2343246"/>
                </a:cubicBezTo>
                <a:cubicBezTo>
                  <a:pt x="12520226" y="2328366"/>
                  <a:pt x="12590892" y="2314727"/>
                  <a:pt x="12657838" y="2303568"/>
                </a:cubicBezTo>
                <a:cubicBezTo>
                  <a:pt x="12692550" y="2298609"/>
                  <a:pt x="12724786" y="2293649"/>
                  <a:pt x="12757018" y="2289930"/>
                </a:cubicBezTo>
                <a:cubicBezTo>
                  <a:pt x="12773134" y="2288689"/>
                  <a:pt x="12789254" y="2286210"/>
                  <a:pt x="12805370" y="2284970"/>
                </a:cubicBezTo>
                <a:cubicBezTo>
                  <a:pt x="12820246" y="2283729"/>
                  <a:pt x="12836362" y="2282490"/>
                  <a:pt x="12850000" y="2281250"/>
                </a:cubicBezTo>
                <a:cubicBezTo>
                  <a:pt x="12866114" y="2281250"/>
                  <a:pt x="12880992" y="2280010"/>
                  <a:pt x="12894630" y="2278770"/>
                </a:cubicBezTo>
                <a:cubicBezTo>
                  <a:pt x="12909506" y="2277530"/>
                  <a:pt x="12923146" y="2277530"/>
                  <a:pt x="12936782" y="2277530"/>
                </a:cubicBezTo>
                <a:cubicBezTo>
                  <a:pt x="12950420" y="2277530"/>
                  <a:pt x="12964058" y="2277530"/>
                  <a:pt x="12976454" y="2278770"/>
                </a:cubicBezTo>
                <a:cubicBezTo>
                  <a:pt x="12990090" y="2278770"/>
                  <a:pt x="13002488" y="2278770"/>
                  <a:pt x="13014886" y="2280010"/>
                </a:cubicBezTo>
                <a:cubicBezTo>
                  <a:pt x="13027282" y="2281250"/>
                  <a:pt x="13038442" y="2281250"/>
                  <a:pt x="13049598" y="2282490"/>
                </a:cubicBezTo>
                <a:cubicBezTo>
                  <a:pt x="13060758" y="2282490"/>
                  <a:pt x="13071914" y="2284970"/>
                  <a:pt x="13083072" y="2286210"/>
                </a:cubicBezTo>
                <a:cubicBezTo>
                  <a:pt x="13102910" y="2288689"/>
                  <a:pt x="13122744" y="2291169"/>
                  <a:pt x="13140102" y="2294888"/>
                </a:cubicBezTo>
                <a:cubicBezTo>
                  <a:pt x="13157456" y="2297368"/>
                  <a:pt x="13172334" y="2301089"/>
                  <a:pt x="13185972" y="2303568"/>
                </a:cubicBezTo>
                <a:cubicBezTo>
                  <a:pt x="13198370" y="2307288"/>
                  <a:pt x="13209526" y="2311008"/>
                  <a:pt x="13218206" y="2313488"/>
                </a:cubicBezTo>
                <a:cubicBezTo>
                  <a:pt x="13236802" y="2318448"/>
                  <a:pt x="13246718" y="2320928"/>
                  <a:pt x="13246718" y="2320928"/>
                </a:cubicBezTo>
                <a:cubicBezTo>
                  <a:pt x="13246718" y="2320928"/>
                  <a:pt x="13235562" y="2319687"/>
                  <a:pt x="13218206" y="2315968"/>
                </a:cubicBezTo>
                <a:cubicBezTo>
                  <a:pt x="13199610" y="2313488"/>
                  <a:pt x="13172334" y="2311008"/>
                  <a:pt x="13137622" y="2307288"/>
                </a:cubicBezTo>
                <a:cubicBezTo>
                  <a:pt x="13120266" y="2307288"/>
                  <a:pt x="13101670" y="2304808"/>
                  <a:pt x="13081834" y="2306048"/>
                </a:cubicBezTo>
                <a:cubicBezTo>
                  <a:pt x="13070674" y="2306048"/>
                  <a:pt x="13060758" y="2304808"/>
                  <a:pt x="13048358" y="2304808"/>
                </a:cubicBezTo>
                <a:cubicBezTo>
                  <a:pt x="13037202" y="2304808"/>
                  <a:pt x="13026042" y="2306048"/>
                  <a:pt x="13014886" y="2306048"/>
                </a:cubicBezTo>
                <a:cubicBezTo>
                  <a:pt x="12966536" y="2307288"/>
                  <a:pt x="12911986" y="2312248"/>
                  <a:pt x="12853718" y="2319687"/>
                </a:cubicBezTo>
                <a:cubicBezTo>
                  <a:pt x="12840082" y="2322167"/>
                  <a:pt x="12825206" y="2324647"/>
                  <a:pt x="12810328" y="2327127"/>
                </a:cubicBezTo>
                <a:cubicBezTo>
                  <a:pt x="12795450" y="2328366"/>
                  <a:pt x="12780574" y="2332087"/>
                  <a:pt x="12764456" y="2334566"/>
                </a:cubicBezTo>
                <a:cubicBezTo>
                  <a:pt x="12748340" y="2338286"/>
                  <a:pt x="12732226" y="2340766"/>
                  <a:pt x="12716106" y="2343246"/>
                </a:cubicBezTo>
                <a:cubicBezTo>
                  <a:pt x="12699990" y="2345725"/>
                  <a:pt x="12683872" y="2350685"/>
                  <a:pt x="12667756" y="2353165"/>
                </a:cubicBezTo>
                <a:cubicBezTo>
                  <a:pt x="12602050" y="2366804"/>
                  <a:pt x="12532624" y="2384163"/>
                  <a:pt x="12460718" y="2401522"/>
                </a:cubicBezTo>
                <a:cubicBezTo>
                  <a:pt x="12423526" y="2410201"/>
                  <a:pt x="12387574" y="2418880"/>
                  <a:pt x="12351622" y="2427561"/>
                </a:cubicBezTo>
                <a:cubicBezTo>
                  <a:pt x="12314428" y="2437480"/>
                  <a:pt x="12277234" y="2447399"/>
                  <a:pt x="12240042" y="2457318"/>
                </a:cubicBezTo>
                <a:cubicBezTo>
                  <a:pt x="12204090" y="2468478"/>
                  <a:pt x="12168138" y="2480876"/>
                  <a:pt x="12132186" y="2494516"/>
                </a:cubicBezTo>
                <a:lnTo>
                  <a:pt x="12104910" y="2505675"/>
                </a:lnTo>
                <a:lnTo>
                  <a:pt x="12078874" y="2518075"/>
                </a:lnTo>
                <a:lnTo>
                  <a:pt x="12054082" y="2530475"/>
                </a:lnTo>
                <a:lnTo>
                  <a:pt x="12028046" y="2541633"/>
                </a:lnTo>
                <a:cubicBezTo>
                  <a:pt x="12019368" y="2546593"/>
                  <a:pt x="12010690" y="2551553"/>
                  <a:pt x="12002012" y="2556512"/>
                </a:cubicBezTo>
                <a:lnTo>
                  <a:pt x="11999530" y="2557752"/>
                </a:lnTo>
                <a:lnTo>
                  <a:pt x="11998290" y="2558992"/>
                </a:lnTo>
                <a:lnTo>
                  <a:pt x="11995814" y="2560232"/>
                </a:lnTo>
                <a:lnTo>
                  <a:pt x="11990854" y="2563952"/>
                </a:lnTo>
                <a:lnTo>
                  <a:pt x="11978454" y="2570151"/>
                </a:lnTo>
                <a:cubicBezTo>
                  <a:pt x="11969776" y="2576350"/>
                  <a:pt x="11962338" y="2581310"/>
                  <a:pt x="11954898" y="2586270"/>
                </a:cubicBezTo>
                <a:lnTo>
                  <a:pt x="11942502" y="2593710"/>
                </a:lnTo>
                <a:lnTo>
                  <a:pt x="11931346" y="2602389"/>
                </a:lnTo>
                <a:cubicBezTo>
                  <a:pt x="11918948" y="2611069"/>
                  <a:pt x="11906551" y="2619748"/>
                  <a:pt x="11895393" y="2628427"/>
                </a:cubicBezTo>
                <a:cubicBezTo>
                  <a:pt x="11785055" y="2675545"/>
                  <a:pt x="11695794" y="2811935"/>
                  <a:pt x="11656121" y="2918569"/>
                </a:cubicBezTo>
                <a:cubicBezTo>
                  <a:pt x="11656121" y="2918569"/>
                  <a:pt x="11654881" y="2919809"/>
                  <a:pt x="11653642" y="2919809"/>
                </a:cubicBezTo>
                <a:cubicBezTo>
                  <a:pt x="11625127" y="2978085"/>
                  <a:pt x="11601572" y="3037602"/>
                  <a:pt x="11581736" y="3095877"/>
                </a:cubicBezTo>
                <a:cubicBezTo>
                  <a:pt x="11682156" y="3090917"/>
                  <a:pt x="12060280" y="3057440"/>
                  <a:pt x="12490474" y="3073559"/>
                </a:cubicBezTo>
                <a:cubicBezTo>
                  <a:pt x="12494190" y="3072319"/>
                  <a:pt x="12497912" y="3071079"/>
                  <a:pt x="12501630" y="3069839"/>
                </a:cubicBezTo>
                <a:cubicBezTo>
                  <a:pt x="12557420" y="3069839"/>
                  <a:pt x="12611966" y="3069839"/>
                  <a:pt x="12667756" y="3072319"/>
                </a:cubicBezTo>
                <a:cubicBezTo>
                  <a:pt x="12657838" y="3074799"/>
                  <a:pt x="12647918" y="3077279"/>
                  <a:pt x="12639242" y="3080999"/>
                </a:cubicBezTo>
                <a:cubicBezTo>
                  <a:pt x="12887192" y="3095877"/>
                  <a:pt x="13143818" y="3128116"/>
                  <a:pt x="13369454" y="3192592"/>
                </a:cubicBezTo>
                <a:cubicBezTo>
                  <a:pt x="13373174" y="3192592"/>
                  <a:pt x="13375654" y="3192592"/>
                  <a:pt x="13379374" y="3192592"/>
                </a:cubicBezTo>
                <a:cubicBezTo>
                  <a:pt x="13380614" y="3192592"/>
                  <a:pt x="13383090" y="3192592"/>
                  <a:pt x="13385570" y="3192592"/>
                </a:cubicBezTo>
                <a:cubicBezTo>
                  <a:pt x="13389290" y="3193831"/>
                  <a:pt x="13394250" y="3193831"/>
                  <a:pt x="13399208" y="3193831"/>
                </a:cubicBezTo>
                <a:cubicBezTo>
                  <a:pt x="13406646" y="3193831"/>
                  <a:pt x="13415326" y="3193831"/>
                  <a:pt x="13422764" y="3192592"/>
                </a:cubicBezTo>
                <a:cubicBezTo>
                  <a:pt x="13448798" y="3203751"/>
                  <a:pt x="13476074" y="3211190"/>
                  <a:pt x="13503348" y="3219869"/>
                </a:cubicBezTo>
                <a:cubicBezTo>
                  <a:pt x="13520704" y="3228549"/>
                  <a:pt x="13536820" y="3239708"/>
                  <a:pt x="13552938" y="3252108"/>
                </a:cubicBezTo>
                <a:cubicBezTo>
                  <a:pt x="13554178" y="3252108"/>
                  <a:pt x="13555418" y="3253347"/>
                  <a:pt x="13556656" y="3253347"/>
                </a:cubicBezTo>
                <a:cubicBezTo>
                  <a:pt x="13555418" y="3253347"/>
                  <a:pt x="13554178" y="3253347"/>
                  <a:pt x="13552938" y="3253347"/>
                </a:cubicBezTo>
                <a:cubicBezTo>
                  <a:pt x="13555418" y="3254588"/>
                  <a:pt x="13557898" y="3255827"/>
                  <a:pt x="13561616" y="3257068"/>
                </a:cubicBezTo>
                <a:cubicBezTo>
                  <a:pt x="13576494" y="3265747"/>
                  <a:pt x="13593850" y="3273186"/>
                  <a:pt x="13613686" y="3279385"/>
                </a:cubicBezTo>
                <a:cubicBezTo>
                  <a:pt x="13787250" y="3357501"/>
                  <a:pt x="13926102" y="3464134"/>
                  <a:pt x="14002966" y="3606725"/>
                </a:cubicBezTo>
                <a:cubicBezTo>
                  <a:pt x="13814524" y="3412058"/>
                  <a:pt x="13585172" y="3270706"/>
                  <a:pt x="13182254" y="3229789"/>
                </a:cubicBezTo>
                <a:cubicBezTo>
                  <a:pt x="13074394" y="3218630"/>
                  <a:pt x="12928106" y="3206230"/>
                  <a:pt x="12759498" y="3202511"/>
                </a:cubicBezTo>
                <a:cubicBezTo>
                  <a:pt x="12737182" y="3196311"/>
                  <a:pt x="12712388" y="3193831"/>
                  <a:pt x="12687594" y="3193831"/>
                </a:cubicBezTo>
                <a:cubicBezTo>
                  <a:pt x="12664038" y="3193831"/>
                  <a:pt x="12640482" y="3196311"/>
                  <a:pt x="12618166" y="3202511"/>
                </a:cubicBezTo>
                <a:cubicBezTo>
                  <a:pt x="12499152" y="3204991"/>
                  <a:pt x="12372696" y="3212430"/>
                  <a:pt x="12241282" y="3231029"/>
                </a:cubicBezTo>
                <a:cubicBezTo>
                  <a:pt x="12068958" y="3253347"/>
                  <a:pt x="11930106" y="3268226"/>
                  <a:pt x="11807370" y="3286825"/>
                </a:cubicBezTo>
                <a:cubicBezTo>
                  <a:pt x="11777617" y="3285586"/>
                  <a:pt x="11746623" y="3291785"/>
                  <a:pt x="11719349" y="3302944"/>
                </a:cubicBezTo>
                <a:cubicBezTo>
                  <a:pt x="11615210" y="3324023"/>
                  <a:pt x="11523468" y="3350062"/>
                  <a:pt x="11430487" y="3393458"/>
                </a:cubicBezTo>
                <a:cubicBezTo>
                  <a:pt x="11432966" y="3393458"/>
                  <a:pt x="11435445" y="3392219"/>
                  <a:pt x="11439165" y="3392219"/>
                </a:cubicBezTo>
                <a:cubicBezTo>
                  <a:pt x="11442884" y="3392219"/>
                  <a:pt x="11447844" y="3392219"/>
                  <a:pt x="11451563" y="3392219"/>
                </a:cubicBezTo>
                <a:cubicBezTo>
                  <a:pt x="11431726" y="3402138"/>
                  <a:pt x="11410651" y="3409578"/>
                  <a:pt x="11387096" y="3414537"/>
                </a:cubicBezTo>
                <a:cubicBezTo>
                  <a:pt x="11375938" y="3415777"/>
                  <a:pt x="11366019" y="3420737"/>
                  <a:pt x="11359821" y="3428176"/>
                </a:cubicBezTo>
                <a:cubicBezTo>
                  <a:pt x="11297834" y="3461654"/>
                  <a:pt x="11235846" y="3502572"/>
                  <a:pt x="11168900" y="3553408"/>
                </a:cubicBezTo>
                <a:cubicBezTo>
                  <a:pt x="11559420" y="4014659"/>
                  <a:pt x="12850000" y="3972502"/>
                  <a:pt x="13466154" y="4081615"/>
                </a:cubicBezTo>
                <a:cubicBezTo>
                  <a:pt x="13478550" y="4079135"/>
                  <a:pt x="13490950" y="4077894"/>
                  <a:pt x="13504590" y="4075415"/>
                </a:cubicBezTo>
                <a:cubicBezTo>
                  <a:pt x="13521942" y="4080374"/>
                  <a:pt x="13536820" y="4085334"/>
                  <a:pt x="13552938" y="4089054"/>
                </a:cubicBezTo>
                <a:cubicBezTo>
                  <a:pt x="13580210" y="4097733"/>
                  <a:pt x="13607486" y="4106412"/>
                  <a:pt x="13633522" y="4115093"/>
                </a:cubicBezTo>
                <a:cubicBezTo>
                  <a:pt x="13629802" y="4116332"/>
                  <a:pt x="13624842" y="4116332"/>
                  <a:pt x="13621126" y="4116332"/>
                </a:cubicBezTo>
                <a:cubicBezTo>
                  <a:pt x="13637240" y="4121292"/>
                  <a:pt x="13652118" y="4126251"/>
                  <a:pt x="13666994" y="4131211"/>
                </a:cubicBezTo>
                <a:cubicBezTo>
                  <a:pt x="13836840" y="4195687"/>
                  <a:pt x="13990570" y="4291161"/>
                  <a:pt x="14124462" y="4395314"/>
                </a:cubicBezTo>
                <a:cubicBezTo>
                  <a:pt x="14131902" y="4403993"/>
                  <a:pt x="14140578" y="4413913"/>
                  <a:pt x="14150496" y="4422593"/>
                </a:cubicBezTo>
                <a:cubicBezTo>
                  <a:pt x="14232322" y="4495748"/>
                  <a:pt x="14312906" y="4567663"/>
                  <a:pt x="14394726" y="4638338"/>
                </a:cubicBezTo>
                <a:cubicBezTo>
                  <a:pt x="14572010" y="4821847"/>
                  <a:pt x="14674910" y="4976837"/>
                  <a:pt x="14674910" y="4976837"/>
                </a:cubicBezTo>
                <a:cubicBezTo>
                  <a:pt x="14674910" y="4976837"/>
                  <a:pt x="14488950" y="4777210"/>
                  <a:pt x="14202566" y="4575103"/>
                </a:cubicBezTo>
                <a:cubicBezTo>
                  <a:pt x="14198846" y="4571383"/>
                  <a:pt x="14195128" y="4567663"/>
                  <a:pt x="14191408" y="4562704"/>
                </a:cubicBezTo>
                <a:cubicBezTo>
                  <a:pt x="14152978" y="4534185"/>
                  <a:pt x="14117026" y="4503187"/>
                  <a:pt x="14073632" y="4482109"/>
                </a:cubicBezTo>
                <a:cubicBezTo>
                  <a:pt x="14057516" y="4473429"/>
                  <a:pt x="14041398" y="4465989"/>
                  <a:pt x="14024042" y="4458551"/>
                </a:cubicBezTo>
                <a:cubicBezTo>
                  <a:pt x="13913704" y="4391595"/>
                  <a:pt x="13793450" y="4328358"/>
                  <a:pt x="13666994" y="4277522"/>
                </a:cubicBezTo>
                <a:cubicBezTo>
                  <a:pt x="13366974" y="4157249"/>
                  <a:pt x="12748340" y="4185768"/>
                  <a:pt x="12254918" y="4160969"/>
                </a:cubicBezTo>
                <a:cubicBezTo>
                  <a:pt x="12243764" y="4160969"/>
                  <a:pt x="12232604" y="4159729"/>
                  <a:pt x="12221448" y="4159729"/>
                </a:cubicBezTo>
                <a:cubicBezTo>
                  <a:pt x="12222686" y="4159729"/>
                  <a:pt x="12223926" y="4160969"/>
                  <a:pt x="12226406" y="4162209"/>
                </a:cubicBezTo>
                <a:cubicBezTo>
                  <a:pt x="12140864" y="4148570"/>
                  <a:pt x="12055320" y="4136171"/>
                  <a:pt x="11969776" y="4127491"/>
                </a:cubicBezTo>
                <a:cubicBezTo>
                  <a:pt x="11968538" y="4126251"/>
                  <a:pt x="11968538" y="4126251"/>
                  <a:pt x="11968538" y="4126251"/>
                </a:cubicBezTo>
                <a:cubicBezTo>
                  <a:pt x="11513550" y="4040697"/>
                  <a:pt x="11147824" y="3823711"/>
                  <a:pt x="10685397" y="3710878"/>
                </a:cubicBezTo>
                <a:cubicBezTo>
                  <a:pt x="10752344" y="3787753"/>
                  <a:pt x="10834167" y="3885707"/>
                  <a:pt x="10942025" y="3997300"/>
                </a:cubicBezTo>
                <a:cubicBezTo>
                  <a:pt x="10975499" y="4050617"/>
                  <a:pt x="11028808" y="4095253"/>
                  <a:pt x="11088316" y="4132451"/>
                </a:cubicBezTo>
                <a:cubicBezTo>
                  <a:pt x="11088316" y="4132451"/>
                  <a:pt x="11089555" y="4132451"/>
                  <a:pt x="11089555" y="4133691"/>
                </a:cubicBezTo>
                <a:cubicBezTo>
                  <a:pt x="11082117" y="4129971"/>
                  <a:pt x="11075919" y="4126251"/>
                  <a:pt x="11069720" y="4122532"/>
                </a:cubicBezTo>
                <a:cubicBezTo>
                  <a:pt x="11217250" y="4261402"/>
                  <a:pt x="11405692" y="4413913"/>
                  <a:pt x="11651162" y="4570143"/>
                </a:cubicBezTo>
                <a:cubicBezTo>
                  <a:pt x="11506112" y="4498228"/>
                  <a:pt x="11358582" y="4411433"/>
                  <a:pt x="11208572" y="4317199"/>
                </a:cubicBezTo>
                <a:cubicBezTo>
                  <a:pt x="11017651" y="4180808"/>
                  <a:pt x="10821770" y="4050617"/>
                  <a:pt x="10622170" y="3926625"/>
                </a:cubicBezTo>
                <a:cubicBezTo>
                  <a:pt x="10613491" y="3921665"/>
                  <a:pt x="10604813" y="3916705"/>
                  <a:pt x="10594896" y="3911745"/>
                </a:cubicBezTo>
                <a:cubicBezTo>
                  <a:pt x="10338268" y="3743116"/>
                  <a:pt x="10087838" y="3585646"/>
                  <a:pt x="9852286" y="3477773"/>
                </a:cubicBezTo>
                <a:cubicBezTo>
                  <a:pt x="9733270" y="3423217"/>
                  <a:pt x="9560945" y="3348821"/>
                  <a:pt x="9370023" y="3269467"/>
                </a:cubicBezTo>
                <a:cubicBezTo>
                  <a:pt x="9351427" y="3249628"/>
                  <a:pt x="9330352" y="3231029"/>
                  <a:pt x="9305556" y="3217389"/>
                </a:cubicBezTo>
                <a:cubicBezTo>
                  <a:pt x="9210096" y="3161594"/>
                  <a:pt x="9112155" y="3146714"/>
                  <a:pt x="9008017" y="3124395"/>
                </a:cubicBezTo>
                <a:cubicBezTo>
                  <a:pt x="9008017" y="3124395"/>
                  <a:pt x="9008017" y="3124395"/>
                  <a:pt x="9006777" y="3124395"/>
                </a:cubicBezTo>
                <a:cubicBezTo>
                  <a:pt x="9004298" y="3121915"/>
                  <a:pt x="9001818" y="3120676"/>
                  <a:pt x="8999338" y="3118197"/>
                </a:cubicBezTo>
                <a:cubicBezTo>
                  <a:pt x="8996859" y="3115716"/>
                  <a:pt x="8994379" y="3114477"/>
                  <a:pt x="8991899" y="3111997"/>
                </a:cubicBezTo>
                <a:cubicBezTo>
                  <a:pt x="8452608" y="2891290"/>
                  <a:pt x="7907120" y="2674304"/>
                  <a:pt x="7907120" y="2674304"/>
                </a:cubicBezTo>
                <a:cubicBezTo>
                  <a:pt x="7907120" y="2674304"/>
                  <a:pt x="7898442" y="2809456"/>
                  <a:pt x="7928194" y="2995443"/>
                </a:cubicBezTo>
                <a:cubicBezTo>
                  <a:pt x="7928194" y="2996684"/>
                  <a:pt x="7928194" y="2996684"/>
                  <a:pt x="7929435" y="2996684"/>
                </a:cubicBezTo>
                <a:cubicBezTo>
                  <a:pt x="7930674" y="3001644"/>
                  <a:pt x="7934394" y="3004124"/>
                  <a:pt x="7936872" y="3006603"/>
                </a:cubicBezTo>
                <a:cubicBezTo>
                  <a:pt x="7941832" y="3032642"/>
                  <a:pt x="7951750" y="3057440"/>
                  <a:pt x="7960429" y="3082238"/>
                </a:cubicBezTo>
                <a:cubicBezTo>
                  <a:pt x="7954230" y="3072319"/>
                  <a:pt x="7948030" y="3063640"/>
                  <a:pt x="7943072" y="3054961"/>
                </a:cubicBezTo>
                <a:cubicBezTo>
                  <a:pt x="7940592" y="3048760"/>
                  <a:pt x="7938113" y="3043801"/>
                  <a:pt x="7935634" y="3040081"/>
                </a:cubicBezTo>
                <a:cubicBezTo>
                  <a:pt x="7967866" y="3223590"/>
                  <a:pt x="8039772" y="3449255"/>
                  <a:pt x="8183583" y="3648882"/>
                </a:cubicBezTo>
                <a:cubicBezTo>
                  <a:pt x="8188542" y="3651362"/>
                  <a:pt x="8192261" y="3655082"/>
                  <a:pt x="8198460" y="3657562"/>
                </a:cubicBezTo>
                <a:cubicBezTo>
                  <a:pt x="8207138" y="3678640"/>
                  <a:pt x="8219536" y="3698478"/>
                  <a:pt x="8235654" y="3714598"/>
                </a:cubicBezTo>
                <a:cubicBezTo>
                  <a:pt x="8249290" y="3736916"/>
                  <a:pt x="8266647" y="3754275"/>
                  <a:pt x="8286483" y="3770394"/>
                </a:cubicBezTo>
                <a:cubicBezTo>
                  <a:pt x="8515836" y="4004739"/>
                  <a:pt x="8879082" y="4172129"/>
                  <a:pt x="9459285" y="4123772"/>
                </a:cubicBezTo>
                <a:cubicBezTo>
                  <a:pt x="9439450" y="4134930"/>
                  <a:pt x="9419614" y="4143611"/>
                  <a:pt x="9397298" y="4153530"/>
                </a:cubicBezTo>
                <a:cubicBezTo>
                  <a:pt x="9391099" y="4153530"/>
                  <a:pt x="9383660" y="4154770"/>
                  <a:pt x="9376223" y="4158489"/>
                </a:cubicBezTo>
                <a:cubicBezTo>
                  <a:pt x="9330352" y="4177089"/>
                  <a:pt x="9284481" y="4194447"/>
                  <a:pt x="9238610" y="4213046"/>
                </a:cubicBezTo>
                <a:cubicBezTo>
                  <a:pt x="9234891" y="4213046"/>
                  <a:pt x="9232411" y="4213046"/>
                  <a:pt x="9229932" y="4211806"/>
                </a:cubicBezTo>
                <a:cubicBezTo>
                  <a:pt x="9228693" y="4211806"/>
                  <a:pt x="9226213" y="4211806"/>
                  <a:pt x="9224973" y="4211806"/>
                </a:cubicBezTo>
                <a:cubicBezTo>
                  <a:pt x="9114635" y="4241564"/>
                  <a:pt x="8994379" y="4260163"/>
                  <a:pt x="8862966" y="4267603"/>
                </a:cubicBezTo>
                <a:cubicBezTo>
                  <a:pt x="9052647" y="4422593"/>
                  <a:pt x="9234891" y="4567663"/>
                  <a:pt x="9423333" y="4697855"/>
                </a:cubicBezTo>
                <a:cubicBezTo>
                  <a:pt x="9423333" y="4697855"/>
                  <a:pt x="9424572" y="4697855"/>
                  <a:pt x="9424572" y="4699095"/>
                </a:cubicBezTo>
                <a:cubicBezTo>
                  <a:pt x="9487799" y="4762331"/>
                  <a:pt x="9559705" y="4803248"/>
                  <a:pt x="9636570" y="4834246"/>
                </a:cubicBezTo>
                <a:cubicBezTo>
                  <a:pt x="9946507" y="5020234"/>
                  <a:pt x="10277520" y="5155385"/>
                  <a:pt x="10669281" y="5208702"/>
                </a:cubicBezTo>
                <a:cubicBezTo>
                  <a:pt x="10887476" y="5237220"/>
                  <a:pt x="11151543" y="5209942"/>
                  <a:pt x="11414370" y="5193823"/>
                </a:cubicBezTo>
                <a:cubicBezTo>
                  <a:pt x="11423048" y="5195063"/>
                  <a:pt x="11431726" y="5196303"/>
                  <a:pt x="11440405" y="5195063"/>
                </a:cubicBezTo>
                <a:cubicBezTo>
                  <a:pt x="11516029" y="5193823"/>
                  <a:pt x="11591654" y="5190104"/>
                  <a:pt x="11667279" y="5186383"/>
                </a:cubicBezTo>
                <a:cubicBezTo>
                  <a:pt x="11912749" y="5186383"/>
                  <a:pt x="12142104" y="5217381"/>
                  <a:pt x="12310710" y="5341373"/>
                </a:cubicBezTo>
                <a:cubicBezTo>
                  <a:pt x="12311946" y="5341373"/>
                  <a:pt x="12314428" y="5341373"/>
                  <a:pt x="12315668" y="5341373"/>
                </a:cubicBezTo>
                <a:cubicBezTo>
                  <a:pt x="12316910" y="5342614"/>
                  <a:pt x="12316910" y="5343853"/>
                  <a:pt x="12318146" y="5343853"/>
                </a:cubicBezTo>
                <a:cubicBezTo>
                  <a:pt x="12316910" y="5343853"/>
                  <a:pt x="12314428" y="5343853"/>
                  <a:pt x="12313186" y="5343853"/>
                </a:cubicBezTo>
                <a:cubicBezTo>
                  <a:pt x="12316910" y="5346333"/>
                  <a:pt x="12319386" y="5348813"/>
                  <a:pt x="12323106" y="5352532"/>
                </a:cubicBezTo>
                <a:cubicBezTo>
                  <a:pt x="12340462" y="5372371"/>
                  <a:pt x="12360300" y="5389731"/>
                  <a:pt x="12382616" y="5404610"/>
                </a:cubicBezTo>
                <a:cubicBezTo>
                  <a:pt x="12432206" y="5455446"/>
                  <a:pt x="12474354" y="5518682"/>
                  <a:pt x="12507830" y="5595557"/>
                </a:cubicBezTo>
                <a:cubicBezTo>
                  <a:pt x="12514026" y="5621596"/>
                  <a:pt x="12522706" y="5647634"/>
                  <a:pt x="12536342" y="5674912"/>
                </a:cubicBezTo>
                <a:cubicBezTo>
                  <a:pt x="12540062" y="5682352"/>
                  <a:pt x="12543782" y="5689791"/>
                  <a:pt x="12547502" y="5697231"/>
                </a:cubicBezTo>
                <a:cubicBezTo>
                  <a:pt x="12547502" y="5698470"/>
                  <a:pt x="12548742" y="5699711"/>
                  <a:pt x="12548742" y="5700950"/>
                </a:cubicBezTo>
                <a:cubicBezTo>
                  <a:pt x="12549982" y="5705910"/>
                  <a:pt x="12551220" y="5709630"/>
                  <a:pt x="12552458" y="5714590"/>
                </a:cubicBezTo>
                <a:cubicBezTo>
                  <a:pt x="12546260" y="5712110"/>
                  <a:pt x="12538822" y="5708390"/>
                  <a:pt x="12531382" y="5705910"/>
                </a:cubicBezTo>
                <a:cubicBezTo>
                  <a:pt x="12478074" y="5617876"/>
                  <a:pt x="12390052" y="5537281"/>
                  <a:pt x="12390052" y="5537281"/>
                </a:cubicBezTo>
                <a:cubicBezTo>
                  <a:pt x="12390052" y="5537281"/>
                  <a:pt x="11998290" y="5202502"/>
                  <a:pt x="11460241" y="5403369"/>
                </a:cubicBezTo>
                <a:cubicBezTo>
                  <a:pt x="11602812" y="5518682"/>
                  <a:pt x="11709430" y="5671193"/>
                  <a:pt x="11788774" y="5838582"/>
                </a:cubicBezTo>
                <a:cubicBezTo>
                  <a:pt x="11793733" y="5844781"/>
                  <a:pt x="11801172" y="5850980"/>
                  <a:pt x="11806131" y="5857181"/>
                </a:cubicBezTo>
                <a:cubicBezTo>
                  <a:pt x="11816049" y="5890659"/>
                  <a:pt x="11828447" y="5922896"/>
                  <a:pt x="11842083" y="5955134"/>
                </a:cubicBezTo>
                <a:cubicBezTo>
                  <a:pt x="11839604" y="5951414"/>
                  <a:pt x="11835885" y="5947694"/>
                  <a:pt x="11832166" y="5943974"/>
                </a:cubicBezTo>
                <a:cubicBezTo>
                  <a:pt x="11891673" y="6095245"/>
                  <a:pt x="11930106" y="6253954"/>
                  <a:pt x="11951182" y="6405225"/>
                </a:cubicBezTo>
                <a:cubicBezTo>
                  <a:pt x="11951182" y="6523017"/>
                  <a:pt x="11961098" y="6639570"/>
                  <a:pt x="11972258" y="6756122"/>
                </a:cubicBezTo>
                <a:cubicBezTo>
                  <a:pt x="11974736" y="6799520"/>
                  <a:pt x="11975978" y="6840438"/>
                  <a:pt x="11977214" y="6883834"/>
                </a:cubicBezTo>
                <a:cubicBezTo>
                  <a:pt x="11979696" y="6940870"/>
                  <a:pt x="11980936" y="6997908"/>
                  <a:pt x="11982174" y="7054944"/>
                </a:cubicBezTo>
                <a:cubicBezTo>
                  <a:pt x="11979696" y="7068583"/>
                  <a:pt x="11978454" y="7083462"/>
                  <a:pt x="11978454" y="7099580"/>
                </a:cubicBezTo>
                <a:cubicBezTo>
                  <a:pt x="11978454" y="7190094"/>
                  <a:pt x="11982174" y="7279368"/>
                  <a:pt x="11993334" y="7369882"/>
                </a:cubicBezTo>
                <a:cubicBezTo>
                  <a:pt x="11994574" y="7372363"/>
                  <a:pt x="11994574" y="7373603"/>
                  <a:pt x="11994574" y="7376082"/>
                </a:cubicBezTo>
                <a:cubicBezTo>
                  <a:pt x="11997052" y="7413279"/>
                  <a:pt x="12000770" y="7450479"/>
                  <a:pt x="12004490" y="7487676"/>
                </a:cubicBezTo>
                <a:cubicBezTo>
                  <a:pt x="12014408" y="7581909"/>
                  <a:pt x="12028046" y="7674902"/>
                  <a:pt x="12046642" y="7759219"/>
                </a:cubicBezTo>
                <a:cubicBezTo>
                  <a:pt x="12056562" y="7802616"/>
                  <a:pt x="12066478" y="7843532"/>
                  <a:pt x="12077636" y="7883211"/>
                </a:cubicBezTo>
                <a:cubicBezTo>
                  <a:pt x="12081354" y="7896849"/>
                  <a:pt x="12085074" y="7910488"/>
                  <a:pt x="12090034" y="7922887"/>
                </a:cubicBezTo>
                <a:cubicBezTo>
                  <a:pt x="12082596" y="7924127"/>
                  <a:pt x="12076398" y="7925368"/>
                  <a:pt x="12070198" y="7927846"/>
                </a:cubicBezTo>
                <a:cubicBezTo>
                  <a:pt x="12065238" y="7915448"/>
                  <a:pt x="12059038" y="7903050"/>
                  <a:pt x="12056562" y="7895609"/>
                </a:cubicBezTo>
                <a:cubicBezTo>
                  <a:pt x="12046642" y="7868331"/>
                  <a:pt x="12037964" y="7839813"/>
                  <a:pt x="12029286" y="7812535"/>
                </a:cubicBezTo>
                <a:cubicBezTo>
                  <a:pt x="12011930" y="7754259"/>
                  <a:pt x="11997052" y="7694742"/>
                  <a:pt x="11985894" y="7635226"/>
                </a:cubicBezTo>
                <a:cubicBezTo>
                  <a:pt x="11979696" y="7606708"/>
                  <a:pt x="11973498" y="7578190"/>
                  <a:pt x="11969776" y="7550913"/>
                </a:cubicBezTo>
                <a:cubicBezTo>
                  <a:pt x="11966058" y="7527352"/>
                  <a:pt x="11956140" y="7435600"/>
                  <a:pt x="11966058" y="7536033"/>
                </a:cubicBezTo>
                <a:cubicBezTo>
                  <a:pt x="11958622" y="7462877"/>
                  <a:pt x="11948702" y="7388483"/>
                  <a:pt x="11943742" y="7315327"/>
                </a:cubicBezTo>
                <a:cubicBezTo>
                  <a:pt x="11928866" y="7142977"/>
                  <a:pt x="11927626" y="6970628"/>
                  <a:pt x="11922667" y="6799520"/>
                </a:cubicBezTo>
                <a:cubicBezTo>
                  <a:pt x="11918948" y="6633370"/>
                  <a:pt x="11923907" y="6454822"/>
                  <a:pt x="11869358" y="6296112"/>
                </a:cubicBezTo>
                <a:cubicBezTo>
                  <a:pt x="11838364" y="6205598"/>
                  <a:pt x="11798692" y="6102684"/>
                  <a:pt x="11736705" y="6023330"/>
                </a:cubicBezTo>
                <a:cubicBezTo>
                  <a:pt x="11565619" y="5726988"/>
                  <a:pt x="11315190" y="5490164"/>
                  <a:pt x="10959382" y="5460406"/>
                </a:cubicBezTo>
                <a:cubicBezTo>
                  <a:pt x="10940786" y="5455446"/>
                  <a:pt x="10923429" y="5451727"/>
                  <a:pt x="10903593" y="5449247"/>
                </a:cubicBezTo>
                <a:cubicBezTo>
                  <a:pt x="10860202" y="5441807"/>
                  <a:pt x="10818050" y="5438088"/>
                  <a:pt x="10775899" y="5445526"/>
                </a:cubicBezTo>
                <a:cubicBezTo>
                  <a:pt x="10640767" y="5426928"/>
                  <a:pt x="10520511" y="5400889"/>
                  <a:pt x="10525470" y="5462886"/>
                </a:cubicBezTo>
                <a:cubicBezTo>
                  <a:pt x="10534148" y="5545960"/>
                  <a:pt x="10534148" y="5617876"/>
                  <a:pt x="10539107" y="5694751"/>
                </a:cubicBezTo>
                <a:cubicBezTo>
                  <a:pt x="10541586" y="5697231"/>
                  <a:pt x="10544066" y="5700950"/>
                  <a:pt x="10546545" y="5703430"/>
                </a:cubicBezTo>
                <a:cubicBezTo>
                  <a:pt x="10546545" y="5722029"/>
                  <a:pt x="10547786" y="5741868"/>
                  <a:pt x="10550264" y="5760466"/>
                </a:cubicBezTo>
                <a:cubicBezTo>
                  <a:pt x="10547786" y="5756747"/>
                  <a:pt x="10545306" y="5753027"/>
                  <a:pt x="10542826" y="5748067"/>
                </a:cubicBezTo>
                <a:cubicBezTo>
                  <a:pt x="10551505" y="5838582"/>
                  <a:pt x="10571341" y="5936534"/>
                  <a:pt x="10618451" y="6061767"/>
                </a:cubicBezTo>
                <a:cubicBezTo>
                  <a:pt x="10633328" y="6167160"/>
                  <a:pt x="10676719" y="6267594"/>
                  <a:pt x="10728788" y="6358108"/>
                </a:cubicBezTo>
                <a:cubicBezTo>
                  <a:pt x="10731268" y="6361828"/>
                  <a:pt x="10733747" y="6365547"/>
                  <a:pt x="10734988" y="6370507"/>
                </a:cubicBezTo>
                <a:cubicBezTo>
                  <a:pt x="10753584" y="6421344"/>
                  <a:pt x="10775899" y="6472181"/>
                  <a:pt x="10799454" y="6524258"/>
                </a:cubicBezTo>
                <a:cubicBezTo>
                  <a:pt x="10855243" y="6654450"/>
                  <a:pt x="10923429" y="6779680"/>
                  <a:pt x="10991615" y="6904913"/>
                </a:cubicBezTo>
                <a:cubicBezTo>
                  <a:pt x="11025089" y="6965668"/>
                  <a:pt x="11058562" y="7027664"/>
                  <a:pt x="11090796" y="7089660"/>
                </a:cubicBezTo>
                <a:cubicBezTo>
                  <a:pt x="11158981" y="7273170"/>
                  <a:pt x="11201133" y="7472797"/>
                  <a:pt x="11230887" y="7676143"/>
                </a:cubicBezTo>
                <a:cubicBezTo>
                  <a:pt x="11223449" y="7693503"/>
                  <a:pt x="11217250" y="7710861"/>
                  <a:pt x="11214770" y="7730700"/>
                </a:cubicBezTo>
                <a:cubicBezTo>
                  <a:pt x="11206092" y="7781536"/>
                  <a:pt x="11199894" y="7831134"/>
                  <a:pt x="11194934" y="7881970"/>
                </a:cubicBezTo>
                <a:cubicBezTo>
                  <a:pt x="11177578" y="7812535"/>
                  <a:pt x="11160221" y="7745580"/>
                  <a:pt x="11144104" y="7681103"/>
                </a:cubicBezTo>
                <a:cubicBezTo>
                  <a:pt x="11125508" y="7563311"/>
                  <a:pt x="11099474" y="7447998"/>
                  <a:pt x="11061042" y="7333925"/>
                </a:cubicBezTo>
                <a:cubicBezTo>
                  <a:pt x="11031287" y="7247130"/>
                  <a:pt x="11008971" y="7160336"/>
                  <a:pt x="10970540" y="7076022"/>
                </a:cubicBezTo>
                <a:cubicBezTo>
                  <a:pt x="10958142" y="7047503"/>
                  <a:pt x="10940786" y="7021466"/>
                  <a:pt x="10922189" y="6997908"/>
                </a:cubicBezTo>
                <a:cubicBezTo>
                  <a:pt x="10856483" y="6847876"/>
                  <a:pt x="10778379" y="6705286"/>
                  <a:pt x="10680439" y="6562695"/>
                </a:cubicBezTo>
                <a:cubicBezTo>
                  <a:pt x="10658123" y="6513098"/>
                  <a:pt x="10634568" y="6464742"/>
                  <a:pt x="10606054" y="6416384"/>
                </a:cubicBezTo>
                <a:cubicBezTo>
                  <a:pt x="10591177" y="6391586"/>
                  <a:pt x="10575060" y="6365547"/>
                  <a:pt x="10556464" y="6340750"/>
                </a:cubicBezTo>
                <a:cubicBezTo>
                  <a:pt x="10546545" y="6284952"/>
                  <a:pt x="10511832" y="6224197"/>
                  <a:pt x="10475880" y="6189478"/>
                </a:cubicBezTo>
                <a:cubicBezTo>
                  <a:pt x="10467202" y="6182039"/>
                  <a:pt x="10458524" y="6172120"/>
                  <a:pt x="10447366" y="6165920"/>
                </a:cubicBezTo>
                <a:cubicBezTo>
                  <a:pt x="10444886" y="6159721"/>
                  <a:pt x="10441167" y="6153520"/>
                  <a:pt x="10438687" y="6147322"/>
                </a:cubicBezTo>
                <a:cubicBezTo>
                  <a:pt x="10437447" y="6144842"/>
                  <a:pt x="10436208" y="6141122"/>
                  <a:pt x="10434968" y="6136162"/>
                </a:cubicBezTo>
                <a:cubicBezTo>
                  <a:pt x="10433728" y="6129962"/>
                  <a:pt x="10432489" y="6123763"/>
                  <a:pt x="10431249" y="6120043"/>
                </a:cubicBezTo>
                <a:cubicBezTo>
                  <a:pt x="10423811" y="6058047"/>
                  <a:pt x="10401495" y="5999771"/>
                  <a:pt x="10366782" y="5953894"/>
                </a:cubicBezTo>
                <a:cubicBezTo>
                  <a:pt x="10351905" y="5844781"/>
                  <a:pt x="10325870" y="5736908"/>
                  <a:pt x="10283718" y="5636474"/>
                </a:cubicBezTo>
                <a:cubicBezTo>
                  <a:pt x="10272561" y="5591837"/>
                  <a:pt x="10252724" y="5552160"/>
                  <a:pt x="10226690" y="5517442"/>
                </a:cubicBezTo>
                <a:cubicBezTo>
                  <a:pt x="10110154" y="5315335"/>
                  <a:pt x="9917992" y="5147946"/>
                  <a:pt x="9604336" y="5053712"/>
                </a:cubicBezTo>
                <a:cubicBezTo>
                  <a:pt x="9751866" y="5252100"/>
                  <a:pt x="9536150" y="5632755"/>
                  <a:pt x="9832450" y="5982412"/>
                </a:cubicBezTo>
                <a:cubicBezTo>
                  <a:pt x="9831210" y="5982412"/>
                  <a:pt x="9825011" y="5978692"/>
                  <a:pt x="9816333" y="5973733"/>
                </a:cubicBezTo>
                <a:cubicBezTo>
                  <a:pt x="9663844" y="5884458"/>
                  <a:pt x="9559705" y="5730709"/>
                  <a:pt x="9531190" y="5555880"/>
                </a:cubicBezTo>
                <a:cubicBezTo>
                  <a:pt x="9503916" y="5395930"/>
                  <a:pt x="9458046" y="5247140"/>
                  <a:pt x="9384901" y="5109508"/>
                </a:cubicBezTo>
                <a:cubicBezTo>
                  <a:pt x="9383660" y="5098349"/>
                  <a:pt x="9382421" y="5087190"/>
                  <a:pt x="9381181" y="5076030"/>
                </a:cubicBezTo>
                <a:cubicBezTo>
                  <a:pt x="9367544" y="5027674"/>
                  <a:pt x="9342749" y="4985516"/>
                  <a:pt x="9308036" y="4949559"/>
                </a:cubicBezTo>
                <a:cubicBezTo>
                  <a:pt x="9269604" y="4918561"/>
                  <a:pt x="9234891" y="4885083"/>
                  <a:pt x="9205136" y="4846646"/>
                </a:cubicBezTo>
                <a:cubicBezTo>
                  <a:pt x="9201417" y="4842925"/>
                  <a:pt x="9196458" y="4839206"/>
                  <a:pt x="9192739" y="4835486"/>
                </a:cubicBezTo>
                <a:cubicBezTo>
                  <a:pt x="9124553" y="4761091"/>
                  <a:pt x="9046449" y="4691655"/>
                  <a:pt x="8955947" y="4628419"/>
                </a:cubicBezTo>
                <a:cubicBezTo>
                  <a:pt x="8933631" y="4581302"/>
                  <a:pt x="8897679" y="4542865"/>
                  <a:pt x="8846849" y="4518067"/>
                </a:cubicBezTo>
                <a:cubicBezTo>
                  <a:pt x="8704278" y="4451111"/>
                  <a:pt x="8559227" y="4382915"/>
                  <a:pt x="8416656" y="4313479"/>
                </a:cubicBezTo>
                <a:cubicBezTo>
                  <a:pt x="8332353" y="4265123"/>
                  <a:pt x="8251770" y="4214286"/>
                  <a:pt x="8179864" y="4159729"/>
                </a:cubicBezTo>
                <a:cubicBezTo>
                  <a:pt x="8176144" y="4154770"/>
                  <a:pt x="8173666" y="4151050"/>
                  <a:pt x="8171186" y="4148570"/>
                </a:cubicBezTo>
                <a:cubicBezTo>
                  <a:pt x="8111678" y="4079135"/>
                  <a:pt x="8054650" y="4008459"/>
                  <a:pt x="7971586" y="3966302"/>
                </a:cubicBezTo>
                <a:lnTo>
                  <a:pt x="7970346" y="3966302"/>
                </a:lnTo>
                <a:cubicBezTo>
                  <a:pt x="7705040" y="3676160"/>
                  <a:pt x="7669087" y="3455454"/>
                  <a:pt x="7325677" y="3265747"/>
                </a:cubicBezTo>
                <a:cubicBezTo>
                  <a:pt x="7108720" y="3146714"/>
                  <a:pt x="6838455" y="3233509"/>
                  <a:pt x="6642575" y="3363700"/>
                </a:cubicBezTo>
                <a:cubicBezTo>
                  <a:pt x="6410742" y="3516211"/>
                  <a:pt x="6045016" y="3736916"/>
                  <a:pt x="6164032" y="3958862"/>
                </a:cubicBezTo>
                <a:cubicBezTo>
                  <a:pt x="6186347" y="4056816"/>
                  <a:pt x="6259492" y="4136171"/>
                  <a:pt x="6364871" y="4172129"/>
                </a:cubicBezTo>
                <a:cubicBezTo>
                  <a:pt x="6400824" y="4184528"/>
                  <a:pt x="6436777" y="4198167"/>
                  <a:pt x="6471489" y="4211806"/>
                </a:cubicBezTo>
                <a:cubicBezTo>
                  <a:pt x="6483887" y="4216766"/>
                  <a:pt x="6498764" y="4220485"/>
                  <a:pt x="6511162" y="4225445"/>
                </a:cubicBezTo>
                <a:cubicBezTo>
                  <a:pt x="6516120" y="4229165"/>
                  <a:pt x="6522320" y="4232884"/>
                  <a:pt x="6524800" y="4234125"/>
                </a:cubicBezTo>
                <a:cubicBezTo>
                  <a:pt x="6591744" y="4263882"/>
                  <a:pt x="6657452" y="4297360"/>
                  <a:pt x="6720679" y="4333319"/>
                </a:cubicBezTo>
                <a:cubicBezTo>
                  <a:pt x="6838455" y="4401513"/>
                  <a:pt x="6942594" y="4488308"/>
                  <a:pt x="7057891" y="4561463"/>
                </a:cubicBezTo>
                <a:cubicBezTo>
                  <a:pt x="7154592" y="4623459"/>
                  <a:pt x="7257490" y="4680495"/>
                  <a:pt x="7366588" y="4725133"/>
                </a:cubicBezTo>
                <a:cubicBezTo>
                  <a:pt x="7498002" y="4794569"/>
                  <a:pt x="7636854" y="4831766"/>
                  <a:pt x="7835214" y="4891282"/>
                </a:cubicBezTo>
                <a:cubicBezTo>
                  <a:pt x="8079444" y="4963198"/>
                  <a:pt x="8255489" y="4959478"/>
                  <a:pt x="8467486" y="4968158"/>
                </a:cubicBezTo>
                <a:lnTo>
                  <a:pt x="8477404" y="4971877"/>
                </a:lnTo>
                <a:cubicBezTo>
                  <a:pt x="8352190" y="4990476"/>
                  <a:pt x="8203419" y="4991716"/>
                  <a:pt x="8054650" y="4985516"/>
                </a:cubicBezTo>
                <a:cubicBezTo>
                  <a:pt x="8032334" y="4980557"/>
                  <a:pt x="8008778" y="4976837"/>
                  <a:pt x="7985224" y="4976837"/>
                </a:cubicBezTo>
                <a:lnTo>
                  <a:pt x="7972826" y="4976837"/>
                </a:lnTo>
                <a:cubicBezTo>
                  <a:pt x="7964148" y="4975597"/>
                  <a:pt x="7955469" y="4974357"/>
                  <a:pt x="7952990" y="4974357"/>
                </a:cubicBezTo>
                <a:cubicBezTo>
                  <a:pt x="7952990" y="4974357"/>
                  <a:pt x="7951750" y="4974357"/>
                  <a:pt x="7949271" y="4974357"/>
                </a:cubicBezTo>
                <a:cubicBezTo>
                  <a:pt x="7948030" y="4974357"/>
                  <a:pt x="7940592" y="4975597"/>
                  <a:pt x="7930674" y="4976837"/>
                </a:cubicBezTo>
                <a:lnTo>
                  <a:pt x="7915798" y="4976837"/>
                </a:lnTo>
                <a:cubicBezTo>
                  <a:pt x="7897201" y="4973117"/>
                  <a:pt x="7878604" y="4970638"/>
                  <a:pt x="7858768" y="4970638"/>
                </a:cubicBezTo>
                <a:cubicBezTo>
                  <a:pt x="7852570" y="4970638"/>
                  <a:pt x="7847611" y="4971877"/>
                  <a:pt x="7841412" y="4971877"/>
                </a:cubicBezTo>
                <a:cubicBezTo>
                  <a:pt x="7555030" y="4947079"/>
                  <a:pt x="7314519" y="4903682"/>
                  <a:pt x="7314519" y="4903682"/>
                </a:cubicBezTo>
                <a:cubicBezTo>
                  <a:pt x="7314519" y="4903682"/>
                  <a:pt x="7382706" y="4945839"/>
                  <a:pt x="7462049" y="5078510"/>
                </a:cubicBezTo>
                <a:cubicBezTo>
                  <a:pt x="7471968" y="5103309"/>
                  <a:pt x="7484365" y="5124387"/>
                  <a:pt x="7498002" y="5146706"/>
                </a:cubicBezTo>
                <a:cubicBezTo>
                  <a:pt x="7522798" y="5195063"/>
                  <a:pt x="7547592" y="5253339"/>
                  <a:pt x="7571147" y="5324014"/>
                </a:cubicBezTo>
                <a:cubicBezTo>
                  <a:pt x="7634375" y="5508763"/>
                  <a:pt x="7882324" y="6282472"/>
                  <a:pt x="8013738" y="6400266"/>
                </a:cubicBezTo>
                <a:cubicBezTo>
                  <a:pt x="8188542" y="6557736"/>
                  <a:pt x="8328634" y="6262634"/>
                  <a:pt x="8695600" y="6276274"/>
                </a:cubicBezTo>
                <a:cubicBezTo>
                  <a:pt x="8736512" y="6283713"/>
                  <a:pt x="8778662" y="6288673"/>
                  <a:pt x="8819575" y="6293632"/>
                </a:cubicBezTo>
                <a:cubicBezTo>
                  <a:pt x="8834452" y="6294872"/>
                  <a:pt x="8848089" y="6294872"/>
                  <a:pt x="8862966" y="6294872"/>
                </a:cubicBezTo>
                <a:cubicBezTo>
                  <a:pt x="9160506" y="6338270"/>
                  <a:pt x="9532431" y="6437462"/>
                  <a:pt x="9820052" y="6345709"/>
                </a:cubicBezTo>
                <a:cubicBezTo>
                  <a:pt x="9691119" y="6444902"/>
                  <a:pt x="9547308" y="6479620"/>
                  <a:pt x="9397298" y="6485820"/>
                </a:cubicBezTo>
                <a:cubicBezTo>
                  <a:pt x="9392339" y="6484580"/>
                  <a:pt x="9387379" y="6483339"/>
                  <a:pt x="9379941" y="6483339"/>
                </a:cubicBezTo>
                <a:cubicBezTo>
                  <a:pt x="9308036" y="6483339"/>
                  <a:pt x="9236130" y="6479620"/>
                  <a:pt x="9165465" y="6485820"/>
                </a:cubicBezTo>
                <a:cubicBezTo>
                  <a:pt x="9161745" y="6487060"/>
                  <a:pt x="9159266" y="6487060"/>
                  <a:pt x="9158026" y="6488298"/>
                </a:cubicBezTo>
                <a:cubicBezTo>
                  <a:pt x="9153067" y="6484580"/>
                  <a:pt x="9146868" y="6482100"/>
                  <a:pt x="9141909" y="6479620"/>
                </a:cubicBezTo>
                <a:cubicBezTo>
                  <a:pt x="9004298" y="6469701"/>
                  <a:pt x="8865446" y="6452342"/>
                  <a:pt x="8730313" y="6458541"/>
                </a:cubicBezTo>
                <a:cubicBezTo>
                  <a:pt x="8732793" y="6459782"/>
                  <a:pt x="8734032" y="6459782"/>
                  <a:pt x="8736512" y="6461021"/>
                </a:cubicBezTo>
                <a:cubicBezTo>
                  <a:pt x="8705518" y="6461021"/>
                  <a:pt x="8677003" y="6464742"/>
                  <a:pt x="8647250" y="6469701"/>
                </a:cubicBezTo>
                <a:cubicBezTo>
                  <a:pt x="8644770" y="6469701"/>
                  <a:pt x="8642290" y="6467222"/>
                  <a:pt x="8639811" y="6465981"/>
                </a:cubicBezTo>
                <a:cubicBezTo>
                  <a:pt x="8534433" y="6479620"/>
                  <a:pt x="8434013" y="6510618"/>
                  <a:pt x="8339792" y="6573853"/>
                </a:cubicBezTo>
                <a:cubicBezTo>
                  <a:pt x="8339792" y="6573853"/>
                  <a:pt x="8603858" y="6617250"/>
                  <a:pt x="8834452" y="6773482"/>
                </a:cubicBezTo>
                <a:cubicBezTo>
                  <a:pt x="8859246" y="6799520"/>
                  <a:pt x="8887761" y="6815639"/>
                  <a:pt x="8917515" y="6832998"/>
                </a:cubicBezTo>
                <a:cubicBezTo>
                  <a:pt x="8932392" y="6850356"/>
                  <a:pt x="8947269" y="6865234"/>
                  <a:pt x="8964625" y="6877635"/>
                </a:cubicBezTo>
                <a:cubicBezTo>
                  <a:pt x="9053887" y="6965668"/>
                  <a:pt x="9127032" y="7078503"/>
                  <a:pt x="9158026" y="7221093"/>
                </a:cubicBezTo>
                <a:cubicBezTo>
                  <a:pt x="9158026" y="7289287"/>
                  <a:pt x="9162986" y="7358724"/>
                  <a:pt x="9166705" y="7425680"/>
                </a:cubicBezTo>
                <a:cubicBezTo>
                  <a:pt x="9166705" y="7441798"/>
                  <a:pt x="9166705" y="7456677"/>
                  <a:pt x="9166705" y="7472797"/>
                </a:cubicBezTo>
                <a:cubicBezTo>
                  <a:pt x="9166705" y="7475276"/>
                  <a:pt x="9166705" y="7476516"/>
                  <a:pt x="9166705" y="7477756"/>
                </a:cubicBezTo>
                <a:cubicBezTo>
                  <a:pt x="9165465" y="7488916"/>
                  <a:pt x="9162986" y="7501315"/>
                  <a:pt x="9161745" y="7513713"/>
                </a:cubicBezTo>
                <a:cubicBezTo>
                  <a:pt x="9158026" y="7523633"/>
                  <a:pt x="9154307" y="7532312"/>
                  <a:pt x="9153067" y="7539752"/>
                </a:cubicBezTo>
                <a:cubicBezTo>
                  <a:pt x="9140670" y="7594308"/>
                  <a:pt x="9128273" y="7651344"/>
                  <a:pt x="9124553" y="7707142"/>
                </a:cubicBezTo>
                <a:cubicBezTo>
                  <a:pt x="9105957" y="7863372"/>
                  <a:pt x="9127032" y="8025801"/>
                  <a:pt x="9133231" y="8210549"/>
                </a:cubicBezTo>
                <a:cubicBezTo>
                  <a:pt x="9133231" y="8213030"/>
                  <a:pt x="9133231" y="8214268"/>
                  <a:pt x="9133231" y="8216749"/>
                </a:cubicBezTo>
                <a:cubicBezTo>
                  <a:pt x="9135711" y="8245267"/>
                  <a:pt x="9139429" y="8275026"/>
                  <a:pt x="9141909" y="8304782"/>
                </a:cubicBezTo>
                <a:cubicBezTo>
                  <a:pt x="9148109" y="8363059"/>
                  <a:pt x="9153067" y="8422576"/>
                  <a:pt x="9156787" y="8483332"/>
                </a:cubicBezTo>
                <a:cubicBezTo>
                  <a:pt x="9159266" y="8544087"/>
                  <a:pt x="9160506" y="8604843"/>
                  <a:pt x="9160506" y="8664360"/>
                </a:cubicBezTo>
                <a:cubicBezTo>
                  <a:pt x="9161745" y="8722637"/>
                  <a:pt x="9159266" y="8782152"/>
                  <a:pt x="9155547" y="8839188"/>
                </a:cubicBezTo>
                <a:cubicBezTo>
                  <a:pt x="9153067" y="8867706"/>
                  <a:pt x="9150587" y="8894986"/>
                  <a:pt x="9146868" y="8922264"/>
                </a:cubicBezTo>
                <a:cubicBezTo>
                  <a:pt x="9144389" y="8949542"/>
                  <a:pt x="9140670" y="8975581"/>
                  <a:pt x="9135711" y="9000378"/>
                </a:cubicBezTo>
                <a:cubicBezTo>
                  <a:pt x="9131992" y="9027657"/>
                  <a:pt x="9128273" y="9052454"/>
                  <a:pt x="9122074" y="9076015"/>
                </a:cubicBezTo>
                <a:cubicBezTo>
                  <a:pt x="9120834" y="9088413"/>
                  <a:pt x="9117115" y="9099573"/>
                  <a:pt x="9115874" y="9111971"/>
                </a:cubicBezTo>
                <a:cubicBezTo>
                  <a:pt x="9112155" y="9123131"/>
                  <a:pt x="9109676" y="9134289"/>
                  <a:pt x="9107196" y="9145449"/>
                </a:cubicBezTo>
                <a:cubicBezTo>
                  <a:pt x="9102238" y="9165288"/>
                  <a:pt x="9097279" y="9183887"/>
                  <a:pt x="9091080" y="9201245"/>
                </a:cubicBezTo>
                <a:cubicBezTo>
                  <a:pt x="9089840" y="9136770"/>
                  <a:pt x="9084881" y="9072293"/>
                  <a:pt x="9084881" y="9007818"/>
                </a:cubicBezTo>
                <a:cubicBezTo>
                  <a:pt x="9084881" y="9004099"/>
                  <a:pt x="9084881" y="8999139"/>
                  <a:pt x="9086121" y="8995418"/>
                </a:cubicBezTo>
                <a:cubicBezTo>
                  <a:pt x="9088600" y="8969381"/>
                  <a:pt x="9089840" y="8943341"/>
                  <a:pt x="9092319" y="8917304"/>
                </a:cubicBezTo>
                <a:cubicBezTo>
                  <a:pt x="9092319" y="8890026"/>
                  <a:pt x="9094799" y="8862747"/>
                  <a:pt x="9096038" y="8835469"/>
                </a:cubicBezTo>
                <a:cubicBezTo>
                  <a:pt x="9096038" y="8808191"/>
                  <a:pt x="9096038" y="8779673"/>
                  <a:pt x="9097279" y="8751155"/>
                </a:cubicBezTo>
                <a:cubicBezTo>
                  <a:pt x="9097279" y="8722637"/>
                  <a:pt x="9096038" y="8694119"/>
                  <a:pt x="9096038" y="8664360"/>
                </a:cubicBezTo>
                <a:cubicBezTo>
                  <a:pt x="9094799" y="8628401"/>
                  <a:pt x="9094799" y="8591204"/>
                  <a:pt x="9092319" y="8554007"/>
                </a:cubicBezTo>
                <a:cubicBezTo>
                  <a:pt x="9091080" y="8531689"/>
                  <a:pt x="9091080" y="8508131"/>
                  <a:pt x="9088600" y="8485811"/>
                </a:cubicBezTo>
                <a:cubicBezTo>
                  <a:pt x="9086121" y="8426296"/>
                  <a:pt x="9082402" y="8368019"/>
                  <a:pt x="9077443" y="8309742"/>
                </a:cubicBezTo>
                <a:cubicBezTo>
                  <a:pt x="9076203" y="8292384"/>
                  <a:pt x="9074963" y="8276264"/>
                  <a:pt x="9073724" y="8258906"/>
                </a:cubicBezTo>
                <a:cubicBezTo>
                  <a:pt x="9060086" y="8206830"/>
                  <a:pt x="9045209" y="8153513"/>
                  <a:pt x="9030332" y="8102677"/>
                </a:cubicBezTo>
                <a:cubicBezTo>
                  <a:pt x="9029092" y="8103915"/>
                  <a:pt x="9029092" y="8106396"/>
                  <a:pt x="9029092" y="8107636"/>
                </a:cubicBezTo>
                <a:cubicBezTo>
                  <a:pt x="9025373" y="8082838"/>
                  <a:pt x="9020414" y="8058039"/>
                  <a:pt x="9010496" y="8035721"/>
                </a:cubicBezTo>
                <a:cubicBezTo>
                  <a:pt x="9008017" y="7976204"/>
                  <a:pt x="8988181" y="7920408"/>
                  <a:pt x="8955947" y="7875770"/>
                </a:cubicBezTo>
                <a:cubicBezTo>
                  <a:pt x="8948508" y="7854692"/>
                  <a:pt x="8942310" y="7837332"/>
                  <a:pt x="8937350" y="7822455"/>
                </a:cubicBezTo>
                <a:cubicBezTo>
                  <a:pt x="8932392" y="7827413"/>
                  <a:pt x="8928672" y="7832372"/>
                  <a:pt x="8923714" y="7837332"/>
                </a:cubicBezTo>
                <a:cubicBezTo>
                  <a:pt x="8916275" y="7829894"/>
                  <a:pt x="8908837" y="7822455"/>
                  <a:pt x="8900159" y="7815014"/>
                </a:cubicBezTo>
                <a:cubicBezTo>
                  <a:pt x="8908837" y="7807576"/>
                  <a:pt x="8917515" y="7798895"/>
                  <a:pt x="8924953" y="7790215"/>
                </a:cubicBezTo>
                <a:cubicBezTo>
                  <a:pt x="8921234" y="7777817"/>
                  <a:pt x="8917515" y="7770376"/>
                  <a:pt x="8917515" y="7770376"/>
                </a:cubicBezTo>
                <a:cubicBezTo>
                  <a:pt x="8862966" y="7761697"/>
                  <a:pt x="8809656" y="7756738"/>
                  <a:pt x="8756348" y="7756738"/>
                </a:cubicBezTo>
                <a:cubicBezTo>
                  <a:pt x="8746429" y="7755499"/>
                  <a:pt x="8736512" y="7755499"/>
                  <a:pt x="8725354" y="7755499"/>
                </a:cubicBezTo>
                <a:cubicBezTo>
                  <a:pt x="8707997" y="7755499"/>
                  <a:pt x="8689401" y="7756738"/>
                  <a:pt x="8670805" y="7760459"/>
                </a:cubicBezTo>
                <a:cubicBezTo>
                  <a:pt x="8491041" y="7780296"/>
                  <a:pt x="8319956" y="7864612"/>
                  <a:pt x="8152590" y="8050600"/>
                </a:cubicBezTo>
                <a:cubicBezTo>
                  <a:pt x="8145151" y="8060520"/>
                  <a:pt x="8138953" y="8071678"/>
                  <a:pt x="8131514" y="8082838"/>
                </a:cubicBezTo>
                <a:cubicBezTo>
                  <a:pt x="8124076" y="8095236"/>
                  <a:pt x="8115398" y="8108875"/>
                  <a:pt x="8107959" y="8122516"/>
                </a:cubicBezTo>
                <a:cubicBezTo>
                  <a:pt x="8100520" y="8136155"/>
                  <a:pt x="8091842" y="8151034"/>
                  <a:pt x="8085644" y="8165911"/>
                </a:cubicBezTo>
                <a:cubicBezTo>
                  <a:pt x="8083164" y="8167151"/>
                  <a:pt x="8083164" y="8168392"/>
                  <a:pt x="8081924" y="8169632"/>
                </a:cubicBezTo>
                <a:cubicBezTo>
                  <a:pt x="8062088" y="8193191"/>
                  <a:pt x="8043492" y="8217990"/>
                  <a:pt x="8024895" y="8242786"/>
                </a:cubicBezTo>
                <a:cubicBezTo>
                  <a:pt x="7969107" y="8317183"/>
                  <a:pt x="7925716" y="8401497"/>
                  <a:pt x="7891003" y="8488292"/>
                </a:cubicBezTo>
                <a:cubicBezTo>
                  <a:pt x="7892242" y="8483332"/>
                  <a:pt x="7893482" y="8477132"/>
                  <a:pt x="7895962" y="8472172"/>
                </a:cubicBezTo>
                <a:cubicBezTo>
                  <a:pt x="7898442" y="8463493"/>
                  <a:pt x="7902160" y="8453573"/>
                  <a:pt x="7904640" y="8443654"/>
                </a:cubicBezTo>
                <a:cubicBezTo>
                  <a:pt x="7908359" y="8434975"/>
                  <a:pt x="7912078" y="8426296"/>
                  <a:pt x="7914558" y="8416376"/>
                </a:cubicBezTo>
                <a:cubicBezTo>
                  <a:pt x="7918278" y="8406457"/>
                  <a:pt x="7920756" y="8397777"/>
                  <a:pt x="7924476" y="8389098"/>
                </a:cubicBezTo>
                <a:cubicBezTo>
                  <a:pt x="7931914" y="8370500"/>
                  <a:pt x="7939352" y="8353140"/>
                  <a:pt x="7946791" y="8335781"/>
                </a:cubicBezTo>
                <a:cubicBezTo>
                  <a:pt x="7946791" y="8334541"/>
                  <a:pt x="7948030" y="8333300"/>
                  <a:pt x="7948030" y="8333300"/>
                </a:cubicBezTo>
                <a:cubicBezTo>
                  <a:pt x="7914558" y="8387858"/>
                  <a:pt x="7882324" y="8447373"/>
                  <a:pt x="7848852" y="8510610"/>
                </a:cubicBezTo>
                <a:cubicBezTo>
                  <a:pt x="7883564" y="8333300"/>
                  <a:pt x="7939352" y="8190710"/>
                  <a:pt x="8007540" y="8074158"/>
                </a:cubicBezTo>
                <a:cubicBezTo>
                  <a:pt x="8003820" y="8076637"/>
                  <a:pt x="8001340" y="8079118"/>
                  <a:pt x="7998860" y="8081597"/>
                </a:cubicBezTo>
                <a:cubicBezTo>
                  <a:pt x="8012498" y="8058039"/>
                  <a:pt x="8028614" y="8035721"/>
                  <a:pt x="8042252" y="8013401"/>
                </a:cubicBezTo>
                <a:cubicBezTo>
                  <a:pt x="8043492" y="8013401"/>
                  <a:pt x="8044731" y="8013401"/>
                  <a:pt x="8045972" y="8013401"/>
                </a:cubicBezTo>
                <a:cubicBezTo>
                  <a:pt x="8090602" y="7945207"/>
                  <a:pt x="8140192" y="7889409"/>
                  <a:pt x="8191022" y="7842292"/>
                </a:cubicBezTo>
                <a:cubicBezTo>
                  <a:pt x="8194741" y="7841054"/>
                  <a:pt x="8198460" y="7839813"/>
                  <a:pt x="8202180" y="7837332"/>
                </a:cubicBezTo>
                <a:cubicBezTo>
                  <a:pt x="8251770" y="7823693"/>
                  <a:pt x="8293922" y="7792696"/>
                  <a:pt x="8326154" y="7753018"/>
                </a:cubicBezTo>
                <a:cubicBezTo>
                  <a:pt x="8345990" y="7741858"/>
                  <a:pt x="8363346" y="7726981"/>
                  <a:pt x="8378224" y="7710861"/>
                </a:cubicBezTo>
                <a:cubicBezTo>
                  <a:pt x="8445171" y="7676143"/>
                  <a:pt x="8512117" y="7652585"/>
                  <a:pt x="8576583" y="7637705"/>
                </a:cubicBezTo>
                <a:cubicBezTo>
                  <a:pt x="8632373" y="7625307"/>
                  <a:pt x="8745190" y="7600508"/>
                  <a:pt x="8836932" y="7585629"/>
                </a:cubicBezTo>
                <a:cubicBezTo>
                  <a:pt x="8942310" y="7570749"/>
                  <a:pt x="8939830" y="7284328"/>
                  <a:pt x="8917515" y="7178936"/>
                </a:cubicBezTo>
                <a:cubicBezTo>
                  <a:pt x="8881562" y="7005346"/>
                  <a:pt x="8735271" y="6929712"/>
                  <a:pt x="8556748" y="6880114"/>
                </a:cubicBezTo>
                <a:cubicBezTo>
                  <a:pt x="8531953" y="6870194"/>
                  <a:pt x="8505918" y="6862756"/>
                  <a:pt x="8481123" y="6855315"/>
                </a:cubicBezTo>
                <a:cubicBezTo>
                  <a:pt x="8426574" y="6840438"/>
                  <a:pt x="8362107" y="6826797"/>
                  <a:pt x="8295161" y="6820599"/>
                </a:cubicBezTo>
                <a:cubicBezTo>
                  <a:pt x="8176144" y="6794560"/>
                  <a:pt x="8058369" y="6764801"/>
                  <a:pt x="7961668" y="6717684"/>
                </a:cubicBezTo>
                <a:cubicBezTo>
                  <a:pt x="7959188" y="6712724"/>
                  <a:pt x="7955469" y="6709005"/>
                  <a:pt x="7951750" y="6705286"/>
                </a:cubicBezTo>
                <a:cubicBezTo>
                  <a:pt x="7902160" y="6647009"/>
                  <a:pt x="7842652" y="6594932"/>
                  <a:pt x="7776946" y="6552776"/>
                </a:cubicBezTo>
                <a:cubicBezTo>
                  <a:pt x="7762068" y="6532936"/>
                  <a:pt x="7748432" y="6510618"/>
                  <a:pt x="7734794" y="6488298"/>
                </a:cubicBezTo>
                <a:cubicBezTo>
                  <a:pt x="7687684" y="6299832"/>
                  <a:pt x="7613298" y="6116324"/>
                  <a:pt x="7525276" y="5946454"/>
                </a:cubicBezTo>
                <a:cubicBezTo>
                  <a:pt x="7521557" y="5939014"/>
                  <a:pt x="7516598" y="5930336"/>
                  <a:pt x="7511640" y="5922896"/>
                </a:cubicBezTo>
                <a:cubicBezTo>
                  <a:pt x="7432295" y="5655074"/>
                  <a:pt x="7362870" y="5378572"/>
                  <a:pt x="7211620" y="5136787"/>
                </a:cubicBezTo>
                <a:cubicBezTo>
                  <a:pt x="6983506" y="4774730"/>
                  <a:pt x="6703324" y="4582543"/>
                  <a:pt x="6471489" y="4480868"/>
                </a:cubicBezTo>
                <a:cubicBezTo>
                  <a:pt x="6429338" y="4451111"/>
                  <a:pt x="6382228" y="4427553"/>
                  <a:pt x="6333877" y="4421352"/>
                </a:cubicBezTo>
                <a:cubicBezTo>
                  <a:pt x="6332638" y="4420113"/>
                  <a:pt x="6330158" y="4420113"/>
                  <a:pt x="6327679" y="4420113"/>
                </a:cubicBezTo>
                <a:cubicBezTo>
                  <a:pt x="6320240" y="4416393"/>
                  <a:pt x="6311562" y="4413913"/>
                  <a:pt x="6302884" y="4411433"/>
                </a:cubicBezTo>
                <a:cubicBezTo>
                  <a:pt x="6294206" y="4408953"/>
                  <a:pt x="6284288" y="4408953"/>
                  <a:pt x="6275609" y="4411433"/>
                </a:cubicBezTo>
                <a:cubicBezTo>
                  <a:pt x="6118160" y="4366796"/>
                  <a:pt x="6011542" y="4365557"/>
                  <a:pt x="6011542" y="4365557"/>
                </a:cubicBezTo>
                <a:cubicBezTo>
                  <a:pt x="6011542" y="4365557"/>
                  <a:pt x="6046256" y="4607340"/>
                  <a:pt x="6177669" y="4959478"/>
                </a:cubicBezTo>
                <a:cubicBezTo>
                  <a:pt x="6178910" y="4959478"/>
                  <a:pt x="6178910" y="4960718"/>
                  <a:pt x="6178910" y="4960718"/>
                </a:cubicBezTo>
                <a:cubicBezTo>
                  <a:pt x="6185108" y="5042553"/>
                  <a:pt x="6227259" y="5129347"/>
                  <a:pt x="6260732" y="5198783"/>
                </a:cubicBezTo>
                <a:cubicBezTo>
                  <a:pt x="6296684" y="5274418"/>
                  <a:pt x="6340076" y="5347574"/>
                  <a:pt x="6385947" y="5418249"/>
                </a:cubicBezTo>
                <a:cubicBezTo>
                  <a:pt x="6388426" y="5421968"/>
                  <a:pt x="6390906" y="5425688"/>
                  <a:pt x="6392146" y="5429408"/>
                </a:cubicBezTo>
                <a:cubicBezTo>
                  <a:pt x="6389666" y="5425688"/>
                  <a:pt x="6385947" y="5421968"/>
                  <a:pt x="6383468" y="5418249"/>
                </a:cubicBezTo>
                <a:cubicBezTo>
                  <a:pt x="6451654" y="5550920"/>
                  <a:pt x="6532238" y="5688551"/>
                  <a:pt x="6627698" y="5827422"/>
                </a:cubicBezTo>
                <a:cubicBezTo>
                  <a:pt x="6693405" y="5922896"/>
                  <a:pt x="6747954" y="6013410"/>
                  <a:pt x="6791344" y="6098964"/>
                </a:cubicBezTo>
                <a:cubicBezTo>
                  <a:pt x="6796304" y="6111364"/>
                  <a:pt x="6801263" y="6123763"/>
                  <a:pt x="6806222" y="6134922"/>
                </a:cubicBezTo>
                <a:cubicBezTo>
                  <a:pt x="6812421" y="6153520"/>
                  <a:pt x="6821099" y="6170880"/>
                  <a:pt x="6831016" y="6186998"/>
                </a:cubicBezTo>
                <a:cubicBezTo>
                  <a:pt x="6835976" y="6196918"/>
                  <a:pt x="6840935" y="6205598"/>
                  <a:pt x="6847134" y="6214278"/>
                </a:cubicBezTo>
                <a:cubicBezTo>
                  <a:pt x="6848374" y="6219237"/>
                  <a:pt x="6850854" y="6222956"/>
                  <a:pt x="6852093" y="6227916"/>
                </a:cubicBezTo>
                <a:cubicBezTo>
                  <a:pt x="6855812" y="6234116"/>
                  <a:pt x="6858291" y="6239075"/>
                  <a:pt x="6860771" y="6245276"/>
                </a:cubicBezTo>
                <a:cubicBezTo>
                  <a:pt x="6862010" y="6246515"/>
                  <a:pt x="6862010" y="6246515"/>
                  <a:pt x="6862010" y="6246515"/>
                </a:cubicBezTo>
                <a:cubicBezTo>
                  <a:pt x="6878128" y="6282472"/>
                  <a:pt x="6893004" y="6317191"/>
                  <a:pt x="6906642" y="6351908"/>
                </a:cubicBezTo>
                <a:cubicBezTo>
                  <a:pt x="6904162" y="6350669"/>
                  <a:pt x="6901683" y="6348189"/>
                  <a:pt x="6900442" y="6346948"/>
                </a:cubicBezTo>
                <a:cubicBezTo>
                  <a:pt x="6899203" y="6345709"/>
                  <a:pt x="6899203" y="6344468"/>
                  <a:pt x="6897964" y="6344468"/>
                </a:cubicBezTo>
                <a:cubicBezTo>
                  <a:pt x="6922758" y="6416384"/>
                  <a:pt x="6941354" y="6485820"/>
                  <a:pt x="6954992" y="6557736"/>
                </a:cubicBezTo>
                <a:cubicBezTo>
                  <a:pt x="6956232" y="6558976"/>
                  <a:pt x="6957472" y="6561454"/>
                  <a:pt x="6958710" y="6562695"/>
                </a:cubicBezTo>
                <a:cubicBezTo>
                  <a:pt x="6958710" y="6563936"/>
                  <a:pt x="6958710" y="6563936"/>
                  <a:pt x="6958710" y="6563936"/>
                </a:cubicBezTo>
                <a:cubicBezTo>
                  <a:pt x="6964910" y="6614772"/>
                  <a:pt x="6969868" y="6665608"/>
                  <a:pt x="6976068" y="6715206"/>
                </a:cubicBezTo>
                <a:cubicBezTo>
                  <a:pt x="6995904" y="6925992"/>
                  <a:pt x="6977307" y="7142977"/>
                  <a:pt x="6953752" y="7407081"/>
                </a:cubicBezTo>
                <a:cubicBezTo>
                  <a:pt x="6954992" y="7409560"/>
                  <a:pt x="6956232" y="7413279"/>
                  <a:pt x="6957472" y="7415760"/>
                </a:cubicBezTo>
                <a:cubicBezTo>
                  <a:pt x="6954992" y="7431878"/>
                  <a:pt x="6951272" y="7447998"/>
                  <a:pt x="6948794" y="7464118"/>
                </a:cubicBezTo>
                <a:cubicBezTo>
                  <a:pt x="6937636" y="7447998"/>
                  <a:pt x="6923998" y="7434359"/>
                  <a:pt x="6910361" y="7421961"/>
                </a:cubicBezTo>
                <a:cubicBezTo>
                  <a:pt x="6897964" y="7367403"/>
                  <a:pt x="6889284" y="7312846"/>
                  <a:pt x="6885566" y="7259531"/>
                </a:cubicBezTo>
                <a:cubicBezTo>
                  <a:pt x="6889284" y="7176455"/>
                  <a:pt x="6881847" y="7090901"/>
                  <a:pt x="6881847" y="7010306"/>
                </a:cubicBezTo>
                <a:cubicBezTo>
                  <a:pt x="6881847" y="7002866"/>
                  <a:pt x="6879367" y="6997908"/>
                  <a:pt x="6878128" y="6992948"/>
                </a:cubicBezTo>
                <a:cubicBezTo>
                  <a:pt x="6878128" y="6720165"/>
                  <a:pt x="6874408" y="6449862"/>
                  <a:pt x="6612821" y="6182039"/>
                </a:cubicBezTo>
                <a:cubicBezTo>
                  <a:pt x="6672328" y="6614772"/>
                  <a:pt x="6723158" y="6885074"/>
                  <a:pt x="6579348" y="7270689"/>
                </a:cubicBezTo>
                <a:cubicBezTo>
                  <a:pt x="6575629" y="7275649"/>
                  <a:pt x="6574388" y="7281849"/>
                  <a:pt x="6573149" y="7288049"/>
                </a:cubicBezTo>
                <a:cubicBezTo>
                  <a:pt x="6571910" y="7289287"/>
                  <a:pt x="6571910" y="7290528"/>
                  <a:pt x="6570669" y="7293009"/>
                </a:cubicBezTo>
                <a:cubicBezTo>
                  <a:pt x="6569430" y="7296728"/>
                  <a:pt x="6568190" y="7301688"/>
                  <a:pt x="6565710" y="7306648"/>
                </a:cubicBezTo>
                <a:cubicBezTo>
                  <a:pt x="6565710" y="7306648"/>
                  <a:pt x="6566950" y="7309126"/>
                  <a:pt x="6566950" y="7310367"/>
                </a:cubicBezTo>
                <a:cubicBezTo>
                  <a:pt x="6563230" y="7325246"/>
                  <a:pt x="6558272" y="7338885"/>
                  <a:pt x="6554552" y="7352524"/>
                </a:cubicBezTo>
                <a:cubicBezTo>
                  <a:pt x="6548354" y="7364924"/>
                  <a:pt x="6540915" y="7377323"/>
                  <a:pt x="6534717" y="7389721"/>
                </a:cubicBezTo>
                <a:cubicBezTo>
                  <a:pt x="6533476" y="7387242"/>
                  <a:pt x="6533476" y="7386002"/>
                  <a:pt x="6533476" y="7383523"/>
                </a:cubicBezTo>
                <a:cubicBezTo>
                  <a:pt x="6508682" y="7439319"/>
                  <a:pt x="6481408" y="7497596"/>
                  <a:pt x="6447934" y="7559592"/>
                </a:cubicBezTo>
                <a:cubicBezTo>
                  <a:pt x="6446694" y="7560830"/>
                  <a:pt x="6446694" y="7562070"/>
                  <a:pt x="6446694" y="7562070"/>
                </a:cubicBezTo>
                <a:cubicBezTo>
                  <a:pt x="6433058" y="7586869"/>
                  <a:pt x="6420659" y="7612906"/>
                  <a:pt x="6407022" y="7637705"/>
                </a:cubicBezTo>
                <a:cubicBezTo>
                  <a:pt x="6407022" y="7635226"/>
                  <a:pt x="6408263" y="7633986"/>
                  <a:pt x="6408263" y="7631507"/>
                </a:cubicBezTo>
                <a:cubicBezTo>
                  <a:pt x="6359912" y="7717062"/>
                  <a:pt x="6304123" y="7808814"/>
                  <a:pt x="6239656" y="7908009"/>
                </a:cubicBezTo>
                <a:cubicBezTo>
                  <a:pt x="6237178" y="7912969"/>
                  <a:pt x="6233458" y="7917929"/>
                  <a:pt x="6230978" y="7921648"/>
                </a:cubicBezTo>
                <a:cubicBezTo>
                  <a:pt x="6219820" y="7930327"/>
                  <a:pt x="6208663" y="7939006"/>
                  <a:pt x="6199985" y="7948926"/>
                </a:cubicBezTo>
                <a:cubicBezTo>
                  <a:pt x="6118160" y="8030761"/>
                  <a:pt x="6063612" y="8128714"/>
                  <a:pt x="6028900" y="8235348"/>
                </a:cubicBezTo>
                <a:cubicBezTo>
                  <a:pt x="5928478" y="8394058"/>
                  <a:pt x="5852854" y="8535408"/>
                  <a:pt x="5799546" y="8689159"/>
                </a:cubicBezTo>
                <a:cubicBezTo>
                  <a:pt x="5774750" y="8701557"/>
                  <a:pt x="5749954" y="8718916"/>
                  <a:pt x="5730120" y="8739995"/>
                </a:cubicBezTo>
                <a:cubicBezTo>
                  <a:pt x="5723921" y="8744955"/>
                  <a:pt x="5718962" y="8749915"/>
                  <a:pt x="5712763" y="8756115"/>
                </a:cubicBezTo>
                <a:cubicBezTo>
                  <a:pt x="5738798" y="8669320"/>
                  <a:pt x="5757394" y="8581285"/>
                  <a:pt x="5756155" y="8492011"/>
                </a:cubicBezTo>
                <a:cubicBezTo>
                  <a:pt x="5777230" y="8436215"/>
                  <a:pt x="5802025" y="8382898"/>
                  <a:pt x="5826820" y="8329581"/>
                </a:cubicBezTo>
                <a:cubicBezTo>
                  <a:pt x="5844176" y="8299823"/>
                  <a:pt x="5861534" y="8270066"/>
                  <a:pt x="5878890" y="8241548"/>
                </a:cubicBezTo>
                <a:cubicBezTo>
                  <a:pt x="5959474" y="8106396"/>
                  <a:pt x="6037578" y="7970005"/>
                  <a:pt x="6113202" y="7833613"/>
                </a:cubicBezTo>
                <a:cubicBezTo>
                  <a:pt x="6113202" y="7832372"/>
                  <a:pt x="6114441" y="7832372"/>
                  <a:pt x="6115682" y="7832372"/>
                </a:cubicBezTo>
                <a:cubicBezTo>
                  <a:pt x="6244615" y="7625307"/>
                  <a:pt x="6371070" y="7418239"/>
                  <a:pt x="6450414" y="7192575"/>
                </a:cubicBezTo>
                <a:cubicBezTo>
                  <a:pt x="6466531" y="7167776"/>
                  <a:pt x="6478928" y="7140499"/>
                  <a:pt x="6488846" y="7111980"/>
                </a:cubicBezTo>
                <a:cubicBezTo>
                  <a:pt x="6500004" y="7074781"/>
                  <a:pt x="6502484" y="7030146"/>
                  <a:pt x="6503723" y="6989227"/>
                </a:cubicBezTo>
                <a:cubicBezTo>
                  <a:pt x="6528518" y="6907394"/>
                  <a:pt x="6540915" y="6823078"/>
                  <a:pt x="6535958" y="6738764"/>
                </a:cubicBezTo>
                <a:cubicBezTo>
                  <a:pt x="6535958" y="6722644"/>
                  <a:pt x="6533476" y="6707764"/>
                  <a:pt x="6530998" y="6692888"/>
                </a:cubicBezTo>
                <a:cubicBezTo>
                  <a:pt x="6517361" y="6354388"/>
                  <a:pt x="6358672" y="5984892"/>
                  <a:pt x="6177669" y="5607956"/>
                </a:cubicBezTo>
                <a:cubicBezTo>
                  <a:pt x="6150394" y="5541000"/>
                  <a:pt x="6118160" y="5475285"/>
                  <a:pt x="6082208" y="5413289"/>
                </a:cubicBezTo>
                <a:cubicBezTo>
                  <a:pt x="5849135" y="4937160"/>
                  <a:pt x="5611104" y="4458551"/>
                  <a:pt x="5613584" y="4025818"/>
                </a:cubicBezTo>
                <a:cubicBezTo>
                  <a:pt x="5614823" y="4022098"/>
                  <a:pt x="5616062" y="4018378"/>
                  <a:pt x="5616062" y="4013418"/>
                </a:cubicBezTo>
                <a:cubicBezTo>
                  <a:pt x="5622262" y="3966302"/>
                  <a:pt x="5624742" y="3919185"/>
                  <a:pt x="5624742" y="3870828"/>
                </a:cubicBezTo>
                <a:cubicBezTo>
                  <a:pt x="5645816" y="3734436"/>
                  <a:pt x="5695406" y="3603005"/>
                  <a:pt x="5782189" y="3477773"/>
                </a:cubicBezTo>
                <a:cubicBezTo>
                  <a:pt x="5447456" y="3655082"/>
                  <a:pt x="5189588" y="3514970"/>
                  <a:pt x="4978832" y="3917944"/>
                </a:cubicBezTo>
                <a:cubicBezTo>
                  <a:pt x="4954037" y="3966302"/>
                  <a:pt x="4934200" y="4013418"/>
                  <a:pt x="4916844" y="4060536"/>
                </a:cubicBezTo>
                <a:cubicBezTo>
                  <a:pt x="4836260" y="4178328"/>
                  <a:pt x="4839980" y="4325878"/>
                  <a:pt x="4827582" y="4469710"/>
                </a:cubicBezTo>
                <a:cubicBezTo>
                  <a:pt x="4813944" y="4632139"/>
                  <a:pt x="4828822" y="4803248"/>
                  <a:pt x="4874692" y="4961957"/>
                </a:cubicBezTo>
                <a:cubicBezTo>
                  <a:pt x="4908165" y="5078510"/>
                  <a:pt x="4960235" y="5183903"/>
                  <a:pt x="5023463" y="5283098"/>
                </a:cubicBezTo>
                <a:cubicBezTo>
                  <a:pt x="5152396" y="5553400"/>
                  <a:pt x="5324722" y="5826183"/>
                  <a:pt x="5438779" y="6097725"/>
                </a:cubicBezTo>
                <a:cubicBezTo>
                  <a:pt x="5459854" y="6164680"/>
                  <a:pt x="5480930" y="6232876"/>
                  <a:pt x="5505725" y="6298592"/>
                </a:cubicBezTo>
                <a:cubicBezTo>
                  <a:pt x="5511924" y="6317191"/>
                  <a:pt x="5518122" y="6335790"/>
                  <a:pt x="5524320" y="6354388"/>
                </a:cubicBezTo>
                <a:cubicBezTo>
                  <a:pt x="5556555" y="6485820"/>
                  <a:pt x="5567712" y="6614772"/>
                  <a:pt x="5542917" y="6743724"/>
                </a:cubicBezTo>
                <a:cubicBezTo>
                  <a:pt x="5545397" y="6756122"/>
                  <a:pt x="5547877" y="6768522"/>
                  <a:pt x="5551596" y="6782161"/>
                </a:cubicBezTo>
                <a:cubicBezTo>
                  <a:pt x="5549116" y="6784640"/>
                  <a:pt x="5549116" y="6785880"/>
                  <a:pt x="5547877" y="6787121"/>
                </a:cubicBezTo>
                <a:cubicBezTo>
                  <a:pt x="5537958" y="6804479"/>
                  <a:pt x="5528040" y="6820599"/>
                  <a:pt x="5519363" y="6837957"/>
                </a:cubicBezTo>
                <a:cubicBezTo>
                  <a:pt x="5497047" y="6880114"/>
                  <a:pt x="5478450" y="6924752"/>
                  <a:pt x="5463574" y="6969390"/>
                </a:cubicBezTo>
                <a:cubicBezTo>
                  <a:pt x="5437538" y="7017745"/>
                  <a:pt x="5406545" y="7064862"/>
                  <a:pt x="5369353" y="7113219"/>
                </a:cubicBezTo>
                <a:cubicBezTo>
                  <a:pt x="5369353" y="7107021"/>
                  <a:pt x="5369353" y="7102061"/>
                  <a:pt x="5369353" y="7095861"/>
                </a:cubicBezTo>
                <a:cubicBezTo>
                  <a:pt x="5492088" y="6820599"/>
                  <a:pt x="5520602" y="6712724"/>
                  <a:pt x="5448696" y="6493258"/>
                </a:cubicBezTo>
                <a:cubicBezTo>
                  <a:pt x="5384230" y="6299832"/>
                  <a:pt x="5287528" y="6059288"/>
                  <a:pt x="5161074" y="5838582"/>
                </a:cubicBezTo>
                <a:cubicBezTo>
                  <a:pt x="5144958" y="5772866"/>
                  <a:pt x="5107765" y="5713350"/>
                  <a:pt x="5056936" y="5671193"/>
                </a:cubicBezTo>
                <a:cubicBezTo>
                  <a:pt x="5044538" y="5655074"/>
                  <a:pt x="5032140" y="5637715"/>
                  <a:pt x="5020983" y="5621596"/>
                </a:cubicBezTo>
                <a:cubicBezTo>
                  <a:pt x="4735842" y="5232261"/>
                  <a:pt x="4620544" y="4906162"/>
                  <a:pt x="4592030" y="4627180"/>
                </a:cubicBezTo>
                <a:cubicBezTo>
                  <a:pt x="4592030" y="4620979"/>
                  <a:pt x="4592030" y="4616019"/>
                  <a:pt x="4592030" y="4609820"/>
                </a:cubicBezTo>
                <a:cubicBezTo>
                  <a:pt x="4592030" y="4572623"/>
                  <a:pt x="4589550" y="4535425"/>
                  <a:pt x="4585832" y="4498228"/>
                </a:cubicBezTo>
                <a:cubicBezTo>
                  <a:pt x="4584591" y="4365557"/>
                  <a:pt x="4603188" y="4244044"/>
                  <a:pt x="4629222" y="4133691"/>
                </a:cubicBezTo>
                <a:cubicBezTo>
                  <a:pt x="4582112" y="4258923"/>
                  <a:pt x="4415986" y="4391595"/>
                  <a:pt x="4213906" y="4534185"/>
                </a:cubicBezTo>
                <a:cubicBezTo>
                  <a:pt x="4194070" y="4540385"/>
                  <a:pt x="4175474" y="4550304"/>
                  <a:pt x="4158117" y="4562704"/>
                </a:cubicBezTo>
                <a:cubicBezTo>
                  <a:pt x="4034142" y="4655698"/>
                  <a:pt x="3902728" y="4742491"/>
                  <a:pt x="3776275" y="4836726"/>
                </a:cubicBezTo>
                <a:cubicBezTo>
                  <a:pt x="3716766" y="4878883"/>
                  <a:pt x="3659738" y="4923520"/>
                  <a:pt x="3603949" y="4966917"/>
                </a:cubicBezTo>
                <a:cubicBezTo>
                  <a:pt x="3602710" y="4966917"/>
                  <a:pt x="3602710" y="4966917"/>
                  <a:pt x="3601470" y="4968158"/>
                </a:cubicBezTo>
                <a:cubicBezTo>
                  <a:pt x="3541962" y="4996676"/>
                  <a:pt x="3496093" y="5043793"/>
                  <a:pt x="3456421" y="5095869"/>
                </a:cubicBezTo>
                <a:cubicBezTo>
                  <a:pt x="3236984" y="5306656"/>
                  <a:pt x="3111769" y="5536041"/>
                  <a:pt x="3239464" y="5788984"/>
                </a:cubicBezTo>
                <a:cubicBezTo>
                  <a:pt x="3239464" y="5785265"/>
                  <a:pt x="3239464" y="5782785"/>
                  <a:pt x="3239464" y="5782785"/>
                </a:cubicBezTo>
                <a:cubicBezTo>
                  <a:pt x="3239464" y="5782785"/>
                  <a:pt x="3240704" y="5787745"/>
                  <a:pt x="3243183" y="5795185"/>
                </a:cubicBezTo>
                <a:cubicBezTo>
                  <a:pt x="3281616" y="5868340"/>
                  <a:pt x="3329966" y="5930336"/>
                  <a:pt x="3384515" y="5986132"/>
                </a:cubicBezTo>
                <a:cubicBezTo>
                  <a:pt x="3399392" y="5997291"/>
                  <a:pt x="3416748" y="6009690"/>
                  <a:pt x="3435344" y="6020850"/>
                </a:cubicBezTo>
                <a:cubicBezTo>
                  <a:pt x="3458900" y="6034488"/>
                  <a:pt x="3484934" y="6048128"/>
                  <a:pt x="3513449" y="6060526"/>
                </a:cubicBezTo>
                <a:cubicBezTo>
                  <a:pt x="3538242" y="6095245"/>
                  <a:pt x="3567996" y="6123763"/>
                  <a:pt x="3600230" y="6148561"/>
                </a:cubicBezTo>
                <a:cubicBezTo>
                  <a:pt x="3597751" y="6148561"/>
                  <a:pt x="3596510" y="6147322"/>
                  <a:pt x="3594032" y="6147322"/>
                </a:cubicBezTo>
                <a:cubicBezTo>
                  <a:pt x="3598990" y="6149802"/>
                  <a:pt x="3603949" y="6153520"/>
                  <a:pt x="3608909" y="6156000"/>
                </a:cubicBezTo>
                <a:cubicBezTo>
                  <a:pt x="3657258" y="6191958"/>
                  <a:pt x="3711808" y="6220476"/>
                  <a:pt x="3768836" y="6245276"/>
                </a:cubicBezTo>
                <a:cubicBezTo>
                  <a:pt x="4058938" y="6395306"/>
                  <a:pt x="4357718" y="6518058"/>
                  <a:pt x="4440780" y="6839198"/>
                </a:cubicBezTo>
                <a:cubicBezTo>
                  <a:pt x="4440780" y="6870194"/>
                  <a:pt x="4442020" y="6901194"/>
                  <a:pt x="4445738" y="6932190"/>
                </a:cubicBezTo>
                <a:cubicBezTo>
                  <a:pt x="4440780" y="6930952"/>
                  <a:pt x="4434581" y="6929712"/>
                  <a:pt x="4429623" y="6927230"/>
                </a:cubicBezTo>
                <a:cubicBezTo>
                  <a:pt x="4190350" y="6616012"/>
                  <a:pt x="3860578" y="6546576"/>
                  <a:pt x="3860578" y="6546576"/>
                </a:cubicBezTo>
                <a:cubicBezTo>
                  <a:pt x="3860578" y="6546576"/>
                  <a:pt x="3850660" y="6607331"/>
                  <a:pt x="3839502" y="6709005"/>
                </a:cubicBezTo>
                <a:cubicBezTo>
                  <a:pt x="3840741" y="6718924"/>
                  <a:pt x="3841982" y="6727604"/>
                  <a:pt x="3843221" y="6738764"/>
                </a:cubicBezTo>
                <a:cubicBezTo>
                  <a:pt x="3848180" y="6771001"/>
                  <a:pt x="3858098" y="6805720"/>
                  <a:pt x="3871736" y="6842917"/>
                </a:cubicBezTo>
                <a:cubicBezTo>
                  <a:pt x="3860578" y="6857796"/>
                  <a:pt x="3851899" y="6872676"/>
                  <a:pt x="3844460" y="6888793"/>
                </a:cubicBezTo>
                <a:cubicBezTo>
                  <a:pt x="3840741" y="6880114"/>
                  <a:pt x="3839502" y="6871435"/>
                  <a:pt x="3837022" y="6861516"/>
                </a:cubicBezTo>
                <a:cubicBezTo>
                  <a:pt x="3833302" y="6849117"/>
                  <a:pt x="3830824" y="6836716"/>
                  <a:pt x="3828345" y="6825558"/>
                </a:cubicBezTo>
                <a:cubicBezTo>
                  <a:pt x="3824626" y="6872676"/>
                  <a:pt x="3820906" y="6927230"/>
                  <a:pt x="3818426" y="6984267"/>
                </a:cubicBezTo>
                <a:cubicBezTo>
                  <a:pt x="3818426" y="6991708"/>
                  <a:pt x="3817187" y="6997908"/>
                  <a:pt x="3815946" y="7005346"/>
                </a:cubicBezTo>
                <a:cubicBezTo>
                  <a:pt x="3815946" y="7014026"/>
                  <a:pt x="3815946" y="7022704"/>
                  <a:pt x="3815946" y="7031384"/>
                </a:cubicBezTo>
                <a:cubicBezTo>
                  <a:pt x="3809748" y="7269450"/>
                  <a:pt x="3820906" y="7570749"/>
                  <a:pt x="3887852" y="7865850"/>
                </a:cubicBezTo>
                <a:cubicBezTo>
                  <a:pt x="3841982" y="7688543"/>
                  <a:pt x="3777515" y="7491395"/>
                  <a:pt x="3734123" y="7285568"/>
                </a:cubicBezTo>
                <a:cubicBezTo>
                  <a:pt x="3731643" y="7299207"/>
                  <a:pt x="3729164" y="7311607"/>
                  <a:pt x="3726684" y="7324006"/>
                </a:cubicBezTo>
                <a:cubicBezTo>
                  <a:pt x="3721726" y="7269450"/>
                  <a:pt x="3715528" y="7214893"/>
                  <a:pt x="3705608" y="7160336"/>
                </a:cubicBezTo>
                <a:cubicBezTo>
                  <a:pt x="3706849" y="7155376"/>
                  <a:pt x="3706849" y="7151656"/>
                  <a:pt x="3708089" y="7147937"/>
                </a:cubicBezTo>
                <a:cubicBezTo>
                  <a:pt x="3695691" y="7059904"/>
                  <a:pt x="3685774" y="6971868"/>
                  <a:pt x="3685774" y="6883834"/>
                </a:cubicBezTo>
                <a:cubicBezTo>
                  <a:pt x="3689493" y="6656928"/>
                  <a:pt x="3646102" y="6520538"/>
                  <a:pt x="3646102" y="6520538"/>
                </a:cubicBezTo>
                <a:cubicBezTo>
                  <a:pt x="3646102" y="6520538"/>
                  <a:pt x="3347322" y="6437462"/>
                  <a:pt x="3121688" y="6055567"/>
                </a:cubicBezTo>
                <a:lnTo>
                  <a:pt x="3121688" y="6058047"/>
                </a:lnTo>
                <a:cubicBezTo>
                  <a:pt x="3115488" y="6050608"/>
                  <a:pt x="3109290" y="6043168"/>
                  <a:pt x="3101852" y="6035729"/>
                </a:cubicBezTo>
                <a:cubicBezTo>
                  <a:pt x="3103092" y="6033249"/>
                  <a:pt x="3104331" y="6029528"/>
                  <a:pt x="3105571" y="6028290"/>
                </a:cubicBezTo>
                <a:cubicBezTo>
                  <a:pt x="3049782" y="5929096"/>
                  <a:pt x="2998952" y="5812543"/>
                  <a:pt x="2960521" y="5672432"/>
                </a:cubicBezTo>
                <a:cubicBezTo>
                  <a:pt x="2841505" y="5787745"/>
                  <a:pt x="2727448" y="5942735"/>
                  <a:pt x="2627028" y="6118804"/>
                </a:cubicBezTo>
                <a:cubicBezTo>
                  <a:pt x="2588597" y="6157241"/>
                  <a:pt x="2561321" y="6204358"/>
                  <a:pt x="2552643" y="6257675"/>
                </a:cubicBezTo>
                <a:cubicBezTo>
                  <a:pt x="2551403" y="6258914"/>
                  <a:pt x="2551403" y="6260154"/>
                  <a:pt x="2550165" y="6262634"/>
                </a:cubicBezTo>
                <a:cubicBezTo>
                  <a:pt x="2540246" y="6279992"/>
                  <a:pt x="2530327" y="6297352"/>
                  <a:pt x="2519170" y="6315950"/>
                </a:cubicBezTo>
                <a:cubicBezTo>
                  <a:pt x="2480737" y="6382906"/>
                  <a:pt x="2444785" y="6447382"/>
                  <a:pt x="2417510" y="6520538"/>
                </a:cubicBezTo>
                <a:cubicBezTo>
                  <a:pt x="2408832" y="6544096"/>
                  <a:pt x="2405113" y="6568896"/>
                  <a:pt x="2405113" y="6594932"/>
                </a:cubicBezTo>
                <a:cubicBezTo>
                  <a:pt x="2372879" y="6682968"/>
                  <a:pt x="2343126" y="6771001"/>
                  <a:pt x="2319570" y="6859036"/>
                </a:cubicBezTo>
                <a:cubicBezTo>
                  <a:pt x="2246425" y="6991708"/>
                  <a:pt x="2230309" y="7166536"/>
                  <a:pt x="2219151" y="7305407"/>
                </a:cubicBezTo>
                <a:cubicBezTo>
                  <a:pt x="2216671" y="7338885"/>
                  <a:pt x="2214192" y="7372363"/>
                  <a:pt x="2210471" y="7407081"/>
                </a:cubicBezTo>
                <a:cubicBezTo>
                  <a:pt x="2209234" y="7415760"/>
                  <a:pt x="2206754" y="7424439"/>
                  <a:pt x="2205513" y="7434359"/>
                </a:cubicBezTo>
                <a:cubicBezTo>
                  <a:pt x="2188157" y="7471556"/>
                  <a:pt x="2170800" y="7511234"/>
                  <a:pt x="2153443" y="7549672"/>
                </a:cubicBezTo>
                <a:cubicBezTo>
                  <a:pt x="2112532" y="7646384"/>
                  <a:pt x="2080299" y="7745580"/>
                  <a:pt x="2050544" y="7846013"/>
                </a:cubicBezTo>
                <a:cubicBezTo>
                  <a:pt x="2045586" y="7842292"/>
                  <a:pt x="2041868" y="7838573"/>
                  <a:pt x="2038148" y="7834853"/>
                </a:cubicBezTo>
                <a:cubicBezTo>
                  <a:pt x="1915413" y="7956364"/>
                  <a:pt x="1805075" y="8077878"/>
                  <a:pt x="1688537" y="8179552"/>
                </a:cubicBezTo>
                <a:cubicBezTo>
                  <a:pt x="1651346" y="8189471"/>
                  <a:pt x="1615392" y="8206830"/>
                  <a:pt x="1585639" y="8231628"/>
                </a:cubicBezTo>
                <a:cubicBezTo>
                  <a:pt x="1526130" y="8255187"/>
                  <a:pt x="1481499" y="8294863"/>
                  <a:pt x="1452985" y="8345701"/>
                </a:cubicBezTo>
                <a:cubicBezTo>
                  <a:pt x="1346367" y="8400256"/>
                  <a:pt x="1229830" y="8433734"/>
                  <a:pt x="1093457" y="8436215"/>
                </a:cubicBezTo>
                <a:cubicBezTo>
                  <a:pt x="632272" y="8441175"/>
                  <a:pt x="270265" y="8484572"/>
                  <a:pt x="0" y="8759834"/>
                </a:cubicBezTo>
                <a:cubicBezTo>
                  <a:pt x="148770" y="8443654"/>
                  <a:pt x="476064" y="8370500"/>
                  <a:pt x="870304" y="8366778"/>
                </a:cubicBezTo>
                <a:cubicBezTo>
                  <a:pt x="964525" y="8365540"/>
                  <a:pt x="1053787" y="8353140"/>
                  <a:pt x="1138089" y="8329581"/>
                </a:cubicBezTo>
                <a:cubicBezTo>
                  <a:pt x="1191399" y="8330822"/>
                  <a:pt x="1239750" y="8323381"/>
                  <a:pt x="1290578" y="8293624"/>
                </a:cubicBezTo>
                <a:cubicBezTo>
                  <a:pt x="1312895" y="8281224"/>
                  <a:pt x="1336450" y="8261385"/>
                  <a:pt x="1355046" y="8241548"/>
                </a:cubicBezTo>
                <a:cubicBezTo>
                  <a:pt x="1465383" y="8180790"/>
                  <a:pt x="1568282" y="8101436"/>
                  <a:pt x="1668702" y="7999762"/>
                </a:cubicBezTo>
                <a:cubicBezTo>
                  <a:pt x="2081538" y="7584388"/>
                  <a:pt x="2053024" y="7054944"/>
                  <a:pt x="2153443" y="6540378"/>
                </a:cubicBezTo>
                <a:lnTo>
                  <a:pt x="2147245" y="6545335"/>
                </a:lnTo>
                <a:cubicBezTo>
                  <a:pt x="2155924" y="6510618"/>
                  <a:pt x="2162123" y="6477141"/>
                  <a:pt x="2167081" y="6442422"/>
                </a:cubicBezTo>
                <a:cubicBezTo>
                  <a:pt x="2169562" y="6439942"/>
                  <a:pt x="2173280" y="6437462"/>
                  <a:pt x="2175759" y="6434983"/>
                </a:cubicBezTo>
                <a:cubicBezTo>
                  <a:pt x="2198076" y="6345709"/>
                  <a:pt x="2230309" y="6266354"/>
                  <a:pt x="2266262" y="6191958"/>
                </a:cubicBezTo>
                <a:cubicBezTo>
                  <a:pt x="2291056" y="6162201"/>
                  <a:pt x="2309652" y="6127482"/>
                  <a:pt x="2320809" y="6091524"/>
                </a:cubicBezTo>
                <a:cubicBezTo>
                  <a:pt x="2320809" y="6091524"/>
                  <a:pt x="2320809" y="6091524"/>
                  <a:pt x="2322051" y="6091524"/>
                </a:cubicBezTo>
                <a:cubicBezTo>
                  <a:pt x="2531568" y="5743108"/>
                  <a:pt x="2857621" y="5528602"/>
                  <a:pt x="2986555" y="5093389"/>
                </a:cubicBezTo>
                <a:cubicBezTo>
                  <a:pt x="2881176" y="5124387"/>
                  <a:pt x="2760921" y="5154146"/>
                  <a:pt x="2638186" y="5185144"/>
                </a:cubicBezTo>
                <a:cubicBezTo>
                  <a:pt x="2566280" y="5193823"/>
                  <a:pt x="2493135" y="5214901"/>
                  <a:pt x="2421230" y="5228540"/>
                </a:cubicBezTo>
                <a:cubicBezTo>
                  <a:pt x="2340647" y="5243420"/>
                  <a:pt x="2260062" y="5262018"/>
                  <a:pt x="2180719" y="5284337"/>
                </a:cubicBezTo>
                <a:cubicBezTo>
                  <a:pt x="2134848" y="5296736"/>
                  <a:pt x="2036908" y="5319054"/>
                  <a:pt x="1963762" y="5358733"/>
                </a:cubicBezTo>
                <a:cubicBezTo>
                  <a:pt x="1744326" y="5425688"/>
                  <a:pt x="1545968" y="5514962"/>
                  <a:pt x="1325292" y="5691031"/>
                </a:cubicBezTo>
                <a:cubicBezTo>
                  <a:pt x="1493897" y="5517442"/>
                  <a:pt x="1702175" y="5387251"/>
                  <a:pt x="1929050" y="5280618"/>
                </a:cubicBezTo>
                <a:cubicBezTo>
                  <a:pt x="1987318" y="5268218"/>
                  <a:pt x="2043107" y="5245899"/>
                  <a:pt x="2101375" y="5226061"/>
                </a:cubicBezTo>
                <a:cubicBezTo>
                  <a:pt x="2105093" y="5224821"/>
                  <a:pt x="2107574" y="5223582"/>
                  <a:pt x="2111292" y="5222341"/>
                </a:cubicBezTo>
                <a:cubicBezTo>
                  <a:pt x="2283617" y="5173984"/>
                  <a:pt x="2453464" y="5105789"/>
                  <a:pt x="2620830" y="5042553"/>
                </a:cubicBezTo>
                <a:cubicBezTo>
                  <a:pt x="2747283" y="4995435"/>
                  <a:pt x="2872499" y="4943359"/>
                  <a:pt x="2997713" y="4895002"/>
                </a:cubicBezTo>
                <a:cubicBezTo>
                  <a:pt x="3036144" y="4882603"/>
                  <a:pt x="3073338" y="4868963"/>
                  <a:pt x="3110531" y="4855325"/>
                </a:cubicBezTo>
                <a:cubicBezTo>
                  <a:pt x="3104331" y="4856565"/>
                  <a:pt x="3098133" y="4857804"/>
                  <a:pt x="3093174" y="4859045"/>
                </a:cubicBezTo>
                <a:cubicBezTo>
                  <a:pt x="3105571" y="4854085"/>
                  <a:pt x="3117968" y="4849125"/>
                  <a:pt x="3131605" y="4844166"/>
                </a:cubicBezTo>
                <a:cubicBezTo>
                  <a:pt x="3171277" y="4829286"/>
                  <a:pt x="3210950" y="4813168"/>
                  <a:pt x="3249382" y="4798288"/>
                </a:cubicBezTo>
                <a:cubicBezTo>
                  <a:pt x="3320047" y="4799528"/>
                  <a:pt x="3388233" y="4768530"/>
                  <a:pt x="3440303" y="4720174"/>
                </a:cubicBezTo>
                <a:cubicBezTo>
                  <a:pt x="3577915" y="4653218"/>
                  <a:pt x="3703130" y="4578822"/>
                  <a:pt x="3808508" y="4488308"/>
                </a:cubicBezTo>
                <a:cubicBezTo>
                  <a:pt x="3839502" y="4461030"/>
                  <a:pt x="3869256" y="4433752"/>
                  <a:pt x="3900250" y="4405234"/>
                </a:cubicBezTo>
                <a:cubicBezTo>
                  <a:pt x="3899009" y="4406473"/>
                  <a:pt x="3897771" y="4407713"/>
                  <a:pt x="3896530" y="4407713"/>
                </a:cubicBezTo>
                <a:lnTo>
                  <a:pt x="3896530" y="4406473"/>
                </a:lnTo>
                <a:cubicBezTo>
                  <a:pt x="3903969" y="4402754"/>
                  <a:pt x="3910167" y="4397794"/>
                  <a:pt x="3915127" y="4390354"/>
                </a:cubicBezTo>
                <a:cubicBezTo>
                  <a:pt x="3923805" y="4384155"/>
                  <a:pt x="3933723" y="4377955"/>
                  <a:pt x="3941162" y="4371756"/>
                </a:cubicBezTo>
                <a:cubicBezTo>
                  <a:pt x="3962237" y="4354397"/>
                  <a:pt x="3982073" y="4337038"/>
                  <a:pt x="4000670" y="4318439"/>
                </a:cubicBezTo>
                <a:cubicBezTo>
                  <a:pt x="4011826" y="4309760"/>
                  <a:pt x="4022984" y="4298601"/>
                  <a:pt x="4032903" y="4287441"/>
                </a:cubicBezTo>
                <a:cubicBezTo>
                  <a:pt x="4036622" y="4282481"/>
                  <a:pt x="4039102" y="4278762"/>
                  <a:pt x="4040341" y="4273802"/>
                </a:cubicBezTo>
                <a:cubicBezTo>
                  <a:pt x="4049019" y="4263882"/>
                  <a:pt x="4056458" y="4255203"/>
                  <a:pt x="4065137" y="4245284"/>
                </a:cubicBezTo>
                <a:cubicBezTo>
                  <a:pt x="4201508" y="4105173"/>
                  <a:pt x="4318044" y="3966302"/>
                  <a:pt x="4411027" y="3846030"/>
                </a:cubicBezTo>
                <a:cubicBezTo>
                  <a:pt x="4408547" y="3848510"/>
                  <a:pt x="4406067" y="3850990"/>
                  <a:pt x="4402348" y="3853468"/>
                </a:cubicBezTo>
                <a:cubicBezTo>
                  <a:pt x="4417225" y="3832390"/>
                  <a:pt x="4430862" y="3812552"/>
                  <a:pt x="4445738" y="3791472"/>
                </a:cubicBezTo>
                <a:cubicBezTo>
                  <a:pt x="4450698" y="3787753"/>
                  <a:pt x="4455657" y="3785273"/>
                  <a:pt x="4460616" y="3782793"/>
                </a:cubicBezTo>
                <a:cubicBezTo>
                  <a:pt x="4487892" y="3745597"/>
                  <a:pt x="4513926" y="3710878"/>
                  <a:pt x="4535002" y="3678640"/>
                </a:cubicBezTo>
                <a:cubicBezTo>
                  <a:pt x="4578393" y="3662522"/>
                  <a:pt x="4598228" y="3625323"/>
                  <a:pt x="4598228" y="3588126"/>
                </a:cubicBezTo>
                <a:cubicBezTo>
                  <a:pt x="4600708" y="3584406"/>
                  <a:pt x="4603188" y="3580687"/>
                  <a:pt x="4605666" y="3576966"/>
                </a:cubicBezTo>
                <a:cubicBezTo>
                  <a:pt x="4614345" y="3570767"/>
                  <a:pt x="4620544" y="3560847"/>
                  <a:pt x="4624262" y="3549689"/>
                </a:cubicBezTo>
                <a:cubicBezTo>
                  <a:pt x="4650298" y="3508771"/>
                  <a:pt x="4665175" y="3483973"/>
                  <a:pt x="4667654" y="3480253"/>
                </a:cubicBezTo>
                <a:cubicBezTo>
                  <a:pt x="4651538" y="3483973"/>
                  <a:pt x="4632942" y="3490172"/>
                  <a:pt x="4614345" y="3495132"/>
                </a:cubicBezTo>
                <a:cubicBezTo>
                  <a:pt x="4604428" y="3485213"/>
                  <a:pt x="4590790" y="3477773"/>
                  <a:pt x="4573433" y="3477773"/>
                </a:cubicBezTo>
                <a:cubicBezTo>
                  <a:pt x="4565994" y="3477773"/>
                  <a:pt x="4561036" y="3480253"/>
                  <a:pt x="4556077" y="3481493"/>
                </a:cubicBezTo>
                <a:cubicBezTo>
                  <a:pt x="4554836" y="3481493"/>
                  <a:pt x="4554836" y="3481493"/>
                  <a:pt x="4554836" y="3481493"/>
                </a:cubicBezTo>
                <a:cubicBezTo>
                  <a:pt x="4547398" y="3481493"/>
                  <a:pt x="4539960" y="3482733"/>
                  <a:pt x="4532522" y="3485213"/>
                </a:cubicBezTo>
                <a:cubicBezTo>
                  <a:pt x="4515165" y="3479013"/>
                  <a:pt x="4494090" y="3477773"/>
                  <a:pt x="4470534" y="3482733"/>
                </a:cubicBezTo>
                <a:cubicBezTo>
                  <a:pt x="4454418" y="3487693"/>
                  <a:pt x="4438300" y="3490172"/>
                  <a:pt x="4422184" y="3493892"/>
                </a:cubicBezTo>
                <a:cubicBezTo>
                  <a:pt x="4300688" y="3502572"/>
                  <a:pt x="4146959" y="3516211"/>
                  <a:pt x="3985792" y="3538530"/>
                </a:cubicBezTo>
                <a:cubicBezTo>
                  <a:pt x="3984553" y="3538530"/>
                  <a:pt x="3983312" y="3539769"/>
                  <a:pt x="3982073" y="3539769"/>
                </a:cubicBezTo>
                <a:cubicBezTo>
                  <a:pt x="3931244" y="3539769"/>
                  <a:pt x="3881653" y="3548448"/>
                  <a:pt x="3833302" y="3560847"/>
                </a:cubicBezTo>
                <a:cubicBezTo>
                  <a:pt x="3672136" y="3588126"/>
                  <a:pt x="3512209" y="3624084"/>
                  <a:pt x="3379556" y="3671201"/>
                </a:cubicBezTo>
                <a:cubicBezTo>
                  <a:pt x="2949363" y="3824950"/>
                  <a:pt x="2826627" y="4143611"/>
                  <a:pt x="2418751" y="4258923"/>
                </a:cubicBezTo>
                <a:cubicBezTo>
                  <a:pt x="2330729" y="4268842"/>
                  <a:pt x="2245186" y="4287441"/>
                  <a:pt x="2160882" y="4312240"/>
                </a:cubicBezTo>
                <a:cubicBezTo>
                  <a:pt x="1963762" y="4354397"/>
                  <a:pt x="1767881" y="4413913"/>
                  <a:pt x="1574481" y="4494507"/>
                </a:cubicBezTo>
                <a:cubicBezTo>
                  <a:pt x="1487699" y="4505667"/>
                  <a:pt x="1409595" y="4535425"/>
                  <a:pt x="1329011" y="4570143"/>
                </a:cubicBezTo>
                <a:cubicBezTo>
                  <a:pt x="1309174" y="4578822"/>
                  <a:pt x="1290578" y="4587501"/>
                  <a:pt x="1270743" y="4598661"/>
                </a:cubicBezTo>
                <a:cubicBezTo>
                  <a:pt x="1262064" y="4602381"/>
                  <a:pt x="1250906" y="4606101"/>
                  <a:pt x="1242229" y="4611061"/>
                </a:cubicBezTo>
                <a:cubicBezTo>
                  <a:pt x="1182719" y="4634619"/>
                  <a:pt x="1120733" y="4658178"/>
                  <a:pt x="1062463" y="4686696"/>
                </a:cubicBezTo>
                <a:cubicBezTo>
                  <a:pt x="990560" y="4711493"/>
                  <a:pt x="921133" y="4742491"/>
                  <a:pt x="852946" y="4775969"/>
                </a:cubicBezTo>
                <a:cubicBezTo>
                  <a:pt x="767405" y="4816887"/>
                  <a:pt x="675662" y="4868963"/>
                  <a:pt x="585161" y="4893762"/>
                </a:cubicBezTo>
                <a:cubicBezTo>
                  <a:pt x="572763" y="4897482"/>
                  <a:pt x="562845" y="4903682"/>
                  <a:pt x="556646" y="4912361"/>
                </a:cubicBezTo>
                <a:cubicBezTo>
                  <a:pt x="519454" y="4927240"/>
                  <a:pt x="481022" y="4943359"/>
                  <a:pt x="443829" y="4961957"/>
                </a:cubicBezTo>
                <a:cubicBezTo>
                  <a:pt x="436390" y="4965678"/>
                  <a:pt x="426473" y="4969397"/>
                  <a:pt x="419034" y="4974357"/>
                </a:cubicBezTo>
                <a:cubicBezTo>
                  <a:pt x="440111" y="4943359"/>
                  <a:pt x="463666" y="4916081"/>
                  <a:pt x="495899" y="4893762"/>
                </a:cubicBezTo>
                <a:cubicBezTo>
                  <a:pt x="564086" y="4845405"/>
                  <a:pt x="642190" y="4810688"/>
                  <a:pt x="717815" y="4773489"/>
                </a:cubicBezTo>
                <a:cubicBezTo>
                  <a:pt x="783521" y="4740012"/>
                  <a:pt x="846749" y="4702814"/>
                  <a:pt x="911216" y="4666857"/>
                </a:cubicBezTo>
                <a:cubicBezTo>
                  <a:pt x="985600" y="4633379"/>
                  <a:pt x="1061226" y="4601141"/>
                  <a:pt x="1136850" y="4568903"/>
                </a:cubicBezTo>
                <a:cubicBezTo>
                  <a:pt x="1231072" y="4527985"/>
                  <a:pt x="1325292" y="4487069"/>
                  <a:pt x="1418272" y="4446151"/>
                </a:cubicBezTo>
                <a:cubicBezTo>
                  <a:pt x="1457944" y="4434991"/>
                  <a:pt x="1495136" y="4422593"/>
                  <a:pt x="1534809" y="4411433"/>
                </a:cubicBezTo>
                <a:cubicBezTo>
                  <a:pt x="1687298" y="4366796"/>
                  <a:pt x="1839789" y="4313479"/>
                  <a:pt x="1988558" y="4255203"/>
                </a:cubicBezTo>
                <a:cubicBezTo>
                  <a:pt x="1983599" y="4255203"/>
                  <a:pt x="1978640" y="4255203"/>
                  <a:pt x="1973681" y="4253963"/>
                </a:cubicBezTo>
                <a:cubicBezTo>
                  <a:pt x="2118731" y="4210567"/>
                  <a:pt x="2266262" y="4170889"/>
                  <a:pt x="2392715" y="4089054"/>
                </a:cubicBezTo>
                <a:cubicBezTo>
                  <a:pt x="2713810" y="3937783"/>
                  <a:pt x="2883656" y="3736916"/>
                  <a:pt x="3176237" y="3560847"/>
                </a:cubicBezTo>
                <a:cubicBezTo>
                  <a:pt x="3589072" y="3311624"/>
                  <a:pt x="4101089" y="3361221"/>
                  <a:pt x="4548638" y="3273186"/>
                </a:cubicBezTo>
                <a:cubicBezTo>
                  <a:pt x="4875932" y="3207471"/>
                  <a:pt x="5290008" y="3192592"/>
                  <a:pt x="5597466" y="3042561"/>
                </a:cubicBezTo>
                <a:cubicBezTo>
                  <a:pt x="5871451" y="2849134"/>
                  <a:pt x="6030139" y="2689184"/>
                  <a:pt x="6213622" y="2449878"/>
                </a:cubicBezTo>
                <a:cubicBezTo>
                  <a:pt x="6482646" y="2102701"/>
                  <a:pt x="6475208" y="1822479"/>
                  <a:pt x="6395864" y="1471582"/>
                </a:cubicBezTo>
                <a:cubicBezTo>
                  <a:pt x="6300404" y="1042570"/>
                  <a:pt x="6283048" y="560240"/>
                  <a:pt x="6092126" y="138667"/>
                </a:cubicBezTo>
                <a:close/>
              </a:path>
            </a:pathLst>
          </a:custGeom>
          <a:solidFill>
            <a:schemeClr val="tx2">
              <a:lumMod val="60000"/>
              <a:lumOff val="40000"/>
            </a:schemeClr>
          </a:solidFill>
          <a:ln>
            <a:noFill/>
          </a:ln>
          <a:effectLst/>
        </p:spPr>
        <p:txBody>
          <a:bodyPr wrap="square" anchor="ctr">
            <a:noAutofit/>
          </a:bodyPr>
          <a:lstStyle/>
          <a:p>
            <a:endParaRPr lang="en-US" sz="900" b="1" dirty="0">
              <a:latin typeface="Garamond" panose="02020404030301010803" pitchFamily="18" charset="0"/>
            </a:endParaRPr>
          </a:p>
        </p:txBody>
      </p:sp>
      <p:sp>
        <p:nvSpPr>
          <p:cNvPr id="31" name="Oval 9">
            <a:extLst>
              <a:ext uri="{FF2B5EF4-FFF2-40B4-BE49-F238E27FC236}">
                <a16:creationId xmlns="" xmlns:a16="http://schemas.microsoft.com/office/drawing/2014/main" id="{B0432590-6C8E-144B-B4C9-52B8D0B28AF0}"/>
              </a:ext>
            </a:extLst>
          </p:cNvPr>
          <p:cNvSpPr>
            <a:spLocks noChangeArrowheads="1"/>
          </p:cNvSpPr>
          <p:nvPr/>
        </p:nvSpPr>
        <p:spPr bwMode="auto">
          <a:xfrm>
            <a:off x="2842798" y="3673191"/>
            <a:ext cx="817140" cy="818580"/>
          </a:xfrm>
          <a:prstGeom prst="ellipse">
            <a:avLst/>
          </a:prstGeom>
          <a:solidFill>
            <a:srgbClr val="0070C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32" name="Freeform 936">
            <a:extLst>
              <a:ext uri="{FF2B5EF4-FFF2-40B4-BE49-F238E27FC236}">
                <a16:creationId xmlns="" xmlns:a16="http://schemas.microsoft.com/office/drawing/2014/main" id="{CC1E86AB-DA9B-1847-8F98-2CCF7D700EF7}"/>
              </a:ext>
            </a:extLst>
          </p:cNvPr>
          <p:cNvSpPr>
            <a:spLocks noChangeArrowheads="1"/>
          </p:cNvSpPr>
          <p:nvPr/>
        </p:nvSpPr>
        <p:spPr bwMode="auto">
          <a:xfrm>
            <a:off x="2968960" y="3859690"/>
            <a:ext cx="464716" cy="464716"/>
          </a:xfrm>
          <a:custGeom>
            <a:avLst/>
            <a:gdLst>
              <a:gd name="T0" fmla="*/ 166384 w 296503"/>
              <a:gd name="T1" fmla="*/ 230760 h 296053"/>
              <a:gd name="T2" fmla="*/ 159150 w 296503"/>
              <a:gd name="T3" fmla="*/ 233316 h 296053"/>
              <a:gd name="T4" fmla="*/ 136001 w 296503"/>
              <a:gd name="T5" fmla="*/ 243537 h 296053"/>
              <a:gd name="T6" fmla="*/ 138171 w 296503"/>
              <a:gd name="T7" fmla="*/ 254490 h 296053"/>
              <a:gd name="T8" fmla="*/ 121171 w 296503"/>
              <a:gd name="T9" fmla="*/ 273839 h 296053"/>
              <a:gd name="T10" fmla="*/ 232576 w 296503"/>
              <a:gd name="T11" fmla="*/ 290999 h 296053"/>
              <a:gd name="T12" fmla="*/ 227512 w 296503"/>
              <a:gd name="T13" fmla="*/ 244632 h 296053"/>
              <a:gd name="T14" fmla="*/ 222447 w 296503"/>
              <a:gd name="T15" fmla="*/ 239522 h 296053"/>
              <a:gd name="T16" fmla="*/ 194596 w 296503"/>
              <a:gd name="T17" fmla="*/ 205569 h 296053"/>
              <a:gd name="T18" fmla="*/ 57149 w 296503"/>
              <a:gd name="T19" fmla="*/ 178553 h 296053"/>
              <a:gd name="T20" fmla="*/ 56789 w 296503"/>
              <a:gd name="T21" fmla="*/ 190601 h 296053"/>
              <a:gd name="T22" fmla="*/ 45215 w 296503"/>
              <a:gd name="T23" fmla="*/ 190966 h 296053"/>
              <a:gd name="T24" fmla="*/ 45215 w 296503"/>
              <a:gd name="T25" fmla="*/ 263980 h 296053"/>
              <a:gd name="T26" fmla="*/ 128044 w 296503"/>
              <a:gd name="T27" fmla="*/ 249744 h 296053"/>
              <a:gd name="T28" fmla="*/ 149746 w 296503"/>
              <a:gd name="T29" fmla="*/ 220537 h 296053"/>
              <a:gd name="T30" fmla="*/ 188809 w 296503"/>
              <a:gd name="T31" fmla="*/ 197173 h 296053"/>
              <a:gd name="T32" fmla="*/ 166745 w 296503"/>
              <a:gd name="T33" fmla="*/ 169790 h 296053"/>
              <a:gd name="T34" fmla="*/ 147214 w 296503"/>
              <a:gd name="T35" fmla="*/ 176363 h 296053"/>
              <a:gd name="T36" fmla="*/ 100915 w 296503"/>
              <a:gd name="T37" fmla="*/ 134015 h 296053"/>
              <a:gd name="T38" fmla="*/ 112852 w 296503"/>
              <a:gd name="T39" fmla="*/ 126347 h 296053"/>
              <a:gd name="T40" fmla="*/ 166745 w 296503"/>
              <a:gd name="T41" fmla="*/ 160664 h 296053"/>
              <a:gd name="T42" fmla="*/ 225341 w 296503"/>
              <a:gd name="T43" fmla="*/ 129633 h 296053"/>
              <a:gd name="T44" fmla="*/ 168916 w 296503"/>
              <a:gd name="T45" fmla="*/ 63917 h 296053"/>
              <a:gd name="T46" fmla="*/ 197852 w 296503"/>
              <a:gd name="T47" fmla="*/ 188410 h 296053"/>
              <a:gd name="T48" fmla="*/ 197852 w 296503"/>
              <a:gd name="T49" fmla="*/ 196808 h 296053"/>
              <a:gd name="T50" fmla="*/ 231852 w 296503"/>
              <a:gd name="T51" fmla="*/ 235141 h 296053"/>
              <a:gd name="T52" fmla="*/ 232576 w 296503"/>
              <a:gd name="T53" fmla="*/ 300125 h 296053"/>
              <a:gd name="T54" fmla="*/ 112128 w 296503"/>
              <a:gd name="T55" fmla="*/ 273839 h 296053"/>
              <a:gd name="T56" fmla="*/ 45215 w 296503"/>
              <a:gd name="T57" fmla="*/ 273108 h 296053"/>
              <a:gd name="T58" fmla="*/ 48469 w 296503"/>
              <a:gd name="T59" fmla="*/ 182204 h 296053"/>
              <a:gd name="T60" fmla="*/ 100915 w 296503"/>
              <a:gd name="T61" fmla="*/ 125252 h 296053"/>
              <a:gd name="T62" fmla="*/ 168916 w 296503"/>
              <a:gd name="T63" fmla="*/ 63917 h 296053"/>
              <a:gd name="T64" fmla="*/ 172561 w 296503"/>
              <a:gd name="T65" fmla="*/ 1367 h 296053"/>
              <a:gd name="T66" fmla="*/ 257358 w 296503"/>
              <a:gd name="T67" fmla="*/ 36705 h 296053"/>
              <a:gd name="T68" fmla="*/ 261707 w 296503"/>
              <a:gd name="T69" fmla="*/ 90991 h 296053"/>
              <a:gd name="T70" fmla="*/ 298307 w 296503"/>
              <a:gd name="T71" fmla="*/ 129611 h 296053"/>
              <a:gd name="T72" fmla="*/ 261707 w 296503"/>
              <a:gd name="T73" fmla="*/ 168229 h 296053"/>
              <a:gd name="T74" fmla="*/ 257358 w 296503"/>
              <a:gd name="T75" fmla="*/ 222878 h 296053"/>
              <a:gd name="T76" fmla="*/ 237428 w 296503"/>
              <a:gd name="T77" fmla="*/ 218142 h 296053"/>
              <a:gd name="T78" fmla="*/ 252647 w 296503"/>
              <a:gd name="T79" fmla="*/ 213770 h 296053"/>
              <a:gd name="T80" fmla="*/ 254097 w 296503"/>
              <a:gd name="T81" fmla="*/ 163127 h 296053"/>
              <a:gd name="T82" fmla="*/ 254097 w 296503"/>
              <a:gd name="T83" fmla="*/ 96090 h 296053"/>
              <a:gd name="T84" fmla="*/ 252647 w 296503"/>
              <a:gd name="T85" fmla="*/ 45814 h 296053"/>
              <a:gd name="T86" fmla="*/ 202639 w 296503"/>
              <a:gd name="T87" fmla="*/ 44356 h 296053"/>
              <a:gd name="T88" fmla="*/ 135960 w 296503"/>
              <a:gd name="T89" fmla="*/ 44356 h 296053"/>
              <a:gd name="T90" fmla="*/ 85952 w 296503"/>
              <a:gd name="T91" fmla="*/ 45814 h 296053"/>
              <a:gd name="T92" fmla="*/ 84502 w 296503"/>
              <a:gd name="T93" fmla="*/ 96090 h 296053"/>
              <a:gd name="T94" fmla="*/ 54426 w 296503"/>
              <a:gd name="T95" fmla="*/ 132890 h 296053"/>
              <a:gd name="T96" fmla="*/ 48264 w 296503"/>
              <a:gd name="T97" fmla="*/ 139080 h 296053"/>
              <a:gd name="T98" fmla="*/ 41741 w 296503"/>
              <a:gd name="T99" fmla="*/ 126331 h 296053"/>
              <a:gd name="T100" fmla="*/ 76893 w 296503"/>
              <a:gd name="T101" fmla="*/ 41077 h 296053"/>
              <a:gd name="T102" fmla="*/ 131250 w 296503"/>
              <a:gd name="T103" fmla="*/ 36705 h 2960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96503" h="296053">
                <a:moveTo>
                  <a:pt x="193419" y="202780"/>
                </a:moveTo>
                <a:cubicBezTo>
                  <a:pt x="179398" y="202780"/>
                  <a:pt x="167175" y="213584"/>
                  <a:pt x="165377" y="227629"/>
                </a:cubicBezTo>
                <a:cubicBezTo>
                  <a:pt x="165377" y="229069"/>
                  <a:pt x="164299" y="230510"/>
                  <a:pt x="162501" y="231230"/>
                </a:cubicBezTo>
                <a:cubicBezTo>
                  <a:pt x="161063" y="231590"/>
                  <a:pt x="159266" y="231230"/>
                  <a:pt x="158187" y="230150"/>
                </a:cubicBezTo>
                <a:cubicBezTo>
                  <a:pt x="155671" y="227989"/>
                  <a:pt x="152075" y="226548"/>
                  <a:pt x="148840" y="226548"/>
                </a:cubicBezTo>
                <a:cubicBezTo>
                  <a:pt x="141290" y="226548"/>
                  <a:pt x="135178" y="232670"/>
                  <a:pt x="135178" y="240233"/>
                </a:cubicBezTo>
                <a:cubicBezTo>
                  <a:pt x="135178" y="242754"/>
                  <a:pt x="135897" y="244915"/>
                  <a:pt x="136976" y="246715"/>
                </a:cubicBezTo>
                <a:cubicBezTo>
                  <a:pt x="137695" y="248156"/>
                  <a:pt x="137695" y="249596"/>
                  <a:pt x="137335" y="251037"/>
                </a:cubicBezTo>
                <a:cubicBezTo>
                  <a:pt x="136616" y="252477"/>
                  <a:pt x="135538" y="253198"/>
                  <a:pt x="134100" y="253558"/>
                </a:cubicBezTo>
                <a:cubicBezTo>
                  <a:pt x="125831" y="255358"/>
                  <a:pt x="120438" y="262201"/>
                  <a:pt x="120438" y="270124"/>
                </a:cubicBezTo>
                <a:cubicBezTo>
                  <a:pt x="120438" y="279487"/>
                  <a:pt x="127988" y="287050"/>
                  <a:pt x="137335" y="287050"/>
                </a:cubicBezTo>
                <a:lnTo>
                  <a:pt x="231169" y="287050"/>
                </a:lnTo>
                <a:cubicBezTo>
                  <a:pt x="243752" y="287050"/>
                  <a:pt x="254178" y="276606"/>
                  <a:pt x="254178" y="264002"/>
                </a:cubicBezTo>
                <a:cubicBezTo>
                  <a:pt x="254178" y="249957"/>
                  <a:pt x="241235" y="238432"/>
                  <a:pt x="226135" y="241313"/>
                </a:cubicBezTo>
                <a:cubicBezTo>
                  <a:pt x="224697" y="242034"/>
                  <a:pt x="223259" y="241313"/>
                  <a:pt x="222181" y="240233"/>
                </a:cubicBezTo>
                <a:cubicBezTo>
                  <a:pt x="221102" y="239153"/>
                  <a:pt x="220743" y="237712"/>
                  <a:pt x="221102" y="236272"/>
                </a:cubicBezTo>
                <a:cubicBezTo>
                  <a:pt x="221462" y="234471"/>
                  <a:pt x="221462" y="232670"/>
                  <a:pt x="221462" y="231230"/>
                </a:cubicBezTo>
                <a:cubicBezTo>
                  <a:pt x="221462" y="215744"/>
                  <a:pt x="208879" y="202780"/>
                  <a:pt x="193419" y="202780"/>
                </a:cubicBezTo>
                <a:close/>
                <a:moveTo>
                  <a:pt x="100305" y="132195"/>
                </a:moveTo>
                <a:cubicBezTo>
                  <a:pt x="76577" y="132195"/>
                  <a:pt x="56804" y="152002"/>
                  <a:pt x="56804" y="176130"/>
                </a:cubicBezTo>
                <a:cubicBezTo>
                  <a:pt x="56804" y="178651"/>
                  <a:pt x="57163" y="181172"/>
                  <a:pt x="57882" y="184053"/>
                </a:cubicBezTo>
                <a:cubicBezTo>
                  <a:pt x="57882" y="185494"/>
                  <a:pt x="57523" y="186934"/>
                  <a:pt x="56444" y="188015"/>
                </a:cubicBezTo>
                <a:cubicBezTo>
                  <a:pt x="55366" y="189095"/>
                  <a:pt x="53928" y="189455"/>
                  <a:pt x="52490" y="189095"/>
                </a:cubicBezTo>
                <a:cubicBezTo>
                  <a:pt x="49973" y="188735"/>
                  <a:pt x="47456" y="188375"/>
                  <a:pt x="44940" y="188375"/>
                </a:cubicBezTo>
                <a:cubicBezTo>
                  <a:pt x="25166" y="188375"/>
                  <a:pt x="8988" y="204580"/>
                  <a:pt x="8988" y="224387"/>
                </a:cubicBezTo>
                <a:cubicBezTo>
                  <a:pt x="8988" y="244555"/>
                  <a:pt x="25166" y="260400"/>
                  <a:pt x="44940" y="260400"/>
                </a:cubicBezTo>
                <a:lnTo>
                  <a:pt x="113248" y="260400"/>
                </a:lnTo>
                <a:cubicBezTo>
                  <a:pt x="115764" y="254278"/>
                  <a:pt x="120798" y="249236"/>
                  <a:pt x="127269" y="246355"/>
                </a:cubicBezTo>
                <a:cubicBezTo>
                  <a:pt x="126550" y="244555"/>
                  <a:pt x="126550" y="242394"/>
                  <a:pt x="126550" y="240233"/>
                </a:cubicBezTo>
                <a:cubicBezTo>
                  <a:pt x="126550" y="227989"/>
                  <a:pt x="136616" y="217545"/>
                  <a:pt x="148840" y="217545"/>
                </a:cubicBezTo>
                <a:cubicBezTo>
                  <a:pt x="152075" y="217545"/>
                  <a:pt x="155311" y="218265"/>
                  <a:pt x="158187" y="219706"/>
                </a:cubicBezTo>
                <a:cubicBezTo>
                  <a:pt x="162142" y="206381"/>
                  <a:pt x="174006" y="196658"/>
                  <a:pt x="187667" y="194497"/>
                </a:cubicBezTo>
                <a:cubicBezTo>
                  <a:pt x="188027" y="192696"/>
                  <a:pt x="188027" y="191256"/>
                  <a:pt x="188027" y="189455"/>
                </a:cubicBezTo>
                <a:cubicBezTo>
                  <a:pt x="188027" y="177211"/>
                  <a:pt x="177960" y="167487"/>
                  <a:pt x="165737" y="167487"/>
                </a:cubicBezTo>
                <a:cubicBezTo>
                  <a:pt x="160344" y="167487"/>
                  <a:pt x="155311" y="169288"/>
                  <a:pt x="150997" y="173249"/>
                </a:cubicBezTo>
                <a:cubicBezTo>
                  <a:pt x="149918" y="173970"/>
                  <a:pt x="148121" y="174690"/>
                  <a:pt x="146323" y="173970"/>
                </a:cubicBezTo>
                <a:cubicBezTo>
                  <a:pt x="144885" y="173609"/>
                  <a:pt x="143807" y="172169"/>
                  <a:pt x="143807" y="170368"/>
                </a:cubicBezTo>
                <a:cubicBezTo>
                  <a:pt x="140930" y="148761"/>
                  <a:pt x="122236" y="132195"/>
                  <a:pt x="100305" y="132195"/>
                </a:cubicBezTo>
                <a:close/>
                <a:moveTo>
                  <a:pt x="167894" y="71693"/>
                </a:moveTo>
                <a:cubicBezTo>
                  <a:pt x="138054" y="71693"/>
                  <a:pt x="113607" y="95462"/>
                  <a:pt x="112169" y="124632"/>
                </a:cubicBezTo>
                <a:cubicBezTo>
                  <a:pt x="130864" y="128954"/>
                  <a:pt x="145964" y="143359"/>
                  <a:pt x="150997" y="162085"/>
                </a:cubicBezTo>
                <a:cubicBezTo>
                  <a:pt x="155671" y="159564"/>
                  <a:pt x="160704" y="158484"/>
                  <a:pt x="165737" y="158484"/>
                </a:cubicBezTo>
                <a:cubicBezTo>
                  <a:pt x="178679" y="158484"/>
                  <a:pt x="189465" y="166047"/>
                  <a:pt x="194498" y="176851"/>
                </a:cubicBezTo>
                <a:cubicBezTo>
                  <a:pt x="212114" y="167487"/>
                  <a:pt x="223978" y="149121"/>
                  <a:pt x="223978" y="127873"/>
                </a:cubicBezTo>
                <a:cubicBezTo>
                  <a:pt x="223978" y="96902"/>
                  <a:pt x="198812" y="71693"/>
                  <a:pt x="167894" y="71693"/>
                </a:cubicBezTo>
                <a:close/>
                <a:moveTo>
                  <a:pt x="167894" y="63050"/>
                </a:moveTo>
                <a:cubicBezTo>
                  <a:pt x="203486" y="63050"/>
                  <a:pt x="232966" y="92220"/>
                  <a:pt x="232966" y="127873"/>
                </a:cubicBezTo>
                <a:cubicBezTo>
                  <a:pt x="232966" y="153442"/>
                  <a:pt x="217867" y="175410"/>
                  <a:pt x="196655" y="185854"/>
                </a:cubicBezTo>
                <a:cubicBezTo>
                  <a:pt x="197015" y="187294"/>
                  <a:pt x="197015" y="188375"/>
                  <a:pt x="197015" y="189455"/>
                </a:cubicBezTo>
                <a:cubicBezTo>
                  <a:pt x="197015" y="191256"/>
                  <a:pt x="197015" y="192696"/>
                  <a:pt x="196655" y="194137"/>
                </a:cubicBezTo>
                <a:cubicBezTo>
                  <a:pt x="215709" y="195577"/>
                  <a:pt x="230450" y="211783"/>
                  <a:pt x="230450" y="231230"/>
                </a:cubicBezTo>
                <a:cubicBezTo>
                  <a:pt x="230450" y="231590"/>
                  <a:pt x="230450" y="231590"/>
                  <a:pt x="230450" y="231950"/>
                </a:cubicBezTo>
                <a:cubicBezTo>
                  <a:pt x="248425" y="231950"/>
                  <a:pt x="263165" y="246355"/>
                  <a:pt x="263165" y="264002"/>
                </a:cubicBezTo>
                <a:cubicBezTo>
                  <a:pt x="263165" y="281648"/>
                  <a:pt x="248785" y="296053"/>
                  <a:pt x="231169" y="296053"/>
                </a:cubicBezTo>
                <a:lnTo>
                  <a:pt x="137335" y="296053"/>
                </a:lnTo>
                <a:cubicBezTo>
                  <a:pt x="122955" y="296053"/>
                  <a:pt x="111450" y="284529"/>
                  <a:pt x="111450" y="270124"/>
                </a:cubicBezTo>
                <a:cubicBezTo>
                  <a:pt x="111450" y="270124"/>
                  <a:pt x="111450" y="269764"/>
                  <a:pt x="111450" y="269403"/>
                </a:cubicBezTo>
                <a:lnTo>
                  <a:pt x="44940" y="269403"/>
                </a:lnTo>
                <a:cubicBezTo>
                  <a:pt x="20133" y="269403"/>
                  <a:pt x="0" y="249236"/>
                  <a:pt x="0" y="224387"/>
                </a:cubicBezTo>
                <a:cubicBezTo>
                  <a:pt x="0" y="198818"/>
                  <a:pt x="21931" y="177571"/>
                  <a:pt x="48175" y="179732"/>
                </a:cubicBezTo>
                <a:cubicBezTo>
                  <a:pt x="48175" y="178291"/>
                  <a:pt x="48175" y="177211"/>
                  <a:pt x="48175" y="176130"/>
                </a:cubicBezTo>
                <a:cubicBezTo>
                  <a:pt x="48175" y="146960"/>
                  <a:pt x="71544" y="123552"/>
                  <a:pt x="100305" y="123552"/>
                </a:cubicBezTo>
                <a:cubicBezTo>
                  <a:pt x="101384" y="123552"/>
                  <a:pt x="102462" y="123552"/>
                  <a:pt x="103181" y="123552"/>
                </a:cubicBezTo>
                <a:cubicBezTo>
                  <a:pt x="105338" y="89700"/>
                  <a:pt x="133740" y="63050"/>
                  <a:pt x="167894" y="63050"/>
                </a:cubicBezTo>
                <a:close/>
                <a:moveTo>
                  <a:pt x="165394" y="1347"/>
                </a:moveTo>
                <a:cubicBezTo>
                  <a:pt x="166835" y="-450"/>
                  <a:pt x="169717" y="-450"/>
                  <a:pt x="171517" y="1347"/>
                </a:cubicBezTo>
                <a:lnTo>
                  <a:pt x="206456" y="36207"/>
                </a:lnTo>
                <a:lnTo>
                  <a:pt x="255801" y="36207"/>
                </a:lnTo>
                <a:cubicBezTo>
                  <a:pt x="258323" y="36207"/>
                  <a:pt x="260124" y="38004"/>
                  <a:pt x="260124" y="40520"/>
                </a:cubicBezTo>
                <a:lnTo>
                  <a:pt x="260124" y="89756"/>
                </a:lnTo>
                <a:lnTo>
                  <a:pt x="295062" y="124616"/>
                </a:lnTo>
                <a:cubicBezTo>
                  <a:pt x="295782" y="125335"/>
                  <a:pt x="296503" y="126773"/>
                  <a:pt x="296503" y="127851"/>
                </a:cubicBezTo>
                <a:cubicBezTo>
                  <a:pt x="296503" y="128929"/>
                  <a:pt x="295782" y="130007"/>
                  <a:pt x="295062" y="131085"/>
                </a:cubicBezTo>
                <a:lnTo>
                  <a:pt x="260124" y="165946"/>
                </a:lnTo>
                <a:lnTo>
                  <a:pt x="260124" y="215182"/>
                </a:lnTo>
                <a:cubicBezTo>
                  <a:pt x="260124" y="217697"/>
                  <a:pt x="258323" y="219854"/>
                  <a:pt x="255801" y="219854"/>
                </a:cubicBezTo>
                <a:lnTo>
                  <a:pt x="240313" y="219854"/>
                </a:lnTo>
                <a:cubicBezTo>
                  <a:pt x="238152" y="219854"/>
                  <a:pt x="235991" y="217697"/>
                  <a:pt x="235991" y="215182"/>
                </a:cubicBezTo>
                <a:cubicBezTo>
                  <a:pt x="235991" y="212666"/>
                  <a:pt x="238152" y="210869"/>
                  <a:pt x="240313" y="210869"/>
                </a:cubicBezTo>
                <a:lnTo>
                  <a:pt x="251119" y="210869"/>
                </a:lnTo>
                <a:lnTo>
                  <a:pt x="251119" y="164149"/>
                </a:lnTo>
                <a:cubicBezTo>
                  <a:pt x="251119" y="162711"/>
                  <a:pt x="251839" y="161993"/>
                  <a:pt x="252560" y="160914"/>
                </a:cubicBezTo>
                <a:lnTo>
                  <a:pt x="285697" y="127851"/>
                </a:lnTo>
                <a:lnTo>
                  <a:pt x="252560" y="94787"/>
                </a:lnTo>
                <a:cubicBezTo>
                  <a:pt x="251839" y="94069"/>
                  <a:pt x="251119" y="92990"/>
                  <a:pt x="251119" y="91912"/>
                </a:cubicBezTo>
                <a:lnTo>
                  <a:pt x="251119" y="45192"/>
                </a:lnTo>
                <a:lnTo>
                  <a:pt x="204655" y="45192"/>
                </a:lnTo>
                <a:cubicBezTo>
                  <a:pt x="203214" y="45192"/>
                  <a:pt x="202133" y="44833"/>
                  <a:pt x="201413" y="43754"/>
                </a:cubicBezTo>
                <a:lnTo>
                  <a:pt x="168276" y="10691"/>
                </a:lnTo>
                <a:lnTo>
                  <a:pt x="135138" y="43754"/>
                </a:lnTo>
                <a:cubicBezTo>
                  <a:pt x="134418" y="44833"/>
                  <a:pt x="133337" y="45192"/>
                  <a:pt x="131897" y="45192"/>
                </a:cubicBezTo>
                <a:lnTo>
                  <a:pt x="85432" y="45192"/>
                </a:lnTo>
                <a:lnTo>
                  <a:pt x="85432" y="91912"/>
                </a:lnTo>
                <a:cubicBezTo>
                  <a:pt x="85432" y="92990"/>
                  <a:pt x="84712" y="94069"/>
                  <a:pt x="83992" y="94787"/>
                </a:cubicBezTo>
                <a:lnTo>
                  <a:pt x="50854" y="127851"/>
                </a:lnTo>
                <a:lnTo>
                  <a:pt x="54096" y="131085"/>
                </a:lnTo>
                <a:cubicBezTo>
                  <a:pt x="55897" y="132523"/>
                  <a:pt x="55897" y="135757"/>
                  <a:pt x="54096" y="137195"/>
                </a:cubicBezTo>
                <a:cubicBezTo>
                  <a:pt x="52295" y="138992"/>
                  <a:pt x="49413" y="138992"/>
                  <a:pt x="47973" y="137195"/>
                </a:cubicBezTo>
                <a:lnTo>
                  <a:pt x="41489" y="131085"/>
                </a:lnTo>
                <a:cubicBezTo>
                  <a:pt x="39688" y="129288"/>
                  <a:pt x="39688" y="126413"/>
                  <a:pt x="41489" y="124616"/>
                </a:cubicBezTo>
                <a:lnTo>
                  <a:pt x="76428" y="89756"/>
                </a:lnTo>
                <a:lnTo>
                  <a:pt x="76428" y="40520"/>
                </a:lnTo>
                <a:cubicBezTo>
                  <a:pt x="76428" y="38004"/>
                  <a:pt x="78228" y="36207"/>
                  <a:pt x="80750" y="36207"/>
                </a:cubicBezTo>
                <a:lnTo>
                  <a:pt x="130456" y="36207"/>
                </a:lnTo>
                <a:lnTo>
                  <a:pt x="165394" y="1347"/>
                </a:ln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33" name="Oval 9">
            <a:extLst>
              <a:ext uri="{FF2B5EF4-FFF2-40B4-BE49-F238E27FC236}">
                <a16:creationId xmlns="" xmlns:a16="http://schemas.microsoft.com/office/drawing/2014/main" id="{A1EDC10A-87AE-B74F-A0A4-0FEE5816A19C}"/>
              </a:ext>
            </a:extLst>
          </p:cNvPr>
          <p:cNvSpPr>
            <a:spLocks noChangeArrowheads="1"/>
          </p:cNvSpPr>
          <p:nvPr/>
        </p:nvSpPr>
        <p:spPr bwMode="auto">
          <a:xfrm>
            <a:off x="2160829" y="4870210"/>
            <a:ext cx="817140" cy="818580"/>
          </a:xfrm>
          <a:prstGeom prst="ellipse">
            <a:avLst/>
          </a:prstGeom>
          <a:solidFill>
            <a:srgbClr val="00B0F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34" name="Oval 9">
            <a:extLst>
              <a:ext uri="{FF2B5EF4-FFF2-40B4-BE49-F238E27FC236}">
                <a16:creationId xmlns="" xmlns:a16="http://schemas.microsoft.com/office/drawing/2014/main" id="{105340E3-DDD7-7D4C-BCA1-568EE4589DC2}"/>
              </a:ext>
            </a:extLst>
          </p:cNvPr>
          <p:cNvSpPr>
            <a:spLocks noChangeArrowheads="1"/>
          </p:cNvSpPr>
          <p:nvPr/>
        </p:nvSpPr>
        <p:spPr bwMode="auto">
          <a:xfrm>
            <a:off x="4051191" y="4166120"/>
            <a:ext cx="817140" cy="818580"/>
          </a:xfrm>
          <a:prstGeom prst="ellipse">
            <a:avLst/>
          </a:prstGeom>
          <a:solidFill>
            <a:schemeClr val="accent4"/>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35" name="Oval 9">
            <a:extLst>
              <a:ext uri="{FF2B5EF4-FFF2-40B4-BE49-F238E27FC236}">
                <a16:creationId xmlns="" xmlns:a16="http://schemas.microsoft.com/office/drawing/2014/main" id="{2C92C73C-A4B6-D64B-AAF3-3CE6DC553038}"/>
              </a:ext>
            </a:extLst>
          </p:cNvPr>
          <p:cNvSpPr>
            <a:spLocks noChangeArrowheads="1"/>
          </p:cNvSpPr>
          <p:nvPr/>
        </p:nvSpPr>
        <p:spPr bwMode="auto">
          <a:xfrm>
            <a:off x="5243939" y="4668810"/>
            <a:ext cx="817140" cy="818580"/>
          </a:xfrm>
          <a:prstGeom prst="ellipse">
            <a:avLst/>
          </a:prstGeom>
          <a:solidFill>
            <a:srgbClr val="92D05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36" name="Oval 9">
            <a:extLst>
              <a:ext uri="{FF2B5EF4-FFF2-40B4-BE49-F238E27FC236}">
                <a16:creationId xmlns="" xmlns:a16="http://schemas.microsoft.com/office/drawing/2014/main" id="{7E3D876D-1C9E-694E-8B6F-0C8D269506EF}"/>
              </a:ext>
            </a:extLst>
          </p:cNvPr>
          <p:cNvSpPr>
            <a:spLocks noChangeArrowheads="1"/>
          </p:cNvSpPr>
          <p:nvPr/>
        </p:nvSpPr>
        <p:spPr bwMode="auto">
          <a:xfrm>
            <a:off x="6734928" y="3996894"/>
            <a:ext cx="817140" cy="818580"/>
          </a:xfrm>
          <a:prstGeom prst="ellipse">
            <a:avLst/>
          </a:prstGeom>
          <a:solidFill>
            <a:srgbClr val="7030A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37" name="Oval 9">
            <a:extLst>
              <a:ext uri="{FF2B5EF4-FFF2-40B4-BE49-F238E27FC236}">
                <a16:creationId xmlns="" xmlns:a16="http://schemas.microsoft.com/office/drawing/2014/main" id="{CF810E16-8FC8-5B4A-B1D8-0E6585A55FD6}"/>
              </a:ext>
            </a:extLst>
          </p:cNvPr>
          <p:cNvSpPr>
            <a:spLocks noChangeArrowheads="1"/>
          </p:cNvSpPr>
          <p:nvPr/>
        </p:nvSpPr>
        <p:spPr bwMode="auto">
          <a:xfrm>
            <a:off x="9974209" y="1713597"/>
            <a:ext cx="817140" cy="818580"/>
          </a:xfrm>
          <a:prstGeom prst="ellipse">
            <a:avLst/>
          </a:prstGeom>
          <a:solidFill>
            <a:srgbClr val="0070C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38" name="Oval 9">
            <a:extLst>
              <a:ext uri="{FF2B5EF4-FFF2-40B4-BE49-F238E27FC236}">
                <a16:creationId xmlns="" xmlns:a16="http://schemas.microsoft.com/office/drawing/2014/main" id="{AAF2C9AB-2DD1-AF48-A540-48D6A8829C61}"/>
              </a:ext>
            </a:extLst>
          </p:cNvPr>
          <p:cNvSpPr>
            <a:spLocks noChangeArrowheads="1"/>
          </p:cNvSpPr>
          <p:nvPr/>
        </p:nvSpPr>
        <p:spPr bwMode="auto">
          <a:xfrm>
            <a:off x="9510297" y="3021355"/>
            <a:ext cx="817140" cy="818580"/>
          </a:xfrm>
          <a:prstGeom prst="ellipse">
            <a:avLst/>
          </a:prstGeom>
          <a:solidFill>
            <a:schemeClr val="accent4"/>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39" name="Oval 9">
            <a:extLst>
              <a:ext uri="{FF2B5EF4-FFF2-40B4-BE49-F238E27FC236}">
                <a16:creationId xmlns="" xmlns:a16="http://schemas.microsoft.com/office/drawing/2014/main" id="{7F48C478-CF1E-2A46-B51C-BFB62C49C715}"/>
              </a:ext>
            </a:extLst>
          </p:cNvPr>
          <p:cNvSpPr>
            <a:spLocks noChangeArrowheads="1"/>
          </p:cNvSpPr>
          <p:nvPr/>
        </p:nvSpPr>
        <p:spPr bwMode="auto">
          <a:xfrm>
            <a:off x="8287671" y="4305159"/>
            <a:ext cx="817140" cy="818580"/>
          </a:xfrm>
          <a:prstGeom prst="ellipse">
            <a:avLst/>
          </a:prstGeom>
          <a:solidFill>
            <a:srgbClr val="00206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40" name="Freeform 808">
            <a:extLst>
              <a:ext uri="{FF2B5EF4-FFF2-40B4-BE49-F238E27FC236}">
                <a16:creationId xmlns="" xmlns:a16="http://schemas.microsoft.com/office/drawing/2014/main" id="{54630229-0204-974F-BFA8-7FAAA59A68E2}"/>
              </a:ext>
            </a:extLst>
          </p:cNvPr>
          <p:cNvSpPr>
            <a:spLocks noChangeArrowheads="1"/>
          </p:cNvSpPr>
          <p:nvPr/>
        </p:nvSpPr>
        <p:spPr bwMode="auto">
          <a:xfrm>
            <a:off x="5458896" y="4875388"/>
            <a:ext cx="462283" cy="442819"/>
          </a:xfrm>
          <a:custGeom>
            <a:avLst/>
            <a:gdLst>
              <a:gd name="T0" fmla="*/ 193317 w 302272"/>
              <a:gd name="T1" fmla="*/ 255192 h 288346"/>
              <a:gd name="T2" fmla="*/ 117475 w 302272"/>
              <a:gd name="T3" fmla="*/ 255192 h 288346"/>
              <a:gd name="T4" fmla="*/ 163234 w 302272"/>
              <a:gd name="T5" fmla="*/ 223618 h 288346"/>
              <a:gd name="T6" fmla="*/ 67820 w 302272"/>
              <a:gd name="T7" fmla="*/ 232777 h 288346"/>
              <a:gd name="T8" fmla="*/ 120545 w 302272"/>
              <a:gd name="T9" fmla="*/ 196631 h 288346"/>
              <a:gd name="T10" fmla="*/ 225171 w 302272"/>
              <a:gd name="T11" fmla="*/ 205790 h 288346"/>
              <a:gd name="T12" fmla="*/ 120545 w 302272"/>
              <a:gd name="T13" fmla="*/ 196631 h 288346"/>
              <a:gd name="T14" fmla="*/ 96479 w 302272"/>
              <a:gd name="T15" fmla="*/ 201027 h 288346"/>
              <a:gd name="T16" fmla="*/ 23812 w 302272"/>
              <a:gd name="T17" fmla="*/ 201027 h 288346"/>
              <a:gd name="T18" fmla="*/ 170850 w 302272"/>
              <a:gd name="T19" fmla="*/ 162148 h 288346"/>
              <a:gd name="T20" fmla="*/ 165357 w 302272"/>
              <a:gd name="T21" fmla="*/ 182042 h 288346"/>
              <a:gd name="T22" fmla="*/ 126553 w 302272"/>
              <a:gd name="T23" fmla="*/ 141068 h 288346"/>
              <a:gd name="T24" fmla="*/ 167916 w 302272"/>
              <a:gd name="T25" fmla="*/ 145533 h 288346"/>
              <a:gd name="T26" fmla="*/ 144896 w 302272"/>
              <a:gd name="T27" fmla="*/ 164509 h 288346"/>
              <a:gd name="T28" fmla="*/ 122237 w 302272"/>
              <a:gd name="T29" fmla="*/ 145533 h 288346"/>
              <a:gd name="T30" fmla="*/ 123463 w 302272"/>
              <a:gd name="T31" fmla="*/ 131516 h 288346"/>
              <a:gd name="T32" fmla="*/ 66619 w 302272"/>
              <a:gd name="T33" fmla="*/ 188329 h 288346"/>
              <a:gd name="T34" fmla="*/ 185651 w 302272"/>
              <a:gd name="T35" fmla="*/ 118843 h 288346"/>
              <a:gd name="T36" fmla="*/ 226653 w 302272"/>
              <a:gd name="T37" fmla="*/ 123606 h 288346"/>
              <a:gd name="T38" fmla="*/ 203994 w 302272"/>
              <a:gd name="T39" fmla="*/ 142290 h 288346"/>
              <a:gd name="T40" fmla="*/ 180975 w 302272"/>
              <a:gd name="T41" fmla="*/ 123606 h 288346"/>
              <a:gd name="T42" fmla="*/ 9363 w 302272"/>
              <a:gd name="T43" fmla="*/ 279340 h 288346"/>
              <a:gd name="T44" fmla="*/ 9363 w 302272"/>
              <a:gd name="T45" fmla="*/ 101734 h 288346"/>
              <a:gd name="T46" fmla="*/ 203655 w 302272"/>
              <a:gd name="T47" fmla="*/ 86161 h 288346"/>
              <a:gd name="T48" fmla="*/ 196477 w 302272"/>
              <a:gd name="T49" fmla="*/ 80760 h 288346"/>
              <a:gd name="T50" fmla="*/ 176019 w 302272"/>
              <a:gd name="T51" fmla="*/ 74279 h 288346"/>
              <a:gd name="T52" fmla="*/ 170276 w 302272"/>
              <a:gd name="T53" fmla="*/ 86161 h 288346"/>
              <a:gd name="T54" fmla="*/ 114330 w 302272"/>
              <a:gd name="T55" fmla="*/ 39790 h 288346"/>
              <a:gd name="T56" fmla="*/ 95587 w 302272"/>
              <a:gd name="T57" fmla="*/ 49636 h 288346"/>
              <a:gd name="T58" fmla="*/ 89459 w 302272"/>
              <a:gd name="T59" fmla="*/ 51460 h 288346"/>
              <a:gd name="T60" fmla="*/ 85855 w 302272"/>
              <a:gd name="T61" fmla="*/ 59484 h 288346"/>
              <a:gd name="T62" fmla="*/ 85855 w 302272"/>
              <a:gd name="T63" fmla="*/ 69695 h 288346"/>
              <a:gd name="T64" fmla="*/ 135957 w 302272"/>
              <a:gd name="T65" fmla="*/ 67142 h 288346"/>
              <a:gd name="T66" fmla="*/ 127667 w 302272"/>
              <a:gd name="T67" fmla="*/ 58754 h 288346"/>
              <a:gd name="T68" fmla="*/ 122981 w 302272"/>
              <a:gd name="T69" fmla="*/ 51095 h 288346"/>
              <a:gd name="T70" fmla="*/ 132353 w 302272"/>
              <a:gd name="T71" fmla="*/ 50001 h 288346"/>
              <a:gd name="T72" fmla="*/ 138841 w 302272"/>
              <a:gd name="T73" fmla="*/ 79907 h 288346"/>
              <a:gd name="T74" fmla="*/ 84773 w 302272"/>
              <a:gd name="T75" fmla="*/ 78813 h 288346"/>
              <a:gd name="T76" fmla="*/ 80448 w 302272"/>
              <a:gd name="T77" fmla="*/ 50366 h 288346"/>
              <a:gd name="T78" fmla="*/ 115051 w 302272"/>
              <a:gd name="T79" fmla="*/ 30672 h 288346"/>
              <a:gd name="T80" fmla="*/ 249556 w 302272"/>
              <a:gd name="T81" fmla="*/ 92727 h 288346"/>
              <a:gd name="T82" fmla="*/ 271883 w 302272"/>
              <a:gd name="T83" fmla="*/ 213773 h 288346"/>
              <a:gd name="T84" fmla="*/ 55096 w 302272"/>
              <a:gd name="T85" fmla="*/ 141 h 288346"/>
              <a:gd name="T86" fmla="*/ 280165 w 302272"/>
              <a:gd name="T87" fmla="*/ 219537 h 288346"/>
              <a:gd name="T88" fmla="*/ 275124 w 302272"/>
              <a:gd name="T89" fmla="*/ 223500 h 288346"/>
              <a:gd name="T90" fmla="*/ 249556 w 302272"/>
              <a:gd name="T91" fmla="*/ 288346 h 288346"/>
              <a:gd name="T92" fmla="*/ 0 w 302272"/>
              <a:gd name="T93" fmla="*/ 97050 h 288346"/>
              <a:gd name="T94" fmla="*/ 50055 w 302272"/>
              <a:gd name="T95" fmla="*/ 4104 h 288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2272" h="288346">
                <a:moveTo>
                  <a:pt x="122125" y="250606"/>
                </a:moveTo>
                <a:lnTo>
                  <a:pt x="189025" y="250606"/>
                </a:lnTo>
                <a:cubicBezTo>
                  <a:pt x="191529" y="250606"/>
                  <a:pt x="193317" y="252723"/>
                  <a:pt x="193317" y="255192"/>
                </a:cubicBezTo>
                <a:cubicBezTo>
                  <a:pt x="193317" y="257662"/>
                  <a:pt x="191529" y="259778"/>
                  <a:pt x="189025" y="259778"/>
                </a:cubicBezTo>
                <a:lnTo>
                  <a:pt x="122125" y="259778"/>
                </a:lnTo>
                <a:cubicBezTo>
                  <a:pt x="119621" y="259778"/>
                  <a:pt x="117475" y="257662"/>
                  <a:pt x="117475" y="255192"/>
                </a:cubicBezTo>
                <a:cubicBezTo>
                  <a:pt x="117475" y="252723"/>
                  <a:pt x="119621" y="250606"/>
                  <a:pt x="122125" y="250606"/>
                </a:cubicBezTo>
                <a:close/>
                <a:moveTo>
                  <a:pt x="67820" y="223618"/>
                </a:moveTo>
                <a:lnTo>
                  <a:pt x="163234" y="223618"/>
                </a:lnTo>
                <a:cubicBezTo>
                  <a:pt x="165754" y="223618"/>
                  <a:pt x="167915" y="225816"/>
                  <a:pt x="167915" y="228381"/>
                </a:cubicBezTo>
                <a:cubicBezTo>
                  <a:pt x="167915" y="230579"/>
                  <a:pt x="165754" y="232777"/>
                  <a:pt x="163234" y="232777"/>
                </a:cubicBezTo>
                <a:lnTo>
                  <a:pt x="67820" y="232777"/>
                </a:lnTo>
                <a:cubicBezTo>
                  <a:pt x="65300" y="232777"/>
                  <a:pt x="63500" y="230579"/>
                  <a:pt x="63500" y="228381"/>
                </a:cubicBezTo>
                <a:cubicBezTo>
                  <a:pt x="63500" y="225816"/>
                  <a:pt x="65300" y="223618"/>
                  <a:pt x="67820" y="223618"/>
                </a:cubicBezTo>
                <a:close/>
                <a:moveTo>
                  <a:pt x="120545" y="196631"/>
                </a:moveTo>
                <a:lnTo>
                  <a:pt x="225171" y="196631"/>
                </a:lnTo>
                <a:cubicBezTo>
                  <a:pt x="227679" y="196631"/>
                  <a:pt x="229829" y="198829"/>
                  <a:pt x="229829" y="201027"/>
                </a:cubicBezTo>
                <a:cubicBezTo>
                  <a:pt x="229829" y="203958"/>
                  <a:pt x="227679" y="205790"/>
                  <a:pt x="225171" y="205790"/>
                </a:cubicBezTo>
                <a:lnTo>
                  <a:pt x="120545" y="205790"/>
                </a:lnTo>
                <a:cubicBezTo>
                  <a:pt x="118037" y="205790"/>
                  <a:pt x="115887" y="203958"/>
                  <a:pt x="115887" y="201027"/>
                </a:cubicBezTo>
                <a:cubicBezTo>
                  <a:pt x="115887" y="198829"/>
                  <a:pt x="118037" y="196631"/>
                  <a:pt x="120545" y="196631"/>
                </a:cubicBezTo>
                <a:close/>
                <a:moveTo>
                  <a:pt x="28107" y="196631"/>
                </a:moveTo>
                <a:lnTo>
                  <a:pt x="92183" y="196631"/>
                </a:lnTo>
                <a:cubicBezTo>
                  <a:pt x="94331" y="196631"/>
                  <a:pt x="96479" y="198829"/>
                  <a:pt x="96479" y="201027"/>
                </a:cubicBezTo>
                <a:cubicBezTo>
                  <a:pt x="96479" y="203958"/>
                  <a:pt x="94331" y="205790"/>
                  <a:pt x="92183" y="205790"/>
                </a:cubicBezTo>
                <a:lnTo>
                  <a:pt x="28107" y="205790"/>
                </a:lnTo>
                <a:cubicBezTo>
                  <a:pt x="25602" y="205790"/>
                  <a:pt x="23812" y="203958"/>
                  <a:pt x="23812" y="201027"/>
                </a:cubicBezTo>
                <a:cubicBezTo>
                  <a:pt x="23812" y="198829"/>
                  <a:pt x="25602" y="196631"/>
                  <a:pt x="28107" y="196631"/>
                </a:cubicBezTo>
                <a:close/>
                <a:moveTo>
                  <a:pt x="165014" y="159616"/>
                </a:moveTo>
                <a:cubicBezTo>
                  <a:pt x="167417" y="158531"/>
                  <a:pt x="169820" y="159616"/>
                  <a:pt x="170850" y="162148"/>
                </a:cubicBezTo>
                <a:cubicBezTo>
                  <a:pt x="173252" y="168297"/>
                  <a:pt x="174282" y="175170"/>
                  <a:pt x="174282" y="182042"/>
                </a:cubicBezTo>
                <a:cubicBezTo>
                  <a:pt x="174282" y="184936"/>
                  <a:pt x="172223" y="186745"/>
                  <a:pt x="169820" y="186745"/>
                </a:cubicBezTo>
                <a:cubicBezTo>
                  <a:pt x="167417" y="186745"/>
                  <a:pt x="165357" y="184936"/>
                  <a:pt x="165357" y="182042"/>
                </a:cubicBezTo>
                <a:cubicBezTo>
                  <a:pt x="165357" y="176617"/>
                  <a:pt x="164327" y="170829"/>
                  <a:pt x="162611" y="165404"/>
                </a:cubicBezTo>
                <a:cubicBezTo>
                  <a:pt x="161925" y="162872"/>
                  <a:pt x="162954" y="160340"/>
                  <a:pt x="165014" y="159616"/>
                </a:cubicBezTo>
                <a:close/>
                <a:moveTo>
                  <a:pt x="126553" y="141068"/>
                </a:moveTo>
                <a:cubicBezTo>
                  <a:pt x="134106" y="141068"/>
                  <a:pt x="140940" y="144045"/>
                  <a:pt x="144896" y="148882"/>
                </a:cubicBezTo>
                <a:cubicBezTo>
                  <a:pt x="149212" y="144045"/>
                  <a:pt x="155686" y="141068"/>
                  <a:pt x="163239" y="141068"/>
                </a:cubicBezTo>
                <a:cubicBezTo>
                  <a:pt x="165757" y="141068"/>
                  <a:pt x="167916" y="142929"/>
                  <a:pt x="167916" y="145533"/>
                </a:cubicBezTo>
                <a:cubicBezTo>
                  <a:pt x="167916" y="148510"/>
                  <a:pt x="165757" y="150370"/>
                  <a:pt x="163239" y="150370"/>
                </a:cubicBezTo>
                <a:cubicBezTo>
                  <a:pt x="155686" y="150370"/>
                  <a:pt x="149572" y="154835"/>
                  <a:pt x="149572" y="160044"/>
                </a:cubicBezTo>
                <a:cubicBezTo>
                  <a:pt x="149572" y="162649"/>
                  <a:pt x="147414" y="164509"/>
                  <a:pt x="144896" y="164509"/>
                </a:cubicBezTo>
                <a:cubicBezTo>
                  <a:pt x="142378" y="164509"/>
                  <a:pt x="140580" y="162649"/>
                  <a:pt x="140580" y="160044"/>
                </a:cubicBezTo>
                <a:cubicBezTo>
                  <a:pt x="140580" y="154835"/>
                  <a:pt x="134106" y="150370"/>
                  <a:pt x="126553" y="150370"/>
                </a:cubicBezTo>
                <a:cubicBezTo>
                  <a:pt x="124035" y="150370"/>
                  <a:pt x="122237" y="148510"/>
                  <a:pt x="122237" y="145533"/>
                </a:cubicBezTo>
                <a:cubicBezTo>
                  <a:pt x="122237" y="142929"/>
                  <a:pt x="124035" y="141068"/>
                  <a:pt x="126553" y="141068"/>
                </a:cubicBezTo>
                <a:close/>
                <a:moveTo>
                  <a:pt x="118756" y="126781"/>
                </a:moveTo>
                <a:cubicBezTo>
                  <a:pt x="121290" y="126781"/>
                  <a:pt x="123463" y="128602"/>
                  <a:pt x="123463" y="131516"/>
                </a:cubicBezTo>
                <a:cubicBezTo>
                  <a:pt x="123463" y="134065"/>
                  <a:pt x="121290" y="135886"/>
                  <a:pt x="118756" y="135886"/>
                </a:cubicBezTo>
                <a:cubicBezTo>
                  <a:pt x="92687" y="135886"/>
                  <a:pt x="71325" y="157373"/>
                  <a:pt x="71325" y="183595"/>
                </a:cubicBezTo>
                <a:cubicBezTo>
                  <a:pt x="71325" y="186508"/>
                  <a:pt x="69153" y="188329"/>
                  <a:pt x="66619" y="188329"/>
                </a:cubicBezTo>
                <a:cubicBezTo>
                  <a:pt x="64446" y="188329"/>
                  <a:pt x="61912" y="186508"/>
                  <a:pt x="61912" y="183595"/>
                </a:cubicBezTo>
                <a:cubicBezTo>
                  <a:pt x="61912" y="152274"/>
                  <a:pt x="87618" y="126781"/>
                  <a:pt x="118756" y="126781"/>
                </a:cubicBezTo>
                <a:close/>
                <a:moveTo>
                  <a:pt x="185651" y="118843"/>
                </a:moveTo>
                <a:cubicBezTo>
                  <a:pt x="192844" y="118843"/>
                  <a:pt x="199678" y="121774"/>
                  <a:pt x="203994" y="126537"/>
                </a:cubicBezTo>
                <a:cubicBezTo>
                  <a:pt x="207950" y="121774"/>
                  <a:pt x="214784" y="118843"/>
                  <a:pt x="221977" y="118843"/>
                </a:cubicBezTo>
                <a:cubicBezTo>
                  <a:pt x="224854" y="118843"/>
                  <a:pt x="226653" y="121041"/>
                  <a:pt x="226653" y="123606"/>
                </a:cubicBezTo>
                <a:cubicBezTo>
                  <a:pt x="226653" y="126170"/>
                  <a:pt x="224854" y="128368"/>
                  <a:pt x="221977" y="128368"/>
                </a:cubicBezTo>
                <a:cubicBezTo>
                  <a:pt x="214784" y="128368"/>
                  <a:pt x="208310" y="132398"/>
                  <a:pt x="208310" y="137527"/>
                </a:cubicBezTo>
                <a:cubicBezTo>
                  <a:pt x="208310" y="140092"/>
                  <a:pt x="206511" y="142290"/>
                  <a:pt x="203994" y="142290"/>
                </a:cubicBezTo>
                <a:cubicBezTo>
                  <a:pt x="201476" y="142290"/>
                  <a:pt x="199318" y="140092"/>
                  <a:pt x="199318" y="137527"/>
                </a:cubicBezTo>
                <a:cubicBezTo>
                  <a:pt x="199318" y="132398"/>
                  <a:pt x="192844" y="128368"/>
                  <a:pt x="185651" y="128368"/>
                </a:cubicBezTo>
                <a:cubicBezTo>
                  <a:pt x="183133" y="128368"/>
                  <a:pt x="180975" y="126170"/>
                  <a:pt x="180975" y="123606"/>
                </a:cubicBezTo>
                <a:cubicBezTo>
                  <a:pt x="180975" y="121041"/>
                  <a:pt x="183133" y="118843"/>
                  <a:pt x="185651" y="118843"/>
                </a:cubicBezTo>
                <a:close/>
                <a:moveTo>
                  <a:pt x="9363" y="101734"/>
                </a:moveTo>
                <a:lnTo>
                  <a:pt x="9363" y="279340"/>
                </a:lnTo>
                <a:lnTo>
                  <a:pt x="244875" y="279340"/>
                </a:lnTo>
                <a:lnTo>
                  <a:pt x="244875" y="101734"/>
                </a:lnTo>
                <a:lnTo>
                  <a:pt x="9363" y="101734"/>
                </a:lnTo>
                <a:close/>
                <a:moveTo>
                  <a:pt x="187145" y="53756"/>
                </a:moveTo>
                <a:cubicBezTo>
                  <a:pt x="198272" y="53756"/>
                  <a:pt x="207603" y="62758"/>
                  <a:pt x="207603" y="74279"/>
                </a:cubicBezTo>
                <a:cubicBezTo>
                  <a:pt x="207603" y="78240"/>
                  <a:pt x="206168" y="82560"/>
                  <a:pt x="203655" y="86161"/>
                </a:cubicBezTo>
                <a:cubicBezTo>
                  <a:pt x="202937" y="87241"/>
                  <a:pt x="201502" y="87961"/>
                  <a:pt x="199707" y="87961"/>
                </a:cubicBezTo>
                <a:cubicBezTo>
                  <a:pt x="198989" y="87961"/>
                  <a:pt x="198272" y="87601"/>
                  <a:pt x="197554" y="87241"/>
                </a:cubicBezTo>
                <a:cubicBezTo>
                  <a:pt x="195400" y="85441"/>
                  <a:pt x="195041" y="82920"/>
                  <a:pt x="196477" y="80760"/>
                </a:cubicBezTo>
                <a:cubicBezTo>
                  <a:pt x="197554" y="78960"/>
                  <a:pt x="198272" y="76439"/>
                  <a:pt x="198272" y="74279"/>
                </a:cubicBezTo>
                <a:cubicBezTo>
                  <a:pt x="198272" y="68158"/>
                  <a:pt x="193247" y="62758"/>
                  <a:pt x="187145" y="62758"/>
                </a:cubicBezTo>
                <a:cubicBezTo>
                  <a:pt x="180685" y="62758"/>
                  <a:pt x="176019" y="68158"/>
                  <a:pt x="176019" y="74279"/>
                </a:cubicBezTo>
                <a:cubicBezTo>
                  <a:pt x="176019" y="76439"/>
                  <a:pt x="176378" y="78960"/>
                  <a:pt x="177814" y="80760"/>
                </a:cubicBezTo>
                <a:cubicBezTo>
                  <a:pt x="179249" y="82920"/>
                  <a:pt x="178890" y="85441"/>
                  <a:pt x="176737" y="87241"/>
                </a:cubicBezTo>
                <a:cubicBezTo>
                  <a:pt x="174583" y="88321"/>
                  <a:pt x="172071" y="87961"/>
                  <a:pt x="170276" y="86161"/>
                </a:cubicBezTo>
                <a:cubicBezTo>
                  <a:pt x="167764" y="82560"/>
                  <a:pt x="166687" y="78240"/>
                  <a:pt x="166687" y="74279"/>
                </a:cubicBezTo>
                <a:cubicBezTo>
                  <a:pt x="166687" y="62758"/>
                  <a:pt x="176019" y="53756"/>
                  <a:pt x="187145" y="53756"/>
                </a:cubicBezTo>
                <a:close/>
                <a:moveTo>
                  <a:pt x="114330" y="39790"/>
                </a:moveTo>
                <a:cubicBezTo>
                  <a:pt x="109284" y="39425"/>
                  <a:pt x="104598" y="42707"/>
                  <a:pt x="103517" y="47448"/>
                </a:cubicBezTo>
                <a:cubicBezTo>
                  <a:pt x="103156" y="48907"/>
                  <a:pt x="101714" y="50366"/>
                  <a:pt x="100273" y="50730"/>
                </a:cubicBezTo>
                <a:cubicBezTo>
                  <a:pt x="98470" y="51460"/>
                  <a:pt x="96668" y="50730"/>
                  <a:pt x="95587" y="49636"/>
                </a:cubicBezTo>
                <a:cubicBezTo>
                  <a:pt x="95226" y="48907"/>
                  <a:pt x="94506" y="48542"/>
                  <a:pt x="93424" y="48178"/>
                </a:cubicBezTo>
                <a:lnTo>
                  <a:pt x="93064" y="48178"/>
                </a:lnTo>
                <a:cubicBezTo>
                  <a:pt x="91261" y="48178"/>
                  <a:pt x="89820" y="49636"/>
                  <a:pt x="89459" y="51460"/>
                </a:cubicBezTo>
                <a:cubicBezTo>
                  <a:pt x="89459" y="52189"/>
                  <a:pt x="89459" y="52554"/>
                  <a:pt x="89820" y="53283"/>
                </a:cubicBezTo>
                <a:cubicBezTo>
                  <a:pt x="90541" y="54743"/>
                  <a:pt x="90541" y="56201"/>
                  <a:pt x="89459" y="57660"/>
                </a:cubicBezTo>
                <a:cubicBezTo>
                  <a:pt x="88738" y="58754"/>
                  <a:pt x="87297" y="59484"/>
                  <a:pt x="85855" y="59484"/>
                </a:cubicBezTo>
                <a:cubicBezTo>
                  <a:pt x="83692" y="59848"/>
                  <a:pt x="81890" y="61672"/>
                  <a:pt x="81529" y="64225"/>
                </a:cubicBezTo>
                <a:cubicBezTo>
                  <a:pt x="81169" y="65319"/>
                  <a:pt x="81890" y="66778"/>
                  <a:pt x="82611" y="67872"/>
                </a:cubicBezTo>
                <a:cubicBezTo>
                  <a:pt x="83332" y="68966"/>
                  <a:pt x="84413" y="69330"/>
                  <a:pt x="85855" y="69695"/>
                </a:cubicBezTo>
                <a:lnTo>
                  <a:pt x="127306" y="74071"/>
                </a:lnTo>
                <a:cubicBezTo>
                  <a:pt x="129469" y="74436"/>
                  <a:pt x="131271" y="73707"/>
                  <a:pt x="133074" y="72613"/>
                </a:cubicBezTo>
                <a:cubicBezTo>
                  <a:pt x="134515" y="71154"/>
                  <a:pt x="135597" y="69330"/>
                  <a:pt x="135957" y="67142"/>
                </a:cubicBezTo>
                <a:cubicBezTo>
                  <a:pt x="136318" y="65319"/>
                  <a:pt x="135597" y="63131"/>
                  <a:pt x="134155" y="61672"/>
                </a:cubicBezTo>
                <a:cubicBezTo>
                  <a:pt x="133074" y="59848"/>
                  <a:pt x="131271" y="59119"/>
                  <a:pt x="129109" y="58754"/>
                </a:cubicBezTo>
                <a:cubicBezTo>
                  <a:pt x="128748" y="58754"/>
                  <a:pt x="128027" y="58754"/>
                  <a:pt x="127667" y="58754"/>
                </a:cubicBezTo>
                <a:cubicBezTo>
                  <a:pt x="125865" y="59119"/>
                  <a:pt x="124423" y="58390"/>
                  <a:pt x="123702" y="56931"/>
                </a:cubicBezTo>
                <a:cubicBezTo>
                  <a:pt x="122621" y="55837"/>
                  <a:pt x="122260" y="54378"/>
                  <a:pt x="122621" y="52554"/>
                </a:cubicBezTo>
                <a:cubicBezTo>
                  <a:pt x="122621" y="52189"/>
                  <a:pt x="122981" y="51460"/>
                  <a:pt x="122981" y="51095"/>
                </a:cubicBezTo>
                <a:cubicBezTo>
                  <a:pt x="123702" y="45260"/>
                  <a:pt x="119737" y="40519"/>
                  <a:pt x="114330" y="39790"/>
                </a:cubicBezTo>
                <a:close/>
                <a:moveTo>
                  <a:pt x="115051" y="30672"/>
                </a:moveTo>
                <a:cubicBezTo>
                  <a:pt x="125144" y="31766"/>
                  <a:pt x="132353" y="40154"/>
                  <a:pt x="132353" y="50001"/>
                </a:cubicBezTo>
                <a:cubicBezTo>
                  <a:pt x="135957" y="50730"/>
                  <a:pt x="139201" y="52554"/>
                  <a:pt x="141364" y="55837"/>
                </a:cubicBezTo>
                <a:cubicBezTo>
                  <a:pt x="144248" y="59119"/>
                  <a:pt x="145689" y="63495"/>
                  <a:pt x="144968" y="68236"/>
                </a:cubicBezTo>
                <a:cubicBezTo>
                  <a:pt x="144608" y="72613"/>
                  <a:pt x="142445" y="76624"/>
                  <a:pt x="138841" y="79907"/>
                </a:cubicBezTo>
                <a:cubicBezTo>
                  <a:pt x="135957" y="82095"/>
                  <a:pt x="131992" y="83554"/>
                  <a:pt x="128388" y="83554"/>
                </a:cubicBezTo>
                <a:cubicBezTo>
                  <a:pt x="127667" y="83554"/>
                  <a:pt x="126946" y="83554"/>
                  <a:pt x="126585" y="83554"/>
                </a:cubicBezTo>
                <a:lnTo>
                  <a:pt x="84773" y="78813"/>
                </a:lnTo>
                <a:cubicBezTo>
                  <a:pt x="77204" y="78083"/>
                  <a:pt x="71437" y="70789"/>
                  <a:pt x="72518" y="63131"/>
                </a:cubicBezTo>
                <a:cubicBezTo>
                  <a:pt x="72879" y="58025"/>
                  <a:pt x="76123" y="54013"/>
                  <a:pt x="80448" y="51825"/>
                </a:cubicBezTo>
                <a:cubicBezTo>
                  <a:pt x="80448" y="51460"/>
                  <a:pt x="80448" y="50730"/>
                  <a:pt x="80448" y="50366"/>
                </a:cubicBezTo>
                <a:cubicBezTo>
                  <a:pt x="81169" y="43437"/>
                  <a:pt x="87297" y="38331"/>
                  <a:pt x="94506" y="39060"/>
                </a:cubicBezTo>
                <a:cubicBezTo>
                  <a:pt x="95226" y="39425"/>
                  <a:pt x="96308" y="39425"/>
                  <a:pt x="97029" y="39790"/>
                </a:cubicBezTo>
                <a:cubicBezTo>
                  <a:pt x="100633" y="33590"/>
                  <a:pt x="107842" y="29943"/>
                  <a:pt x="115051" y="30672"/>
                </a:cubicBezTo>
                <a:close/>
                <a:moveTo>
                  <a:pt x="58698" y="9868"/>
                </a:moveTo>
                <a:lnTo>
                  <a:pt x="48975" y="92727"/>
                </a:lnTo>
                <a:lnTo>
                  <a:pt x="249556" y="92727"/>
                </a:lnTo>
                <a:cubicBezTo>
                  <a:pt x="252077" y="92727"/>
                  <a:pt x="254237" y="94528"/>
                  <a:pt x="254237" y="97050"/>
                </a:cubicBezTo>
                <a:lnTo>
                  <a:pt x="254237" y="211612"/>
                </a:lnTo>
                <a:lnTo>
                  <a:pt x="271883" y="213773"/>
                </a:lnTo>
                <a:lnTo>
                  <a:pt x="292769" y="37247"/>
                </a:lnTo>
                <a:lnTo>
                  <a:pt x="58698" y="9868"/>
                </a:lnTo>
                <a:close/>
                <a:moveTo>
                  <a:pt x="55096" y="141"/>
                </a:moveTo>
                <a:lnTo>
                  <a:pt x="298171" y="28961"/>
                </a:lnTo>
                <a:cubicBezTo>
                  <a:pt x="300691" y="29322"/>
                  <a:pt x="302852" y="31483"/>
                  <a:pt x="302132" y="34005"/>
                </a:cubicBezTo>
                <a:lnTo>
                  <a:pt x="280165" y="219537"/>
                </a:lnTo>
                <a:cubicBezTo>
                  <a:pt x="280165" y="220618"/>
                  <a:pt x="279805" y="221699"/>
                  <a:pt x="278725" y="222419"/>
                </a:cubicBezTo>
                <a:cubicBezTo>
                  <a:pt x="277644" y="223140"/>
                  <a:pt x="276924" y="223500"/>
                  <a:pt x="275844" y="223500"/>
                </a:cubicBezTo>
                <a:cubicBezTo>
                  <a:pt x="275844" y="223500"/>
                  <a:pt x="275484" y="223500"/>
                  <a:pt x="275124" y="223500"/>
                </a:cubicBezTo>
                <a:lnTo>
                  <a:pt x="254237" y="220978"/>
                </a:lnTo>
                <a:lnTo>
                  <a:pt x="254237" y="284023"/>
                </a:lnTo>
                <a:cubicBezTo>
                  <a:pt x="254237" y="286184"/>
                  <a:pt x="252077" y="288346"/>
                  <a:pt x="249556" y="288346"/>
                </a:cubicBezTo>
                <a:lnTo>
                  <a:pt x="4681" y="288346"/>
                </a:lnTo>
                <a:cubicBezTo>
                  <a:pt x="2160" y="288346"/>
                  <a:pt x="0" y="286184"/>
                  <a:pt x="0" y="284023"/>
                </a:cubicBezTo>
                <a:lnTo>
                  <a:pt x="0" y="97050"/>
                </a:lnTo>
                <a:cubicBezTo>
                  <a:pt x="0" y="94528"/>
                  <a:pt x="2160" y="92727"/>
                  <a:pt x="4681" y="92727"/>
                </a:cubicBezTo>
                <a:lnTo>
                  <a:pt x="39612" y="92727"/>
                </a:lnTo>
                <a:lnTo>
                  <a:pt x="50055" y="4104"/>
                </a:lnTo>
                <a:cubicBezTo>
                  <a:pt x="50415" y="2663"/>
                  <a:pt x="50775" y="1582"/>
                  <a:pt x="51855" y="862"/>
                </a:cubicBezTo>
                <a:cubicBezTo>
                  <a:pt x="52936" y="141"/>
                  <a:pt x="54016" y="-219"/>
                  <a:pt x="55096" y="141"/>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41" name="Freeform 807">
            <a:extLst>
              <a:ext uri="{FF2B5EF4-FFF2-40B4-BE49-F238E27FC236}">
                <a16:creationId xmlns="" xmlns:a16="http://schemas.microsoft.com/office/drawing/2014/main" id="{6CFB3951-4295-D942-8180-B01A7163CAFA}"/>
              </a:ext>
            </a:extLst>
          </p:cNvPr>
          <p:cNvSpPr>
            <a:spLocks noChangeArrowheads="1"/>
          </p:cNvSpPr>
          <p:nvPr/>
        </p:nvSpPr>
        <p:spPr bwMode="auto">
          <a:xfrm>
            <a:off x="8460021" y="4441746"/>
            <a:ext cx="464716" cy="464716"/>
          </a:xfrm>
          <a:custGeom>
            <a:avLst/>
            <a:gdLst>
              <a:gd name="T0" fmla="*/ 175848 w 302852"/>
              <a:gd name="T1" fmla="*/ 296686 h 302852"/>
              <a:gd name="T2" fmla="*/ 103187 w 302852"/>
              <a:gd name="T3" fmla="*/ 296686 h 302852"/>
              <a:gd name="T4" fmla="*/ 213946 w 302852"/>
              <a:gd name="T5" fmla="*/ 251590 h 302852"/>
              <a:gd name="T6" fmla="*/ 228600 w 302852"/>
              <a:gd name="T7" fmla="*/ 251590 h 302852"/>
              <a:gd name="T8" fmla="*/ 234828 w 302852"/>
              <a:gd name="T9" fmla="*/ 245567 h 302852"/>
              <a:gd name="T10" fmla="*/ 207352 w 302852"/>
              <a:gd name="T11" fmla="*/ 272143 h 302852"/>
              <a:gd name="T12" fmla="*/ 98124 w 302852"/>
              <a:gd name="T13" fmla="*/ 216900 h 302852"/>
              <a:gd name="T14" fmla="*/ 52259 w 302852"/>
              <a:gd name="T15" fmla="*/ 286239 h 302852"/>
              <a:gd name="T16" fmla="*/ 123403 w 302852"/>
              <a:gd name="T17" fmla="*/ 243986 h 302852"/>
              <a:gd name="T18" fmla="*/ 98124 w 302852"/>
              <a:gd name="T19" fmla="*/ 216900 h 302852"/>
              <a:gd name="T20" fmla="*/ 231745 w 302852"/>
              <a:gd name="T21" fmla="*/ 119032 h 302852"/>
              <a:gd name="T22" fmla="*/ 76456 w 302852"/>
              <a:gd name="T23" fmla="*/ 86890 h 302852"/>
              <a:gd name="T24" fmla="*/ 73928 w 302852"/>
              <a:gd name="T25" fmla="*/ 139616 h 302852"/>
              <a:gd name="T26" fmla="*/ 56593 w 302852"/>
              <a:gd name="T27" fmla="*/ 142867 h 302852"/>
              <a:gd name="T28" fmla="*/ 91984 w 302852"/>
              <a:gd name="T29" fmla="*/ 152979 h 302852"/>
              <a:gd name="T30" fmla="*/ 197798 w 302852"/>
              <a:gd name="T31" fmla="*/ 284072 h 302852"/>
              <a:gd name="T32" fmla="*/ 253775 w 302852"/>
              <a:gd name="T33" fmla="*/ 260598 h 302852"/>
              <a:gd name="T34" fmla="*/ 208632 w 302852"/>
              <a:gd name="T35" fmla="*/ 227373 h 302852"/>
              <a:gd name="T36" fmla="*/ 103180 w 302852"/>
              <a:gd name="T37" fmla="*/ 96641 h 302852"/>
              <a:gd name="T38" fmla="*/ 238246 w 302852"/>
              <a:gd name="T39" fmla="*/ 78945 h 302852"/>
              <a:gd name="T40" fmla="*/ 263164 w 302852"/>
              <a:gd name="T41" fmla="*/ 105670 h 302852"/>
              <a:gd name="T42" fmla="*/ 231023 w 302852"/>
              <a:gd name="T43" fmla="*/ 129505 h 302852"/>
              <a:gd name="T44" fmla="*/ 170712 w 302852"/>
              <a:gd name="T45" fmla="*/ 176453 h 302852"/>
              <a:gd name="T46" fmla="*/ 263164 w 302852"/>
              <a:gd name="T47" fmla="*/ 260598 h 302852"/>
              <a:gd name="T48" fmla="*/ 191297 w 302852"/>
              <a:gd name="T49" fmla="*/ 290211 h 302852"/>
              <a:gd name="T50" fmla="*/ 121237 w 302852"/>
              <a:gd name="T51" fmla="*/ 225928 h 302852"/>
              <a:gd name="T52" fmla="*/ 85123 w 302852"/>
              <a:gd name="T53" fmla="*/ 294906 h 302852"/>
              <a:gd name="T54" fmla="*/ 45759 w 302852"/>
              <a:gd name="T55" fmla="*/ 292739 h 302852"/>
              <a:gd name="T56" fmla="*/ 106069 w 302852"/>
              <a:gd name="T57" fmla="*/ 210761 h 302852"/>
              <a:gd name="T58" fmla="*/ 87290 w 302852"/>
              <a:gd name="T59" fmla="*/ 161285 h 302852"/>
              <a:gd name="T60" fmla="*/ 43592 w 302852"/>
              <a:gd name="T61" fmla="*/ 102419 h 302852"/>
              <a:gd name="T62" fmla="*/ 90540 w 302852"/>
              <a:gd name="T63" fmla="*/ 113976 h 302852"/>
              <a:gd name="T64" fmla="*/ 65621 w 302852"/>
              <a:gd name="T65" fmla="*/ 80029 h 302852"/>
              <a:gd name="T66" fmla="*/ 164212 w 302852"/>
              <a:gd name="T67" fmla="*/ 169952 h 302852"/>
              <a:gd name="T68" fmla="*/ 211883 w 302852"/>
              <a:gd name="T69" fmla="*/ 106753 h 302852"/>
              <a:gd name="T70" fmla="*/ 269753 w 302852"/>
              <a:gd name="T71" fmla="*/ 23926 h 302852"/>
              <a:gd name="T72" fmla="*/ 275981 w 302852"/>
              <a:gd name="T73" fmla="*/ 30049 h 302852"/>
              <a:gd name="T74" fmla="*/ 268287 w 302852"/>
              <a:gd name="T75" fmla="*/ 27327 h 302852"/>
              <a:gd name="T76" fmla="*/ 217311 w 302852"/>
              <a:gd name="T77" fmla="*/ 23926 h 302852"/>
              <a:gd name="T78" fmla="*/ 214136 w 302852"/>
              <a:gd name="T79" fmla="*/ 31410 h 302852"/>
              <a:gd name="T80" fmla="*/ 210961 w 302852"/>
              <a:gd name="T81" fmla="*/ 23926 h 302852"/>
              <a:gd name="T82" fmla="*/ 244298 w 302852"/>
              <a:gd name="T83" fmla="*/ 31397 h 302852"/>
              <a:gd name="T84" fmla="*/ 9374 w 302852"/>
              <a:gd name="T85" fmla="*/ 9013 h 302852"/>
              <a:gd name="T86" fmla="*/ 293478 w 302852"/>
              <a:gd name="T87" fmla="*/ 9013 h 302852"/>
              <a:gd name="T88" fmla="*/ 298165 w 302852"/>
              <a:gd name="T89" fmla="*/ 0 h 302852"/>
              <a:gd name="T90" fmla="*/ 302852 w 302852"/>
              <a:gd name="T91" fmla="*/ 298165 h 302852"/>
              <a:gd name="T92" fmla="*/ 267519 w 302852"/>
              <a:gd name="T93" fmla="*/ 298165 h 302852"/>
              <a:gd name="T94" fmla="*/ 293478 w 302852"/>
              <a:gd name="T95" fmla="*/ 55162 h 302852"/>
              <a:gd name="T96" fmla="*/ 25958 w 302852"/>
              <a:gd name="T97" fmla="*/ 293478 h 302852"/>
              <a:gd name="T98" fmla="*/ 4687 w 302852"/>
              <a:gd name="T99" fmla="*/ 302852 h 302852"/>
              <a:gd name="T100" fmla="*/ 0 w 302852"/>
              <a:gd name="T101" fmla="*/ 4326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2" h="302852">
                <a:moveTo>
                  <a:pt x="107910" y="292100"/>
                </a:moveTo>
                <a:lnTo>
                  <a:pt x="171125" y="292100"/>
                </a:lnTo>
                <a:cubicBezTo>
                  <a:pt x="173669" y="292100"/>
                  <a:pt x="175848" y="294217"/>
                  <a:pt x="175848" y="296686"/>
                </a:cubicBezTo>
                <a:cubicBezTo>
                  <a:pt x="175848" y="299156"/>
                  <a:pt x="173669" y="301272"/>
                  <a:pt x="171125" y="301272"/>
                </a:cubicBezTo>
                <a:lnTo>
                  <a:pt x="107910" y="301272"/>
                </a:lnTo>
                <a:cubicBezTo>
                  <a:pt x="105367" y="301272"/>
                  <a:pt x="103187" y="299156"/>
                  <a:pt x="103187" y="296686"/>
                </a:cubicBezTo>
                <a:cubicBezTo>
                  <a:pt x="103187" y="294217"/>
                  <a:pt x="105367" y="292100"/>
                  <a:pt x="107910" y="292100"/>
                </a:cubicBezTo>
                <a:close/>
                <a:moveTo>
                  <a:pt x="221273" y="249110"/>
                </a:moveTo>
                <a:cubicBezTo>
                  <a:pt x="218709" y="249110"/>
                  <a:pt x="216144" y="249819"/>
                  <a:pt x="213946" y="251590"/>
                </a:cubicBezTo>
                <a:cubicBezTo>
                  <a:pt x="210283" y="255488"/>
                  <a:pt x="210283" y="261867"/>
                  <a:pt x="213946" y="265410"/>
                </a:cubicBezTo>
                <a:cubicBezTo>
                  <a:pt x="217976" y="269662"/>
                  <a:pt x="224570" y="269662"/>
                  <a:pt x="228600" y="265410"/>
                </a:cubicBezTo>
                <a:cubicBezTo>
                  <a:pt x="232263" y="261867"/>
                  <a:pt x="232263" y="255488"/>
                  <a:pt x="228600" y="251590"/>
                </a:cubicBezTo>
                <a:cubicBezTo>
                  <a:pt x="226768" y="249819"/>
                  <a:pt x="223837" y="249110"/>
                  <a:pt x="221273" y="249110"/>
                </a:cubicBezTo>
                <a:close/>
                <a:moveTo>
                  <a:pt x="221227" y="239986"/>
                </a:moveTo>
                <a:cubicBezTo>
                  <a:pt x="226219" y="239986"/>
                  <a:pt x="231164" y="241846"/>
                  <a:pt x="234828" y="245567"/>
                </a:cubicBezTo>
                <a:cubicBezTo>
                  <a:pt x="242521" y="252654"/>
                  <a:pt x="242521" y="264701"/>
                  <a:pt x="234828" y="272143"/>
                </a:cubicBezTo>
                <a:cubicBezTo>
                  <a:pt x="231164" y="275686"/>
                  <a:pt x="226402" y="277458"/>
                  <a:pt x="221273" y="277458"/>
                </a:cubicBezTo>
                <a:cubicBezTo>
                  <a:pt x="216144" y="277458"/>
                  <a:pt x="211382" y="275686"/>
                  <a:pt x="207352" y="272143"/>
                </a:cubicBezTo>
                <a:cubicBezTo>
                  <a:pt x="200025" y="264701"/>
                  <a:pt x="200025" y="252654"/>
                  <a:pt x="207352" y="245567"/>
                </a:cubicBezTo>
                <a:cubicBezTo>
                  <a:pt x="211199" y="241846"/>
                  <a:pt x="216236" y="239986"/>
                  <a:pt x="221227" y="239986"/>
                </a:cubicBezTo>
                <a:close/>
                <a:moveTo>
                  <a:pt x="98124" y="216900"/>
                </a:moveTo>
                <a:cubicBezTo>
                  <a:pt x="97763" y="216900"/>
                  <a:pt x="97402" y="216900"/>
                  <a:pt x="96679" y="217261"/>
                </a:cubicBezTo>
                <a:lnTo>
                  <a:pt x="52259" y="261681"/>
                </a:lnTo>
                <a:cubicBezTo>
                  <a:pt x="45398" y="268543"/>
                  <a:pt x="45398" y="279377"/>
                  <a:pt x="52259" y="286239"/>
                </a:cubicBezTo>
                <a:lnTo>
                  <a:pt x="54426" y="288406"/>
                </a:lnTo>
                <a:cubicBezTo>
                  <a:pt x="61288" y="295267"/>
                  <a:pt x="72122" y="295267"/>
                  <a:pt x="78984" y="288406"/>
                </a:cubicBezTo>
                <a:lnTo>
                  <a:pt x="123403" y="243986"/>
                </a:lnTo>
                <a:cubicBezTo>
                  <a:pt x="124126" y="242902"/>
                  <a:pt x="124126" y="241819"/>
                  <a:pt x="123403" y="240735"/>
                </a:cubicBezTo>
                <a:lnTo>
                  <a:pt x="99568" y="217261"/>
                </a:lnTo>
                <a:cubicBezTo>
                  <a:pt x="99207" y="216900"/>
                  <a:pt x="98485" y="216900"/>
                  <a:pt x="98124" y="216900"/>
                </a:cubicBezTo>
                <a:close/>
                <a:moveTo>
                  <a:pt x="236079" y="89418"/>
                </a:moveTo>
                <a:lnTo>
                  <a:pt x="221633" y="108920"/>
                </a:lnTo>
                <a:lnTo>
                  <a:pt x="231745" y="119032"/>
                </a:lnTo>
                <a:lnTo>
                  <a:pt x="251247" y="104947"/>
                </a:lnTo>
                <a:lnTo>
                  <a:pt x="236079" y="89418"/>
                </a:lnTo>
                <a:close/>
                <a:moveTo>
                  <a:pt x="76456" y="86890"/>
                </a:moveTo>
                <a:lnTo>
                  <a:pt x="98846" y="109281"/>
                </a:lnTo>
                <a:cubicBezTo>
                  <a:pt x="99929" y="110364"/>
                  <a:pt x="100291" y="112170"/>
                  <a:pt x="100291" y="113615"/>
                </a:cubicBezTo>
                <a:cubicBezTo>
                  <a:pt x="96679" y="126616"/>
                  <a:pt x="86929" y="136727"/>
                  <a:pt x="73928" y="139616"/>
                </a:cubicBezTo>
                <a:cubicBezTo>
                  <a:pt x="72483" y="140339"/>
                  <a:pt x="71038" y="139616"/>
                  <a:pt x="69594" y="138533"/>
                </a:cubicBezTo>
                <a:lnTo>
                  <a:pt x="47203" y="116143"/>
                </a:lnTo>
                <a:cubicBezTo>
                  <a:pt x="46481" y="125893"/>
                  <a:pt x="49731" y="136005"/>
                  <a:pt x="56593" y="142867"/>
                </a:cubicBezTo>
                <a:cubicBezTo>
                  <a:pt x="64899" y="151173"/>
                  <a:pt x="76456" y="154423"/>
                  <a:pt x="88012" y="151534"/>
                </a:cubicBezTo>
                <a:cubicBezTo>
                  <a:pt x="88373" y="151534"/>
                  <a:pt x="88373" y="151534"/>
                  <a:pt x="88734" y="151534"/>
                </a:cubicBezTo>
                <a:cubicBezTo>
                  <a:pt x="90179" y="151534"/>
                  <a:pt x="91262" y="152256"/>
                  <a:pt x="91984" y="152979"/>
                </a:cubicBezTo>
                <a:lnTo>
                  <a:pt x="187686" y="248680"/>
                </a:lnTo>
                <a:cubicBezTo>
                  <a:pt x="188769" y="249764"/>
                  <a:pt x="189130" y="251208"/>
                  <a:pt x="189130" y="252653"/>
                </a:cubicBezTo>
                <a:cubicBezTo>
                  <a:pt x="186241" y="263848"/>
                  <a:pt x="189492" y="275766"/>
                  <a:pt x="197798" y="284072"/>
                </a:cubicBezTo>
                <a:cubicBezTo>
                  <a:pt x="203938" y="290211"/>
                  <a:pt x="212244" y="293462"/>
                  <a:pt x="220911" y="293462"/>
                </a:cubicBezTo>
                <a:cubicBezTo>
                  <a:pt x="229939" y="293462"/>
                  <a:pt x="237884" y="290211"/>
                  <a:pt x="244024" y="284072"/>
                </a:cubicBezTo>
                <a:cubicBezTo>
                  <a:pt x="250524" y="277571"/>
                  <a:pt x="253775" y="269265"/>
                  <a:pt x="253775" y="260598"/>
                </a:cubicBezTo>
                <a:cubicBezTo>
                  <a:pt x="253775" y="251570"/>
                  <a:pt x="250524" y="243625"/>
                  <a:pt x="244024" y="237124"/>
                </a:cubicBezTo>
                <a:cubicBezTo>
                  <a:pt x="236079" y="229179"/>
                  <a:pt x="224522" y="225928"/>
                  <a:pt x="213327" y="228817"/>
                </a:cubicBezTo>
                <a:cubicBezTo>
                  <a:pt x="211521" y="229179"/>
                  <a:pt x="210077" y="228817"/>
                  <a:pt x="208632" y="227373"/>
                </a:cubicBezTo>
                <a:lnTo>
                  <a:pt x="113292" y="131671"/>
                </a:lnTo>
                <a:cubicBezTo>
                  <a:pt x="112208" y="130588"/>
                  <a:pt x="111486" y="129144"/>
                  <a:pt x="112208" y="127338"/>
                </a:cubicBezTo>
                <a:cubicBezTo>
                  <a:pt x="114736" y="116143"/>
                  <a:pt x="111486" y="104586"/>
                  <a:pt x="103180" y="96641"/>
                </a:cubicBezTo>
                <a:cubicBezTo>
                  <a:pt x="96318" y="89418"/>
                  <a:pt x="86567" y="85807"/>
                  <a:pt x="76456" y="86890"/>
                </a:cubicBezTo>
                <a:close/>
                <a:moveTo>
                  <a:pt x="234634" y="77501"/>
                </a:moveTo>
                <a:cubicBezTo>
                  <a:pt x="236079" y="77501"/>
                  <a:pt x="237523" y="77862"/>
                  <a:pt x="238246" y="78945"/>
                </a:cubicBezTo>
                <a:lnTo>
                  <a:pt x="250163" y="90502"/>
                </a:lnTo>
                <a:lnTo>
                  <a:pt x="261720" y="102058"/>
                </a:lnTo>
                <a:cubicBezTo>
                  <a:pt x="262803" y="103142"/>
                  <a:pt x="263164" y="104225"/>
                  <a:pt x="263164" y="105670"/>
                </a:cubicBezTo>
                <a:cubicBezTo>
                  <a:pt x="262803" y="107114"/>
                  <a:pt x="262081" y="108559"/>
                  <a:pt x="260997" y="109281"/>
                </a:cubicBezTo>
                <a:lnTo>
                  <a:pt x="233912" y="128782"/>
                </a:lnTo>
                <a:cubicBezTo>
                  <a:pt x="232829" y="129505"/>
                  <a:pt x="232106" y="129505"/>
                  <a:pt x="231023" y="129505"/>
                </a:cubicBezTo>
                <a:cubicBezTo>
                  <a:pt x="229939" y="129505"/>
                  <a:pt x="228856" y="129144"/>
                  <a:pt x="227773" y="128421"/>
                </a:cubicBezTo>
                <a:lnTo>
                  <a:pt x="223439" y="123726"/>
                </a:lnTo>
                <a:lnTo>
                  <a:pt x="170712" y="176453"/>
                </a:lnTo>
                <a:lnTo>
                  <a:pt x="213688" y="219067"/>
                </a:lnTo>
                <a:cubicBezTo>
                  <a:pt x="227050" y="216900"/>
                  <a:pt x="241135" y="220872"/>
                  <a:pt x="250885" y="230623"/>
                </a:cubicBezTo>
                <a:cubicBezTo>
                  <a:pt x="258830" y="238930"/>
                  <a:pt x="263164" y="249403"/>
                  <a:pt x="263164" y="260598"/>
                </a:cubicBezTo>
                <a:cubicBezTo>
                  <a:pt x="263164" y="271793"/>
                  <a:pt x="258830" y="282627"/>
                  <a:pt x="250885" y="290211"/>
                </a:cubicBezTo>
                <a:cubicBezTo>
                  <a:pt x="242579" y="298517"/>
                  <a:pt x="232467" y="302851"/>
                  <a:pt x="220911" y="302851"/>
                </a:cubicBezTo>
                <a:cubicBezTo>
                  <a:pt x="209716" y="302851"/>
                  <a:pt x="198881" y="298517"/>
                  <a:pt x="191297" y="290211"/>
                </a:cubicBezTo>
                <a:cubicBezTo>
                  <a:pt x="181547" y="280461"/>
                  <a:pt x="176852" y="266737"/>
                  <a:pt x="179380" y="253375"/>
                </a:cubicBezTo>
                <a:lnTo>
                  <a:pt x="136766" y="210399"/>
                </a:lnTo>
                <a:lnTo>
                  <a:pt x="121237" y="225928"/>
                </a:lnTo>
                <a:lnTo>
                  <a:pt x="129904" y="234596"/>
                </a:lnTo>
                <a:cubicBezTo>
                  <a:pt x="134238" y="238930"/>
                  <a:pt x="134238" y="246153"/>
                  <a:pt x="129904" y="250486"/>
                </a:cubicBezTo>
                <a:lnTo>
                  <a:pt x="85123" y="294906"/>
                </a:lnTo>
                <a:cubicBezTo>
                  <a:pt x="80067" y="299962"/>
                  <a:pt x="73566" y="302490"/>
                  <a:pt x="66705" y="302490"/>
                </a:cubicBezTo>
                <a:cubicBezTo>
                  <a:pt x="59843" y="302490"/>
                  <a:pt x="53343" y="299962"/>
                  <a:pt x="47926" y="294906"/>
                </a:cubicBezTo>
                <a:lnTo>
                  <a:pt x="45759" y="292739"/>
                </a:lnTo>
                <a:cubicBezTo>
                  <a:pt x="35647" y="282266"/>
                  <a:pt x="35647" y="265654"/>
                  <a:pt x="45759" y="255181"/>
                </a:cubicBezTo>
                <a:lnTo>
                  <a:pt x="90179" y="210761"/>
                </a:lnTo>
                <a:cubicBezTo>
                  <a:pt x="94512" y="206427"/>
                  <a:pt x="101735" y="206427"/>
                  <a:pt x="106069" y="210761"/>
                </a:cubicBezTo>
                <a:lnTo>
                  <a:pt x="114736" y="219428"/>
                </a:lnTo>
                <a:lnTo>
                  <a:pt x="130265" y="203899"/>
                </a:lnTo>
                <a:lnTo>
                  <a:pt x="87290" y="161285"/>
                </a:lnTo>
                <a:cubicBezTo>
                  <a:pt x="73928" y="163813"/>
                  <a:pt x="60204" y="159479"/>
                  <a:pt x="50454" y="149367"/>
                </a:cubicBezTo>
                <a:cubicBezTo>
                  <a:pt x="38897" y="138172"/>
                  <a:pt x="34925" y="120837"/>
                  <a:pt x="40342" y="105670"/>
                </a:cubicBezTo>
                <a:cubicBezTo>
                  <a:pt x="41064" y="104225"/>
                  <a:pt x="42147" y="102780"/>
                  <a:pt x="43592" y="102419"/>
                </a:cubicBezTo>
                <a:cubicBezTo>
                  <a:pt x="45037" y="102058"/>
                  <a:pt x="46842" y="102419"/>
                  <a:pt x="47926" y="103864"/>
                </a:cubicBezTo>
                <a:lnTo>
                  <a:pt x="74289" y="129866"/>
                </a:lnTo>
                <a:cubicBezTo>
                  <a:pt x="81511" y="127338"/>
                  <a:pt x="87651" y="121560"/>
                  <a:pt x="90540" y="113976"/>
                </a:cubicBezTo>
                <a:lnTo>
                  <a:pt x="64177" y="87613"/>
                </a:lnTo>
                <a:cubicBezTo>
                  <a:pt x="63093" y="86529"/>
                  <a:pt x="62732" y="84724"/>
                  <a:pt x="62732" y="83279"/>
                </a:cubicBezTo>
                <a:cubicBezTo>
                  <a:pt x="63093" y="81834"/>
                  <a:pt x="64177" y="80390"/>
                  <a:pt x="65621" y="80029"/>
                </a:cubicBezTo>
                <a:cubicBezTo>
                  <a:pt x="81150" y="74612"/>
                  <a:pt x="98485" y="78584"/>
                  <a:pt x="110041" y="89780"/>
                </a:cubicBezTo>
                <a:cubicBezTo>
                  <a:pt x="119792" y="99530"/>
                  <a:pt x="123765" y="113253"/>
                  <a:pt x="121598" y="126977"/>
                </a:cubicBezTo>
                <a:lnTo>
                  <a:pt x="164212" y="169952"/>
                </a:lnTo>
                <a:lnTo>
                  <a:pt x="216939" y="117226"/>
                </a:lnTo>
                <a:lnTo>
                  <a:pt x="212244" y="112892"/>
                </a:lnTo>
                <a:cubicBezTo>
                  <a:pt x="210799" y="111087"/>
                  <a:pt x="210799" y="108920"/>
                  <a:pt x="211883" y="106753"/>
                </a:cubicBezTo>
                <a:lnTo>
                  <a:pt x="231745" y="79668"/>
                </a:lnTo>
                <a:cubicBezTo>
                  <a:pt x="232467" y="78584"/>
                  <a:pt x="233551" y="77862"/>
                  <a:pt x="234634" y="77501"/>
                </a:cubicBezTo>
                <a:close/>
                <a:moveTo>
                  <a:pt x="269753" y="23926"/>
                </a:moveTo>
                <a:cubicBezTo>
                  <a:pt x="271218" y="22225"/>
                  <a:pt x="274149" y="22225"/>
                  <a:pt x="275981" y="23926"/>
                </a:cubicBezTo>
                <a:cubicBezTo>
                  <a:pt x="277080" y="24606"/>
                  <a:pt x="277446" y="25967"/>
                  <a:pt x="277446" y="27327"/>
                </a:cubicBezTo>
                <a:cubicBezTo>
                  <a:pt x="277446" y="28008"/>
                  <a:pt x="277080" y="29369"/>
                  <a:pt x="275981" y="30049"/>
                </a:cubicBezTo>
                <a:cubicBezTo>
                  <a:pt x="275248" y="31069"/>
                  <a:pt x="274149" y="31410"/>
                  <a:pt x="273050" y="31410"/>
                </a:cubicBezTo>
                <a:cubicBezTo>
                  <a:pt x="271584" y="31410"/>
                  <a:pt x="270485" y="31069"/>
                  <a:pt x="269753" y="30049"/>
                </a:cubicBezTo>
                <a:cubicBezTo>
                  <a:pt x="268654" y="29369"/>
                  <a:pt x="268287" y="28008"/>
                  <a:pt x="268287" y="27327"/>
                </a:cubicBezTo>
                <a:cubicBezTo>
                  <a:pt x="268287" y="25967"/>
                  <a:pt x="268654" y="24606"/>
                  <a:pt x="269753" y="23926"/>
                </a:cubicBezTo>
                <a:close/>
                <a:moveTo>
                  <a:pt x="210961" y="23926"/>
                </a:moveTo>
                <a:cubicBezTo>
                  <a:pt x="212725" y="22225"/>
                  <a:pt x="215547" y="22225"/>
                  <a:pt x="217311" y="23926"/>
                </a:cubicBezTo>
                <a:cubicBezTo>
                  <a:pt x="218370" y="24606"/>
                  <a:pt x="218722" y="25967"/>
                  <a:pt x="218722" y="27327"/>
                </a:cubicBezTo>
                <a:cubicBezTo>
                  <a:pt x="218722" y="28008"/>
                  <a:pt x="218370" y="29369"/>
                  <a:pt x="217311" y="30049"/>
                </a:cubicBezTo>
                <a:cubicBezTo>
                  <a:pt x="216606" y="31069"/>
                  <a:pt x="215195" y="31410"/>
                  <a:pt x="214136" y="31410"/>
                </a:cubicBezTo>
                <a:cubicBezTo>
                  <a:pt x="212725" y="31410"/>
                  <a:pt x="211667" y="31069"/>
                  <a:pt x="210961" y="30049"/>
                </a:cubicBezTo>
                <a:cubicBezTo>
                  <a:pt x="210256" y="29369"/>
                  <a:pt x="209550" y="28008"/>
                  <a:pt x="209550" y="27327"/>
                </a:cubicBezTo>
                <a:cubicBezTo>
                  <a:pt x="209550" y="25967"/>
                  <a:pt x="210256" y="24606"/>
                  <a:pt x="210961" y="23926"/>
                </a:cubicBezTo>
                <a:close/>
                <a:moveTo>
                  <a:pt x="244298" y="22225"/>
                </a:moveTo>
                <a:cubicBezTo>
                  <a:pt x="246768" y="22225"/>
                  <a:pt x="248884" y="24341"/>
                  <a:pt x="248884" y="27164"/>
                </a:cubicBezTo>
                <a:cubicBezTo>
                  <a:pt x="248884" y="29280"/>
                  <a:pt x="246768" y="31397"/>
                  <a:pt x="244298" y="31397"/>
                </a:cubicBezTo>
                <a:cubicBezTo>
                  <a:pt x="241829" y="31397"/>
                  <a:pt x="239712" y="29280"/>
                  <a:pt x="239712" y="27164"/>
                </a:cubicBezTo>
                <a:cubicBezTo>
                  <a:pt x="239712" y="24341"/>
                  <a:pt x="241829" y="22225"/>
                  <a:pt x="244298" y="22225"/>
                </a:cubicBezTo>
                <a:close/>
                <a:moveTo>
                  <a:pt x="9374" y="9013"/>
                </a:moveTo>
                <a:lnTo>
                  <a:pt x="9374" y="45788"/>
                </a:lnTo>
                <a:lnTo>
                  <a:pt x="293478" y="45788"/>
                </a:lnTo>
                <a:lnTo>
                  <a:pt x="293478" y="9013"/>
                </a:lnTo>
                <a:lnTo>
                  <a:pt x="9374" y="9013"/>
                </a:lnTo>
                <a:close/>
                <a:moveTo>
                  <a:pt x="4687" y="0"/>
                </a:moveTo>
                <a:lnTo>
                  <a:pt x="298165" y="0"/>
                </a:lnTo>
                <a:cubicBezTo>
                  <a:pt x="300688" y="0"/>
                  <a:pt x="302852" y="1802"/>
                  <a:pt x="302852" y="4326"/>
                </a:cubicBezTo>
                <a:lnTo>
                  <a:pt x="302852" y="50475"/>
                </a:lnTo>
                <a:lnTo>
                  <a:pt x="302852" y="298165"/>
                </a:lnTo>
                <a:cubicBezTo>
                  <a:pt x="302852" y="300688"/>
                  <a:pt x="300688" y="302852"/>
                  <a:pt x="298165" y="302852"/>
                </a:cubicBezTo>
                <a:lnTo>
                  <a:pt x="272206" y="302852"/>
                </a:lnTo>
                <a:cubicBezTo>
                  <a:pt x="269682" y="302852"/>
                  <a:pt x="267519" y="300688"/>
                  <a:pt x="267519" y="298165"/>
                </a:cubicBezTo>
                <a:cubicBezTo>
                  <a:pt x="267519" y="295641"/>
                  <a:pt x="269682" y="293478"/>
                  <a:pt x="272206" y="293478"/>
                </a:cubicBezTo>
                <a:lnTo>
                  <a:pt x="293478" y="293478"/>
                </a:lnTo>
                <a:lnTo>
                  <a:pt x="293478" y="55162"/>
                </a:lnTo>
                <a:lnTo>
                  <a:pt x="9374" y="55162"/>
                </a:lnTo>
                <a:lnTo>
                  <a:pt x="9374" y="293478"/>
                </a:lnTo>
                <a:lnTo>
                  <a:pt x="25958" y="293478"/>
                </a:lnTo>
                <a:cubicBezTo>
                  <a:pt x="28482" y="293478"/>
                  <a:pt x="30645" y="295641"/>
                  <a:pt x="30645" y="298165"/>
                </a:cubicBezTo>
                <a:cubicBezTo>
                  <a:pt x="30645" y="300688"/>
                  <a:pt x="28482" y="302852"/>
                  <a:pt x="25958" y="302852"/>
                </a:cubicBezTo>
                <a:lnTo>
                  <a:pt x="4687" y="302852"/>
                </a:lnTo>
                <a:cubicBezTo>
                  <a:pt x="2163" y="302852"/>
                  <a:pt x="0" y="300688"/>
                  <a:pt x="0" y="298165"/>
                </a:cubicBezTo>
                <a:lnTo>
                  <a:pt x="0" y="50475"/>
                </a:lnTo>
                <a:lnTo>
                  <a:pt x="0" y="4326"/>
                </a:lnTo>
                <a:cubicBezTo>
                  <a:pt x="0" y="1802"/>
                  <a:pt x="2163" y="0"/>
                  <a:pt x="4687"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43" name="Freeform 804">
            <a:extLst>
              <a:ext uri="{FF2B5EF4-FFF2-40B4-BE49-F238E27FC236}">
                <a16:creationId xmlns="" xmlns:a16="http://schemas.microsoft.com/office/drawing/2014/main" id="{9D14B870-BCBB-E543-BD4D-26414798C3E9}"/>
              </a:ext>
            </a:extLst>
          </p:cNvPr>
          <p:cNvSpPr>
            <a:spLocks noChangeArrowheads="1"/>
          </p:cNvSpPr>
          <p:nvPr/>
        </p:nvSpPr>
        <p:spPr bwMode="auto">
          <a:xfrm>
            <a:off x="10128026" y="1870915"/>
            <a:ext cx="464717" cy="464716"/>
          </a:xfrm>
          <a:custGeom>
            <a:avLst/>
            <a:gdLst>
              <a:gd name="T0" fmla="*/ 252053 w 302853"/>
              <a:gd name="T1" fmla="*/ 275882 h 302851"/>
              <a:gd name="T2" fmla="*/ 225425 w 302853"/>
              <a:gd name="T3" fmla="*/ 275882 h 302851"/>
              <a:gd name="T4" fmla="*/ 242697 w 302853"/>
              <a:gd name="T5" fmla="*/ 258377 h 302851"/>
              <a:gd name="T6" fmla="*/ 210557 w 302853"/>
              <a:gd name="T7" fmla="*/ 263187 h 302851"/>
              <a:gd name="T8" fmla="*/ 205906 w 302853"/>
              <a:gd name="T9" fmla="*/ 228600 h 302851"/>
              <a:gd name="T10" fmla="*/ 250267 w 302853"/>
              <a:gd name="T11" fmla="*/ 236526 h 302851"/>
              <a:gd name="T12" fmla="*/ 204117 w 302853"/>
              <a:gd name="T13" fmla="*/ 278680 h 302851"/>
              <a:gd name="T14" fmla="*/ 205906 w 302853"/>
              <a:gd name="T15" fmla="*/ 228600 h 302851"/>
              <a:gd name="T16" fmla="*/ 90123 w 302853"/>
              <a:gd name="T17" fmla="*/ 222271 h 302851"/>
              <a:gd name="T18" fmla="*/ 63500 w 302853"/>
              <a:gd name="T19" fmla="*/ 222271 h 302851"/>
              <a:gd name="T20" fmla="*/ 81006 w 302853"/>
              <a:gd name="T21" fmla="*/ 204766 h 302851"/>
              <a:gd name="T22" fmla="*/ 48632 w 302853"/>
              <a:gd name="T23" fmla="*/ 209212 h 302851"/>
              <a:gd name="T24" fmla="*/ 129407 w 302853"/>
              <a:gd name="T25" fmla="*/ 178468 h 302851"/>
              <a:gd name="T26" fmla="*/ 168480 w 302853"/>
              <a:gd name="T27" fmla="*/ 228727 h 302851"/>
              <a:gd name="T28" fmla="*/ 129407 w 302853"/>
              <a:gd name="T29" fmla="*/ 178468 h 302851"/>
              <a:gd name="T30" fmla="*/ 89415 w 302853"/>
              <a:gd name="T31" fmla="*/ 177508 h 302851"/>
              <a:gd name="T32" fmla="*/ 44339 w 302853"/>
              <a:gd name="T33" fmla="*/ 225065 h 302851"/>
              <a:gd name="T34" fmla="*/ 39688 w 302853"/>
              <a:gd name="T35" fmla="*/ 179309 h 302851"/>
              <a:gd name="T36" fmla="*/ 275863 w 302853"/>
              <a:gd name="T37" fmla="*/ 158668 h 302851"/>
              <a:gd name="T38" fmla="*/ 132930 w 302853"/>
              <a:gd name="T39" fmla="*/ 301265 h 302851"/>
              <a:gd name="T40" fmla="*/ 266817 w 302853"/>
              <a:gd name="T41" fmla="*/ 292263 h 302851"/>
              <a:gd name="T42" fmla="*/ 8962 w 302853"/>
              <a:gd name="T43" fmla="*/ 145926 h 302851"/>
              <a:gd name="T44" fmla="*/ 92843 w 302853"/>
              <a:gd name="T45" fmla="*/ 293811 h 302851"/>
              <a:gd name="T46" fmla="*/ 120445 w 302853"/>
              <a:gd name="T47" fmla="*/ 173768 h 302851"/>
              <a:gd name="T48" fmla="*/ 8962 w 302853"/>
              <a:gd name="T49" fmla="*/ 136525 h 302851"/>
              <a:gd name="T50" fmla="*/ 129407 w 302853"/>
              <a:gd name="T51" fmla="*/ 169067 h 302851"/>
              <a:gd name="T52" fmla="*/ 177442 w 302853"/>
              <a:gd name="T53" fmla="*/ 228727 h 302851"/>
              <a:gd name="T54" fmla="*/ 92843 w 302853"/>
              <a:gd name="T55" fmla="*/ 302851 h 302851"/>
              <a:gd name="T56" fmla="*/ 0 w 302853"/>
              <a:gd name="T57" fmla="*/ 145926 h 302851"/>
              <a:gd name="T58" fmla="*/ 229823 w 302853"/>
              <a:gd name="T59" fmla="*/ 98403 h 302851"/>
              <a:gd name="T60" fmla="*/ 207941 w 302853"/>
              <a:gd name="T61" fmla="*/ 120286 h 302851"/>
              <a:gd name="T62" fmla="*/ 220341 w 302853"/>
              <a:gd name="T63" fmla="*/ 111168 h 302851"/>
              <a:gd name="T64" fmla="*/ 187101 w 302853"/>
              <a:gd name="T65" fmla="*/ 79217 h 302851"/>
              <a:gd name="T66" fmla="*/ 187101 w 302853"/>
              <a:gd name="T67" fmla="*/ 79217 h 302851"/>
              <a:gd name="T68" fmla="*/ 227527 w 302853"/>
              <a:gd name="T69" fmla="*/ 72732 h 302851"/>
              <a:gd name="T70" fmla="*/ 182451 w 302853"/>
              <a:gd name="T71" fmla="*/ 120290 h 302851"/>
              <a:gd name="T72" fmla="*/ 177800 w 302853"/>
              <a:gd name="T73" fmla="*/ 74533 h 302851"/>
              <a:gd name="T74" fmla="*/ 159820 w 302853"/>
              <a:gd name="T75" fmla="*/ 136372 h 302851"/>
              <a:gd name="T76" fmla="*/ 159820 w 302853"/>
              <a:gd name="T77" fmla="*/ 55357 h 302851"/>
              <a:gd name="T78" fmla="*/ 302853 w 302853"/>
              <a:gd name="T79" fmla="*/ 50697 h 302851"/>
              <a:gd name="T80" fmla="*/ 155136 w 302853"/>
              <a:gd name="T81" fmla="*/ 145692 h 302851"/>
              <a:gd name="T82" fmla="*/ 155136 w 302853"/>
              <a:gd name="T83" fmla="*/ 46037 h 302851"/>
              <a:gd name="T84" fmla="*/ 97688 w 302853"/>
              <a:gd name="T85" fmla="*/ 45975 h 302851"/>
              <a:gd name="T86" fmla="*/ 102017 w 302853"/>
              <a:gd name="T87" fmla="*/ 0 h 302851"/>
              <a:gd name="T88" fmla="*/ 275864 w 302853"/>
              <a:gd name="T89" fmla="*/ 32326 h 302851"/>
              <a:gd name="T90" fmla="*/ 266847 w 302853"/>
              <a:gd name="T91" fmla="*/ 8979 h 302851"/>
              <a:gd name="T92" fmla="*/ 102017 w 302853"/>
              <a:gd name="T93" fmla="*/ 55314 h 302851"/>
              <a:gd name="T94" fmla="*/ 55489 w 302853"/>
              <a:gd name="T95" fmla="*/ 128228 h 302851"/>
              <a:gd name="T96" fmla="*/ 51161 w 302853"/>
              <a:gd name="T97" fmla="*/ 50644 h 302851"/>
              <a:gd name="T98" fmla="*/ 52603 w 302853"/>
              <a:gd name="T99" fmla="*/ 47771 h 302851"/>
              <a:gd name="T100" fmla="*/ 100574 w 302853"/>
              <a:gd name="T101" fmla="*/ 359 h 302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3" h="302851">
                <a:moveTo>
                  <a:pt x="247375" y="254000"/>
                </a:moveTo>
                <a:cubicBezTo>
                  <a:pt x="249894" y="254000"/>
                  <a:pt x="252053" y="255824"/>
                  <a:pt x="252053" y="258377"/>
                </a:cubicBezTo>
                <a:lnTo>
                  <a:pt x="252053" y="275882"/>
                </a:lnTo>
                <a:cubicBezTo>
                  <a:pt x="252053" y="278434"/>
                  <a:pt x="249894" y="280623"/>
                  <a:pt x="247375" y="280623"/>
                </a:cubicBezTo>
                <a:lnTo>
                  <a:pt x="230103" y="280623"/>
                </a:lnTo>
                <a:cubicBezTo>
                  <a:pt x="227584" y="280623"/>
                  <a:pt x="225425" y="278434"/>
                  <a:pt x="225425" y="275882"/>
                </a:cubicBezTo>
                <a:cubicBezTo>
                  <a:pt x="225425" y="273329"/>
                  <a:pt x="227584" y="271141"/>
                  <a:pt x="230103" y="271141"/>
                </a:cubicBezTo>
                <a:lnTo>
                  <a:pt x="242697" y="271141"/>
                </a:lnTo>
                <a:lnTo>
                  <a:pt x="242697" y="258377"/>
                </a:lnTo>
                <a:cubicBezTo>
                  <a:pt x="242697" y="255824"/>
                  <a:pt x="244856" y="254000"/>
                  <a:pt x="247375" y="254000"/>
                </a:cubicBezTo>
                <a:close/>
                <a:moveTo>
                  <a:pt x="210557" y="237607"/>
                </a:moveTo>
                <a:lnTo>
                  <a:pt x="210557" y="263187"/>
                </a:lnTo>
                <a:lnTo>
                  <a:pt x="235957" y="237607"/>
                </a:lnTo>
                <a:lnTo>
                  <a:pt x="210557" y="237607"/>
                </a:lnTo>
                <a:close/>
                <a:moveTo>
                  <a:pt x="205906" y="228600"/>
                </a:moveTo>
                <a:lnTo>
                  <a:pt x="247047" y="228600"/>
                </a:lnTo>
                <a:cubicBezTo>
                  <a:pt x="248836" y="228600"/>
                  <a:pt x="250267" y="229681"/>
                  <a:pt x="250982" y="231122"/>
                </a:cubicBezTo>
                <a:cubicBezTo>
                  <a:pt x="252055" y="233284"/>
                  <a:pt x="251698" y="235085"/>
                  <a:pt x="250267" y="236526"/>
                </a:cubicBezTo>
                <a:lnTo>
                  <a:pt x="209483" y="277599"/>
                </a:lnTo>
                <a:cubicBezTo>
                  <a:pt x="208410" y="278319"/>
                  <a:pt x="207337" y="279040"/>
                  <a:pt x="205906" y="279040"/>
                </a:cubicBezTo>
                <a:cubicBezTo>
                  <a:pt x="205548" y="279040"/>
                  <a:pt x="204833" y="279040"/>
                  <a:pt x="204117" y="278680"/>
                </a:cubicBezTo>
                <a:cubicBezTo>
                  <a:pt x="202686" y="277959"/>
                  <a:pt x="201613" y="276518"/>
                  <a:pt x="201613" y="274356"/>
                </a:cubicBezTo>
                <a:lnTo>
                  <a:pt x="201613" y="233284"/>
                </a:lnTo>
                <a:cubicBezTo>
                  <a:pt x="201613" y="230762"/>
                  <a:pt x="203402" y="228600"/>
                  <a:pt x="205906" y="228600"/>
                </a:cubicBezTo>
                <a:close/>
                <a:moveTo>
                  <a:pt x="85747" y="200025"/>
                </a:moveTo>
                <a:cubicBezTo>
                  <a:pt x="88300" y="200025"/>
                  <a:pt x="90123" y="201849"/>
                  <a:pt x="90123" y="204766"/>
                </a:cubicBezTo>
                <a:lnTo>
                  <a:pt x="90123" y="222271"/>
                </a:lnTo>
                <a:cubicBezTo>
                  <a:pt x="90123" y="224824"/>
                  <a:pt x="88300" y="226648"/>
                  <a:pt x="85747" y="226648"/>
                </a:cubicBezTo>
                <a:lnTo>
                  <a:pt x="68241" y="226648"/>
                </a:lnTo>
                <a:cubicBezTo>
                  <a:pt x="65688" y="226648"/>
                  <a:pt x="63500" y="224824"/>
                  <a:pt x="63500" y="222271"/>
                </a:cubicBezTo>
                <a:cubicBezTo>
                  <a:pt x="63500" y="219718"/>
                  <a:pt x="65688" y="217530"/>
                  <a:pt x="68241" y="217530"/>
                </a:cubicBezTo>
                <a:lnTo>
                  <a:pt x="81006" y="217530"/>
                </a:lnTo>
                <a:lnTo>
                  <a:pt x="81006" y="204766"/>
                </a:lnTo>
                <a:cubicBezTo>
                  <a:pt x="81006" y="201849"/>
                  <a:pt x="83194" y="200025"/>
                  <a:pt x="85747" y="200025"/>
                </a:cubicBezTo>
                <a:close/>
                <a:moveTo>
                  <a:pt x="48632" y="183632"/>
                </a:moveTo>
                <a:lnTo>
                  <a:pt x="48632" y="209212"/>
                </a:lnTo>
                <a:lnTo>
                  <a:pt x="74032" y="183632"/>
                </a:lnTo>
                <a:lnTo>
                  <a:pt x="48632" y="183632"/>
                </a:lnTo>
                <a:close/>
                <a:moveTo>
                  <a:pt x="129407" y="178468"/>
                </a:moveTo>
                <a:lnTo>
                  <a:pt x="129407" y="261269"/>
                </a:lnTo>
                <a:lnTo>
                  <a:pt x="136218" y="261269"/>
                </a:lnTo>
                <a:cubicBezTo>
                  <a:pt x="154141" y="261269"/>
                  <a:pt x="168480" y="246806"/>
                  <a:pt x="168480" y="228727"/>
                </a:cubicBezTo>
                <a:lnTo>
                  <a:pt x="168480" y="210287"/>
                </a:lnTo>
                <a:cubicBezTo>
                  <a:pt x="168480" y="192931"/>
                  <a:pt x="154141" y="178468"/>
                  <a:pt x="136218" y="178468"/>
                </a:cubicBezTo>
                <a:lnTo>
                  <a:pt x="129407" y="178468"/>
                </a:lnTo>
                <a:close/>
                <a:moveTo>
                  <a:pt x="44339" y="174625"/>
                </a:moveTo>
                <a:lnTo>
                  <a:pt x="85122" y="174625"/>
                </a:lnTo>
                <a:cubicBezTo>
                  <a:pt x="86911" y="174625"/>
                  <a:pt x="88342" y="175706"/>
                  <a:pt x="89415" y="177508"/>
                </a:cubicBezTo>
                <a:cubicBezTo>
                  <a:pt x="90130" y="178949"/>
                  <a:pt x="89415" y="181110"/>
                  <a:pt x="88342" y="182551"/>
                </a:cubicBezTo>
                <a:lnTo>
                  <a:pt x="47201" y="223624"/>
                </a:lnTo>
                <a:cubicBezTo>
                  <a:pt x="46485" y="224705"/>
                  <a:pt x="45054" y="225065"/>
                  <a:pt x="44339" y="225065"/>
                </a:cubicBezTo>
                <a:cubicBezTo>
                  <a:pt x="43623" y="225065"/>
                  <a:pt x="42908" y="225065"/>
                  <a:pt x="42192" y="224705"/>
                </a:cubicBezTo>
                <a:cubicBezTo>
                  <a:pt x="40761" y="223984"/>
                  <a:pt x="39688" y="222183"/>
                  <a:pt x="39688" y="220742"/>
                </a:cubicBezTo>
                <a:lnTo>
                  <a:pt x="39688" y="179309"/>
                </a:lnTo>
                <a:cubicBezTo>
                  <a:pt x="39688" y="176787"/>
                  <a:pt x="41477" y="174625"/>
                  <a:pt x="44339" y="174625"/>
                </a:cubicBezTo>
                <a:close/>
                <a:moveTo>
                  <a:pt x="271159" y="153987"/>
                </a:moveTo>
                <a:cubicBezTo>
                  <a:pt x="273692" y="153987"/>
                  <a:pt x="275863" y="156148"/>
                  <a:pt x="275863" y="158668"/>
                </a:cubicBezTo>
                <a:lnTo>
                  <a:pt x="275863" y="296584"/>
                </a:lnTo>
                <a:cubicBezTo>
                  <a:pt x="275863" y="299105"/>
                  <a:pt x="273692" y="301265"/>
                  <a:pt x="271159" y="301265"/>
                </a:cubicBezTo>
                <a:lnTo>
                  <a:pt x="132930" y="301265"/>
                </a:lnTo>
                <a:cubicBezTo>
                  <a:pt x="130397" y="301265"/>
                  <a:pt x="128588" y="299105"/>
                  <a:pt x="128588" y="296584"/>
                </a:cubicBezTo>
                <a:cubicBezTo>
                  <a:pt x="128588" y="294063"/>
                  <a:pt x="130397" y="292263"/>
                  <a:pt x="132930" y="292263"/>
                </a:cubicBezTo>
                <a:lnTo>
                  <a:pt x="266817" y="292263"/>
                </a:lnTo>
                <a:lnTo>
                  <a:pt x="266817" y="158668"/>
                </a:lnTo>
                <a:cubicBezTo>
                  <a:pt x="266817" y="156148"/>
                  <a:pt x="268626" y="153987"/>
                  <a:pt x="271159" y="153987"/>
                </a:cubicBezTo>
                <a:close/>
                <a:moveTo>
                  <a:pt x="8962" y="145926"/>
                </a:moveTo>
                <a:lnTo>
                  <a:pt x="8962" y="265970"/>
                </a:lnTo>
                <a:cubicBezTo>
                  <a:pt x="8962" y="281156"/>
                  <a:pt x="21508" y="293811"/>
                  <a:pt x="36564" y="293811"/>
                </a:cubicBezTo>
                <a:lnTo>
                  <a:pt x="92843" y="293811"/>
                </a:lnTo>
                <a:cubicBezTo>
                  <a:pt x="107899" y="293811"/>
                  <a:pt x="120445" y="281156"/>
                  <a:pt x="120445" y="265970"/>
                </a:cubicBezTo>
                <a:lnTo>
                  <a:pt x="120445" y="265608"/>
                </a:lnTo>
                <a:lnTo>
                  <a:pt x="120445" y="173768"/>
                </a:lnTo>
                <a:lnTo>
                  <a:pt x="120445" y="145926"/>
                </a:lnTo>
                <a:lnTo>
                  <a:pt x="8962" y="145926"/>
                </a:lnTo>
                <a:close/>
                <a:moveTo>
                  <a:pt x="8962" y="136525"/>
                </a:moveTo>
                <a:lnTo>
                  <a:pt x="120445" y="136525"/>
                </a:lnTo>
                <a:cubicBezTo>
                  <a:pt x="125464" y="136525"/>
                  <a:pt x="129407" y="140864"/>
                  <a:pt x="129407" y="145926"/>
                </a:cubicBezTo>
                <a:lnTo>
                  <a:pt x="129407" y="169067"/>
                </a:lnTo>
                <a:lnTo>
                  <a:pt x="136218" y="169067"/>
                </a:lnTo>
                <a:cubicBezTo>
                  <a:pt x="159160" y="169067"/>
                  <a:pt x="177442" y="187508"/>
                  <a:pt x="177442" y="210287"/>
                </a:cubicBezTo>
                <a:lnTo>
                  <a:pt x="177442" y="228727"/>
                </a:lnTo>
                <a:cubicBezTo>
                  <a:pt x="177442" y="251868"/>
                  <a:pt x="159160" y="270309"/>
                  <a:pt x="136218" y="270309"/>
                </a:cubicBezTo>
                <a:lnTo>
                  <a:pt x="129048" y="270309"/>
                </a:lnTo>
                <a:cubicBezTo>
                  <a:pt x="126898" y="288388"/>
                  <a:pt x="111483" y="302851"/>
                  <a:pt x="92843" y="302851"/>
                </a:cubicBezTo>
                <a:lnTo>
                  <a:pt x="36564" y="302851"/>
                </a:lnTo>
                <a:cubicBezTo>
                  <a:pt x="16131" y="302851"/>
                  <a:pt x="0" y="286218"/>
                  <a:pt x="0" y="265970"/>
                </a:cubicBezTo>
                <a:lnTo>
                  <a:pt x="0" y="145926"/>
                </a:lnTo>
                <a:cubicBezTo>
                  <a:pt x="0" y="140864"/>
                  <a:pt x="4302" y="136525"/>
                  <a:pt x="8962" y="136525"/>
                </a:cubicBezTo>
                <a:close/>
                <a:moveTo>
                  <a:pt x="225082" y="93662"/>
                </a:moveTo>
                <a:cubicBezTo>
                  <a:pt x="227635" y="93662"/>
                  <a:pt x="229823" y="95486"/>
                  <a:pt x="229823" y="98403"/>
                </a:cubicBezTo>
                <a:lnTo>
                  <a:pt x="229823" y="115909"/>
                </a:lnTo>
                <a:cubicBezTo>
                  <a:pt x="229823" y="118462"/>
                  <a:pt x="227635" y="120286"/>
                  <a:pt x="225082" y="120286"/>
                </a:cubicBezTo>
                <a:lnTo>
                  <a:pt x="207941" y="120286"/>
                </a:lnTo>
                <a:cubicBezTo>
                  <a:pt x="205388" y="120286"/>
                  <a:pt x="203200" y="118462"/>
                  <a:pt x="203200" y="115909"/>
                </a:cubicBezTo>
                <a:cubicBezTo>
                  <a:pt x="203200" y="113356"/>
                  <a:pt x="205388" y="111168"/>
                  <a:pt x="207941" y="111168"/>
                </a:cubicBezTo>
                <a:lnTo>
                  <a:pt x="220341" y="111168"/>
                </a:lnTo>
                <a:lnTo>
                  <a:pt x="220341" y="98403"/>
                </a:lnTo>
                <a:cubicBezTo>
                  <a:pt x="220341" y="95486"/>
                  <a:pt x="222529" y="93662"/>
                  <a:pt x="225082" y="93662"/>
                </a:cubicBezTo>
                <a:close/>
                <a:moveTo>
                  <a:pt x="187101" y="79217"/>
                </a:moveTo>
                <a:lnTo>
                  <a:pt x="187101" y="104798"/>
                </a:lnTo>
                <a:lnTo>
                  <a:pt x="212501" y="79217"/>
                </a:lnTo>
                <a:lnTo>
                  <a:pt x="187101" y="79217"/>
                </a:lnTo>
                <a:close/>
                <a:moveTo>
                  <a:pt x="182451" y="69850"/>
                </a:moveTo>
                <a:lnTo>
                  <a:pt x="223234" y="69850"/>
                </a:lnTo>
                <a:cubicBezTo>
                  <a:pt x="225380" y="69850"/>
                  <a:pt x="226811" y="70931"/>
                  <a:pt x="227527" y="72732"/>
                </a:cubicBezTo>
                <a:cubicBezTo>
                  <a:pt x="228242" y="74173"/>
                  <a:pt x="227527" y="76695"/>
                  <a:pt x="226454" y="77776"/>
                </a:cubicBezTo>
                <a:lnTo>
                  <a:pt x="185670" y="118849"/>
                </a:lnTo>
                <a:cubicBezTo>
                  <a:pt x="184597" y="119930"/>
                  <a:pt x="183524" y="120290"/>
                  <a:pt x="182451" y="120290"/>
                </a:cubicBezTo>
                <a:cubicBezTo>
                  <a:pt x="181735" y="120290"/>
                  <a:pt x="181020" y="120290"/>
                  <a:pt x="180662" y="120290"/>
                </a:cubicBezTo>
                <a:cubicBezTo>
                  <a:pt x="178873" y="119209"/>
                  <a:pt x="177800" y="117408"/>
                  <a:pt x="177800" y="115967"/>
                </a:cubicBezTo>
                <a:lnTo>
                  <a:pt x="177800" y="74533"/>
                </a:lnTo>
                <a:cubicBezTo>
                  <a:pt x="177800" y="72011"/>
                  <a:pt x="179946" y="69850"/>
                  <a:pt x="182451" y="69850"/>
                </a:cubicBezTo>
                <a:close/>
                <a:moveTo>
                  <a:pt x="159820" y="55357"/>
                </a:moveTo>
                <a:lnTo>
                  <a:pt x="159820" y="136372"/>
                </a:lnTo>
                <a:lnTo>
                  <a:pt x="293485" y="136372"/>
                </a:lnTo>
                <a:lnTo>
                  <a:pt x="293485" y="55357"/>
                </a:lnTo>
                <a:lnTo>
                  <a:pt x="159820" y="55357"/>
                </a:lnTo>
                <a:close/>
                <a:moveTo>
                  <a:pt x="155136" y="46037"/>
                </a:moveTo>
                <a:lnTo>
                  <a:pt x="297809" y="46037"/>
                </a:lnTo>
                <a:cubicBezTo>
                  <a:pt x="300691" y="46037"/>
                  <a:pt x="302853" y="48188"/>
                  <a:pt x="302853" y="50697"/>
                </a:cubicBezTo>
                <a:lnTo>
                  <a:pt x="302853" y="141032"/>
                </a:lnTo>
                <a:cubicBezTo>
                  <a:pt x="302853" y="143541"/>
                  <a:pt x="300691" y="145692"/>
                  <a:pt x="297809" y="145692"/>
                </a:cubicBezTo>
                <a:lnTo>
                  <a:pt x="155136" y="145692"/>
                </a:lnTo>
                <a:cubicBezTo>
                  <a:pt x="152614" y="145692"/>
                  <a:pt x="150813" y="143541"/>
                  <a:pt x="150813" y="141032"/>
                </a:cubicBezTo>
                <a:lnTo>
                  <a:pt x="150813" y="50697"/>
                </a:lnTo>
                <a:cubicBezTo>
                  <a:pt x="150813" y="48188"/>
                  <a:pt x="152614" y="46037"/>
                  <a:pt x="155136" y="46037"/>
                </a:cubicBezTo>
                <a:close/>
                <a:moveTo>
                  <a:pt x="97688" y="15445"/>
                </a:moveTo>
                <a:lnTo>
                  <a:pt x="66670" y="45975"/>
                </a:lnTo>
                <a:lnTo>
                  <a:pt x="97688" y="45975"/>
                </a:lnTo>
                <a:lnTo>
                  <a:pt x="97688" y="15445"/>
                </a:lnTo>
                <a:close/>
                <a:moveTo>
                  <a:pt x="101656" y="0"/>
                </a:moveTo>
                <a:cubicBezTo>
                  <a:pt x="102017" y="0"/>
                  <a:pt x="102017" y="0"/>
                  <a:pt x="102017" y="0"/>
                </a:cubicBezTo>
                <a:lnTo>
                  <a:pt x="271175" y="0"/>
                </a:lnTo>
                <a:cubicBezTo>
                  <a:pt x="273700" y="0"/>
                  <a:pt x="275864" y="2155"/>
                  <a:pt x="275864" y="4669"/>
                </a:cubicBezTo>
                <a:lnTo>
                  <a:pt x="275864" y="32326"/>
                </a:lnTo>
                <a:cubicBezTo>
                  <a:pt x="275864" y="34840"/>
                  <a:pt x="273700" y="36995"/>
                  <a:pt x="271175" y="36995"/>
                </a:cubicBezTo>
                <a:cubicBezTo>
                  <a:pt x="268651" y="36995"/>
                  <a:pt x="266847" y="34840"/>
                  <a:pt x="266847" y="32326"/>
                </a:cubicBezTo>
                <a:lnTo>
                  <a:pt x="266847" y="8979"/>
                </a:lnTo>
                <a:lnTo>
                  <a:pt x="106705" y="8979"/>
                </a:lnTo>
                <a:lnTo>
                  <a:pt x="106705" y="50644"/>
                </a:lnTo>
                <a:cubicBezTo>
                  <a:pt x="106705" y="53159"/>
                  <a:pt x="104541" y="55314"/>
                  <a:pt x="102017" y="55314"/>
                </a:cubicBezTo>
                <a:lnTo>
                  <a:pt x="60178" y="55314"/>
                </a:lnTo>
                <a:lnTo>
                  <a:pt x="60178" y="123200"/>
                </a:lnTo>
                <a:cubicBezTo>
                  <a:pt x="60178" y="125714"/>
                  <a:pt x="58014" y="128228"/>
                  <a:pt x="55489" y="128228"/>
                </a:cubicBezTo>
                <a:cubicBezTo>
                  <a:pt x="52964" y="128228"/>
                  <a:pt x="50800" y="125714"/>
                  <a:pt x="50800" y="123200"/>
                </a:cubicBezTo>
                <a:lnTo>
                  <a:pt x="50800" y="50644"/>
                </a:lnTo>
                <a:lnTo>
                  <a:pt x="51161" y="50644"/>
                </a:lnTo>
                <a:cubicBezTo>
                  <a:pt x="51161" y="50285"/>
                  <a:pt x="51161" y="49567"/>
                  <a:pt x="51521" y="49208"/>
                </a:cubicBezTo>
                <a:cubicBezTo>
                  <a:pt x="51521" y="49208"/>
                  <a:pt x="51521" y="49208"/>
                  <a:pt x="51521" y="48848"/>
                </a:cubicBezTo>
                <a:cubicBezTo>
                  <a:pt x="51882" y="48489"/>
                  <a:pt x="51882" y="48130"/>
                  <a:pt x="52603" y="47771"/>
                </a:cubicBezTo>
                <a:lnTo>
                  <a:pt x="98770" y="1077"/>
                </a:lnTo>
                <a:cubicBezTo>
                  <a:pt x="99131" y="1077"/>
                  <a:pt x="99852" y="718"/>
                  <a:pt x="100213" y="359"/>
                </a:cubicBezTo>
                <a:lnTo>
                  <a:pt x="100574" y="359"/>
                </a:lnTo>
                <a:cubicBezTo>
                  <a:pt x="100935" y="359"/>
                  <a:pt x="101295" y="0"/>
                  <a:pt x="101656"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45" name="Freeform 821">
            <a:extLst>
              <a:ext uri="{FF2B5EF4-FFF2-40B4-BE49-F238E27FC236}">
                <a16:creationId xmlns="" xmlns:a16="http://schemas.microsoft.com/office/drawing/2014/main" id="{9F26C165-2BF3-D24B-BF42-C9D57B75240E}"/>
              </a:ext>
            </a:extLst>
          </p:cNvPr>
          <p:cNvSpPr>
            <a:spLocks noChangeArrowheads="1"/>
          </p:cNvSpPr>
          <p:nvPr/>
        </p:nvSpPr>
        <p:spPr bwMode="auto">
          <a:xfrm>
            <a:off x="4218429" y="4331125"/>
            <a:ext cx="464716" cy="464717"/>
          </a:xfrm>
          <a:custGeom>
            <a:avLst/>
            <a:gdLst>
              <a:gd name="T0" fmla="*/ 161711 w 302997"/>
              <a:gd name="T1" fmla="*/ 279446 h 302852"/>
              <a:gd name="T2" fmla="*/ 93293 w 302997"/>
              <a:gd name="T3" fmla="*/ 262029 h 302852"/>
              <a:gd name="T4" fmla="*/ 187921 w 302997"/>
              <a:gd name="T5" fmla="*/ 270487 h 302852"/>
              <a:gd name="T6" fmla="*/ 199193 w 302997"/>
              <a:gd name="T7" fmla="*/ 259215 h 302852"/>
              <a:gd name="T8" fmla="*/ 10827 w 302997"/>
              <a:gd name="T9" fmla="*/ 279729 h 302852"/>
              <a:gd name="T10" fmla="*/ 53055 w 302997"/>
              <a:gd name="T11" fmla="*/ 269252 h 302852"/>
              <a:gd name="T12" fmla="*/ 203557 w 302997"/>
              <a:gd name="T13" fmla="*/ 242852 h 302852"/>
              <a:gd name="T14" fmla="*/ 226829 w 302997"/>
              <a:gd name="T15" fmla="*/ 275214 h 302852"/>
              <a:gd name="T16" fmla="*/ 194466 w 302997"/>
              <a:gd name="T17" fmla="*/ 298123 h 302852"/>
              <a:gd name="T18" fmla="*/ 171195 w 302997"/>
              <a:gd name="T19" fmla="*/ 265760 h 302852"/>
              <a:gd name="T20" fmla="*/ 231331 w 302997"/>
              <a:gd name="T21" fmla="*/ 197034 h 302852"/>
              <a:gd name="T22" fmla="*/ 132356 w 302997"/>
              <a:gd name="T23" fmla="*/ 230698 h 302852"/>
              <a:gd name="T24" fmla="*/ 160272 w 302997"/>
              <a:gd name="T25" fmla="*/ 225737 h 302852"/>
              <a:gd name="T26" fmla="*/ 245595 w 302997"/>
              <a:gd name="T27" fmla="*/ 157978 h 302852"/>
              <a:gd name="T28" fmla="*/ 256503 w 302997"/>
              <a:gd name="T29" fmla="*/ 168887 h 302852"/>
              <a:gd name="T30" fmla="*/ 249958 w 302997"/>
              <a:gd name="T31" fmla="*/ 141252 h 302852"/>
              <a:gd name="T32" fmla="*/ 273229 w 302997"/>
              <a:gd name="T33" fmla="*/ 173614 h 302852"/>
              <a:gd name="T34" fmla="*/ 240868 w 302997"/>
              <a:gd name="T35" fmla="*/ 196886 h 302852"/>
              <a:gd name="T36" fmla="*/ 217596 w 302997"/>
              <a:gd name="T37" fmla="*/ 164523 h 302852"/>
              <a:gd name="T38" fmla="*/ 161092 w 302997"/>
              <a:gd name="T39" fmla="*/ 120650 h 302852"/>
              <a:gd name="T40" fmla="*/ 139844 w 302997"/>
              <a:gd name="T41" fmla="*/ 141898 h 302852"/>
              <a:gd name="T42" fmla="*/ 161092 w 302997"/>
              <a:gd name="T43" fmla="*/ 153988 h 302852"/>
              <a:gd name="T44" fmla="*/ 156329 w 302997"/>
              <a:gd name="T45" fmla="*/ 125412 h 302852"/>
              <a:gd name="T46" fmla="*/ 78850 w 302997"/>
              <a:gd name="T47" fmla="*/ 120372 h 302852"/>
              <a:gd name="T48" fmla="*/ 76970 w 302997"/>
              <a:gd name="T49" fmla="*/ 171093 h 302852"/>
              <a:gd name="T50" fmla="*/ 66819 w 302997"/>
              <a:gd name="T51" fmla="*/ 140374 h 302852"/>
              <a:gd name="T52" fmla="*/ 155917 w 302997"/>
              <a:gd name="T53" fmla="*/ 104502 h 302852"/>
              <a:gd name="T54" fmla="*/ 120547 w 302997"/>
              <a:gd name="T55" fmla="*/ 163031 h 302852"/>
              <a:gd name="T56" fmla="*/ 140036 w 302997"/>
              <a:gd name="T57" fmla="*/ 182180 h 302852"/>
              <a:gd name="T58" fmla="*/ 198145 w 302997"/>
              <a:gd name="T59" fmla="*/ 147134 h 302852"/>
              <a:gd name="T60" fmla="*/ 154473 w 302997"/>
              <a:gd name="T61" fmla="*/ 95469 h 302852"/>
              <a:gd name="T62" fmla="*/ 173241 w 302997"/>
              <a:gd name="T63" fmla="*/ 186876 h 302852"/>
              <a:gd name="T64" fmla="*/ 36452 w 302997"/>
              <a:gd name="T65" fmla="*/ 298878 h 302852"/>
              <a:gd name="T66" fmla="*/ 4330 w 302997"/>
              <a:gd name="T67" fmla="*/ 286232 h 302852"/>
              <a:gd name="T68" fmla="*/ 115494 w 302997"/>
              <a:gd name="T69" fmla="*/ 152192 h 302852"/>
              <a:gd name="T70" fmla="*/ 285730 w 302997"/>
              <a:gd name="T71" fmla="*/ 83270 h 302852"/>
              <a:gd name="T72" fmla="*/ 238245 w 302997"/>
              <a:gd name="T73" fmla="*/ 260858 h 302852"/>
              <a:gd name="T74" fmla="*/ 233209 w 302997"/>
              <a:gd name="T75" fmla="*/ 252933 h 302852"/>
              <a:gd name="T76" fmla="*/ 285730 w 302997"/>
              <a:gd name="T77" fmla="*/ 83270 h 302852"/>
              <a:gd name="T78" fmla="*/ 90019 w 302997"/>
              <a:gd name="T79" fmla="*/ 100542 h 302852"/>
              <a:gd name="T80" fmla="*/ 90019 w 302997"/>
              <a:gd name="T81" fmla="*/ 57150 h 302852"/>
              <a:gd name="T82" fmla="*/ 122017 w 302997"/>
              <a:gd name="T83" fmla="*/ 89694 h 302852"/>
              <a:gd name="T84" fmla="*/ 90019 w 302997"/>
              <a:gd name="T85" fmla="*/ 121876 h 302852"/>
              <a:gd name="T86" fmla="*/ 57294 w 302997"/>
              <a:gd name="T87" fmla="*/ 89694 h 302852"/>
              <a:gd name="T88" fmla="*/ 90019 w 302997"/>
              <a:gd name="T89" fmla="*/ 57150 h 302852"/>
              <a:gd name="T90" fmla="*/ 249838 w 302997"/>
              <a:gd name="T91" fmla="*/ 129817 h 302852"/>
              <a:gd name="T92" fmla="*/ 160844 w 302997"/>
              <a:gd name="T93" fmla="*/ 56916 h 302852"/>
              <a:gd name="T94" fmla="*/ 110965 w 302997"/>
              <a:gd name="T95" fmla="*/ 61919 h 302852"/>
              <a:gd name="T96" fmla="*/ 246923 w 302997"/>
              <a:gd name="T97" fmla="*/ 53181 h 302852"/>
              <a:gd name="T98" fmla="*/ 262696 w 302997"/>
              <a:gd name="T99" fmla="*/ 37481 h 302852"/>
              <a:gd name="T100" fmla="*/ 296751 w 302997"/>
              <a:gd name="T101" fmla="*/ 48543 h 302852"/>
              <a:gd name="T102" fmla="*/ 267356 w 302997"/>
              <a:gd name="T103" fmla="*/ 87079 h 302852"/>
              <a:gd name="T104" fmla="*/ 228641 w 302997"/>
              <a:gd name="T105" fmla="*/ 57463 h 302852"/>
              <a:gd name="T106" fmla="*/ 258394 w 302997"/>
              <a:gd name="T107" fmla="*/ 18926 h 302852"/>
              <a:gd name="T108" fmla="*/ 236606 w 302997"/>
              <a:gd name="T109" fmla="*/ 21603 h 302852"/>
              <a:gd name="T110" fmla="*/ 161486 w 302997"/>
              <a:gd name="T111" fmla="*/ 9361 h 302852"/>
              <a:gd name="T112" fmla="*/ 41224 w 302997"/>
              <a:gd name="T113" fmla="*/ 208470 h 302852"/>
              <a:gd name="T114" fmla="*/ 19194 w 302997"/>
              <a:gd name="T115" fmla="*/ 141860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997" h="302852">
                <a:moveTo>
                  <a:pt x="99383" y="259852"/>
                </a:moveTo>
                <a:cubicBezTo>
                  <a:pt x="117293" y="269286"/>
                  <a:pt x="136636" y="274366"/>
                  <a:pt x="157054" y="274729"/>
                </a:cubicBezTo>
                <a:cubicBezTo>
                  <a:pt x="159561" y="274729"/>
                  <a:pt x="161711" y="276906"/>
                  <a:pt x="161711" y="279446"/>
                </a:cubicBezTo>
                <a:cubicBezTo>
                  <a:pt x="161711" y="281986"/>
                  <a:pt x="159561" y="283800"/>
                  <a:pt x="157054" y="283800"/>
                </a:cubicBezTo>
                <a:cubicBezTo>
                  <a:pt x="135203" y="283438"/>
                  <a:pt x="114427" y="278358"/>
                  <a:pt x="95084" y="268198"/>
                </a:cubicBezTo>
                <a:cubicBezTo>
                  <a:pt x="92935" y="267109"/>
                  <a:pt x="92219" y="264206"/>
                  <a:pt x="93293" y="262029"/>
                </a:cubicBezTo>
                <a:cubicBezTo>
                  <a:pt x="94368" y="259852"/>
                  <a:pt x="97234" y="258763"/>
                  <a:pt x="99383" y="259852"/>
                </a:cubicBezTo>
                <a:close/>
                <a:moveTo>
                  <a:pt x="199193" y="259215"/>
                </a:moveTo>
                <a:cubicBezTo>
                  <a:pt x="196284" y="263942"/>
                  <a:pt x="192648" y="267578"/>
                  <a:pt x="187921" y="270487"/>
                </a:cubicBezTo>
                <a:cubicBezTo>
                  <a:pt x="192648" y="273396"/>
                  <a:pt x="196284" y="277033"/>
                  <a:pt x="199193" y="281396"/>
                </a:cubicBezTo>
                <a:cubicBezTo>
                  <a:pt x="202102" y="277033"/>
                  <a:pt x="205739" y="273396"/>
                  <a:pt x="210102" y="270487"/>
                </a:cubicBezTo>
                <a:cubicBezTo>
                  <a:pt x="205739" y="267578"/>
                  <a:pt x="202102" y="263942"/>
                  <a:pt x="199193" y="259215"/>
                </a:cubicBezTo>
                <a:close/>
                <a:moveTo>
                  <a:pt x="33926" y="250103"/>
                </a:moveTo>
                <a:lnTo>
                  <a:pt x="10827" y="273226"/>
                </a:lnTo>
                <a:cubicBezTo>
                  <a:pt x="9022" y="275032"/>
                  <a:pt x="9022" y="277923"/>
                  <a:pt x="10827" y="279729"/>
                </a:cubicBezTo>
                <a:lnTo>
                  <a:pt x="23459" y="292374"/>
                </a:lnTo>
                <a:cubicBezTo>
                  <a:pt x="24903" y="294181"/>
                  <a:pt x="27790" y="294181"/>
                  <a:pt x="29956" y="292374"/>
                </a:cubicBezTo>
                <a:lnTo>
                  <a:pt x="53055" y="269252"/>
                </a:lnTo>
                <a:lnTo>
                  <a:pt x="33926" y="250103"/>
                </a:lnTo>
                <a:close/>
                <a:moveTo>
                  <a:pt x="199193" y="238125"/>
                </a:moveTo>
                <a:cubicBezTo>
                  <a:pt x="201739" y="238125"/>
                  <a:pt x="203557" y="240307"/>
                  <a:pt x="203557" y="242852"/>
                </a:cubicBezTo>
                <a:cubicBezTo>
                  <a:pt x="203557" y="255579"/>
                  <a:pt x="214102" y="265760"/>
                  <a:pt x="226829" y="265760"/>
                </a:cubicBezTo>
                <a:cubicBezTo>
                  <a:pt x="229374" y="265760"/>
                  <a:pt x="231556" y="267942"/>
                  <a:pt x="231556" y="270487"/>
                </a:cubicBezTo>
                <a:cubicBezTo>
                  <a:pt x="231556" y="273033"/>
                  <a:pt x="229374" y="275214"/>
                  <a:pt x="226829" y="275214"/>
                </a:cubicBezTo>
                <a:cubicBezTo>
                  <a:pt x="214102" y="275214"/>
                  <a:pt x="203557" y="285396"/>
                  <a:pt x="203557" y="298123"/>
                </a:cubicBezTo>
                <a:cubicBezTo>
                  <a:pt x="203557" y="300668"/>
                  <a:pt x="201739" y="302850"/>
                  <a:pt x="199193" y="302850"/>
                </a:cubicBezTo>
                <a:cubicBezTo>
                  <a:pt x="196648" y="302850"/>
                  <a:pt x="194466" y="300668"/>
                  <a:pt x="194466" y="298123"/>
                </a:cubicBezTo>
                <a:cubicBezTo>
                  <a:pt x="194466" y="285396"/>
                  <a:pt x="184285" y="275214"/>
                  <a:pt x="171195" y="275214"/>
                </a:cubicBezTo>
                <a:cubicBezTo>
                  <a:pt x="169013" y="275214"/>
                  <a:pt x="166831" y="273033"/>
                  <a:pt x="166831" y="270487"/>
                </a:cubicBezTo>
                <a:cubicBezTo>
                  <a:pt x="166831" y="267942"/>
                  <a:pt x="169013" y="265760"/>
                  <a:pt x="171195" y="265760"/>
                </a:cubicBezTo>
                <a:cubicBezTo>
                  <a:pt x="184285" y="265760"/>
                  <a:pt x="194466" y="255579"/>
                  <a:pt x="194466" y="242852"/>
                </a:cubicBezTo>
                <a:cubicBezTo>
                  <a:pt x="194466" y="240307"/>
                  <a:pt x="196648" y="238125"/>
                  <a:pt x="199193" y="238125"/>
                </a:cubicBezTo>
                <a:close/>
                <a:moveTo>
                  <a:pt x="231331" y="197034"/>
                </a:moveTo>
                <a:cubicBezTo>
                  <a:pt x="233144" y="198452"/>
                  <a:pt x="233144" y="201287"/>
                  <a:pt x="231694" y="203058"/>
                </a:cubicBezTo>
                <a:cubicBezTo>
                  <a:pt x="213566" y="223256"/>
                  <a:pt x="187826" y="234595"/>
                  <a:pt x="160272" y="234595"/>
                </a:cubicBezTo>
                <a:cubicBezTo>
                  <a:pt x="150846" y="234595"/>
                  <a:pt x="141420" y="233178"/>
                  <a:pt x="132356" y="230698"/>
                </a:cubicBezTo>
                <a:cubicBezTo>
                  <a:pt x="130181" y="229635"/>
                  <a:pt x="128731" y="227154"/>
                  <a:pt x="129456" y="225028"/>
                </a:cubicBezTo>
                <a:cubicBezTo>
                  <a:pt x="130181" y="222548"/>
                  <a:pt x="132719" y="221130"/>
                  <a:pt x="135257" y="222193"/>
                </a:cubicBezTo>
                <a:cubicBezTo>
                  <a:pt x="143232" y="224319"/>
                  <a:pt x="151934" y="225737"/>
                  <a:pt x="160272" y="225737"/>
                </a:cubicBezTo>
                <a:cubicBezTo>
                  <a:pt x="184925" y="225737"/>
                  <a:pt x="208491" y="215106"/>
                  <a:pt x="224805" y="197389"/>
                </a:cubicBezTo>
                <a:cubicBezTo>
                  <a:pt x="226255" y="195263"/>
                  <a:pt x="229518" y="195263"/>
                  <a:pt x="231331" y="197034"/>
                </a:cubicBezTo>
                <a:close/>
                <a:moveTo>
                  <a:pt x="245595" y="157978"/>
                </a:moveTo>
                <a:cubicBezTo>
                  <a:pt x="242686" y="162342"/>
                  <a:pt x="238686" y="166342"/>
                  <a:pt x="234323" y="168887"/>
                </a:cubicBezTo>
                <a:cubicBezTo>
                  <a:pt x="238686" y="171796"/>
                  <a:pt x="242686" y="175432"/>
                  <a:pt x="245595" y="180159"/>
                </a:cubicBezTo>
                <a:cubicBezTo>
                  <a:pt x="247776" y="175432"/>
                  <a:pt x="251776" y="171796"/>
                  <a:pt x="256503" y="168887"/>
                </a:cubicBezTo>
                <a:cubicBezTo>
                  <a:pt x="251776" y="166342"/>
                  <a:pt x="247776" y="162342"/>
                  <a:pt x="245595" y="157978"/>
                </a:cubicBezTo>
                <a:close/>
                <a:moveTo>
                  <a:pt x="245595" y="136525"/>
                </a:moveTo>
                <a:cubicBezTo>
                  <a:pt x="247776" y="136525"/>
                  <a:pt x="249958" y="138706"/>
                  <a:pt x="249958" y="141252"/>
                </a:cubicBezTo>
                <a:cubicBezTo>
                  <a:pt x="249958" y="153979"/>
                  <a:pt x="260503" y="164523"/>
                  <a:pt x="273229" y="164523"/>
                </a:cubicBezTo>
                <a:cubicBezTo>
                  <a:pt x="275775" y="164523"/>
                  <a:pt x="277593" y="166705"/>
                  <a:pt x="277593" y="168887"/>
                </a:cubicBezTo>
                <a:cubicBezTo>
                  <a:pt x="277593" y="171432"/>
                  <a:pt x="275775" y="173614"/>
                  <a:pt x="273229" y="173614"/>
                </a:cubicBezTo>
                <a:cubicBezTo>
                  <a:pt x="260503" y="173614"/>
                  <a:pt x="249958" y="184159"/>
                  <a:pt x="249958" y="196886"/>
                </a:cubicBezTo>
                <a:cubicBezTo>
                  <a:pt x="249958" y="199431"/>
                  <a:pt x="247776" y="201249"/>
                  <a:pt x="245595" y="201249"/>
                </a:cubicBezTo>
                <a:cubicBezTo>
                  <a:pt x="243049" y="201249"/>
                  <a:pt x="240868" y="199431"/>
                  <a:pt x="240868" y="196886"/>
                </a:cubicBezTo>
                <a:cubicBezTo>
                  <a:pt x="240868" y="184159"/>
                  <a:pt x="230323" y="173614"/>
                  <a:pt x="217596" y="173614"/>
                </a:cubicBezTo>
                <a:cubicBezTo>
                  <a:pt x="215051" y="173614"/>
                  <a:pt x="212869" y="171432"/>
                  <a:pt x="212869" y="168887"/>
                </a:cubicBezTo>
                <a:cubicBezTo>
                  <a:pt x="212869" y="166705"/>
                  <a:pt x="215051" y="164523"/>
                  <a:pt x="217596" y="164523"/>
                </a:cubicBezTo>
                <a:cubicBezTo>
                  <a:pt x="230323" y="164523"/>
                  <a:pt x="240868" y="153979"/>
                  <a:pt x="240868" y="141252"/>
                </a:cubicBezTo>
                <a:cubicBezTo>
                  <a:pt x="240868" y="138706"/>
                  <a:pt x="243049" y="136525"/>
                  <a:pt x="245595" y="136525"/>
                </a:cubicBezTo>
                <a:close/>
                <a:moveTo>
                  <a:pt x="161092" y="120650"/>
                </a:moveTo>
                <a:cubicBezTo>
                  <a:pt x="172815" y="120650"/>
                  <a:pt x="182340" y="130175"/>
                  <a:pt x="182340" y="141898"/>
                </a:cubicBezTo>
                <a:cubicBezTo>
                  <a:pt x="182340" y="153621"/>
                  <a:pt x="172815" y="163146"/>
                  <a:pt x="161092" y="163146"/>
                </a:cubicBezTo>
                <a:cubicBezTo>
                  <a:pt x="149735" y="163146"/>
                  <a:pt x="139844" y="153621"/>
                  <a:pt x="139844" y="141898"/>
                </a:cubicBezTo>
                <a:cubicBezTo>
                  <a:pt x="139844" y="139334"/>
                  <a:pt x="142042" y="137502"/>
                  <a:pt x="144606" y="137502"/>
                </a:cubicBezTo>
                <a:cubicBezTo>
                  <a:pt x="147171" y="137502"/>
                  <a:pt x="149369" y="139334"/>
                  <a:pt x="149369" y="141898"/>
                </a:cubicBezTo>
                <a:cubicBezTo>
                  <a:pt x="149369" y="148492"/>
                  <a:pt x="154497" y="153988"/>
                  <a:pt x="161092" y="153988"/>
                </a:cubicBezTo>
                <a:cubicBezTo>
                  <a:pt x="167686" y="153988"/>
                  <a:pt x="173181" y="148492"/>
                  <a:pt x="173181" y="141898"/>
                </a:cubicBezTo>
                <a:cubicBezTo>
                  <a:pt x="173181" y="135304"/>
                  <a:pt x="167686" y="130175"/>
                  <a:pt x="161092" y="130175"/>
                </a:cubicBezTo>
                <a:cubicBezTo>
                  <a:pt x="158527" y="130175"/>
                  <a:pt x="156329" y="127977"/>
                  <a:pt x="156329" y="125412"/>
                </a:cubicBezTo>
                <a:cubicBezTo>
                  <a:pt x="156329" y="122848"/>
                  <a:pt x="158527" y="120650"/>
                  <a:pt x="161092" y="120650"/>
                </a:cubicBezTo>
                <a:close/>
                <a:moveTo>
                  <a:pt x="75090" y="114657"/>
                </a:moveTo>
                <a:cubicBezTo>
                  <a:pt x="77722" y="115371"/>
                  <a:pt x="79226" y="117872"/>
                  <a:pt x="78850" y="120372"/>
                </a:cubicBezTo>
                <a:cubicBezTo>
                  <a:pt x="76970" y="126801"/>
                  <a:pt x="76218" y="133588"/>
                  <a:pt x="76218" y="140374"/>
                </a:cubicBezTo>
                <a:cubicBezTo>
                  <a:pt x="76218" y="148947"/>
                  <a:pt x="77346" y="157519"/>
                  <a:pt x="79978" y="165378"/>
                </a:cubicBezTo>
                <a:cubicBezTo>
                  <a:pt x="80730" y="167521"/>
                  <a:pt x="79226" y="170021"/>
                  <a:pt x="76970" y="171093"/>
                </a:cubicBezTo>
                <a:cubicBezTo>
                  <a:pt x="76218" y="171093"/>
                  <a:pt x="75842" y="171093"/>
                  <a:pt x="75466" y="171093"/>
                </a:cubicBezTo>
                <a:cubicBezTo>
                  <a:pt x="73586" y="171093"/>
                  <a:pt x="71330" y="170021"/>
                  <a:pt x="70954" y="167878"/>
                </a:cubicBezTo>
                <a:cubicBezTo>
                  <a:pt x="67947" y="158948"/>
                  <a:pt x="66819" y="149661"/>
                  <a:pt x="66819" y="140374"/>
                </a:cubicBezTo>
                <a:cubicBezTo>
                  <a:pt x="66819" y="132874"/>
                  <a:pt x="67571" y="125373"/>
                  <a:pt x="69451" y="118229"/>
                </a:cubicBezTo>
                <a:cubicBezTo>
                  <a:pt x="70203" y="115729"/>
                  <a:pt x="72458" y="114300"/>
                  <a:pt x="75090" y="114657"/>
                </a:cubicBezTo>
                <a:close/>
                <a:moveTo>
                  <a:pt x="155917" y="104502"/>
                </a:moveTo>
                <a:cubicBezTo>
                  <a:pt x="141119" y="106308"/>
                  <a:pt x="128848" y="117508"/>
                  <a:pt x="124878" y="131960"/>
                </a:cubicBezTo>
                <a:cubicBezTo>
                  <a:pt x="123073" y="137741"/>
                  <a:pt x="123073" y="144244"/>
                  <a:pt x="124517" y="150024"/>
                </a:cubicBezTo>
                <a:cubicBezTo>
                  <a:pt x="125599" y="154721"/>
                  <a:pt x="124156" y="159779"/>
                  <a:pt x="120547" y="163031"/>
                </a:cubicBezTo>
                <a:lnTo>
                  <a:pt x="40422" y="243600"/>
                </a:lnTo>
                <a:lnTo>
                  <a:pt x="59551" y="262748"/>
                </a:lnTo>
                <a:lnTo>
                  <a:pt x="140036" y="182180"/>
                </a:lnTo>
                <a:cubicBezTo>
                  <a:pt x="143285" y="178928"/>
                  <a:pt x="148337" y="177483"/>
                  <a:pt x="152668" y="178567"/>
                </a:cubicBezTo>
                <a:cubicBezTo>
                  <a:pt x="158804" y="180012"/>
                  <a:pt x="164940" y="179651"/>
                  <a:pt x="171076" y="178205"/>
                </a:cubicBezTo>
                <a:cubicBezTo>
                  <a:pt x="185152" y="174231"/>
                  <a:pt x="196340" y="161586"/>
                  <a:pt x="198145" y="147134"/>
                </a:cubicBezTo>
                <a:cubicBezTo>
                  <a:pt x="199949" y="135211"/>
                  <a:pt x="195979" y="123650"/>
                  <a:pt x="187678" y="115340"/>
                </a:cubicBezTo>
                <a:cubicBezTo>
                  <a:pt x="179377" y="107031"/>
                  <a:pt x="167828" y="102695"/>
                  <a:pt x="155917" y="104502"/>
                </a:cubicBezTo>
                <a:close/>
                <a:moveTo>
                  <a:pt x="154473" y="95469"/>
                </a:moveTo>
                <a:cubicBezTo>
                  <a:pt x="169271" y="93663"/>
                  <a:pt x="183708" y="97998"/>
                  <a:pt x="194175" y="108837"/>
                </a:cubicBezTo>
                <a:cubicBezTo>
                  <a:pt x="204641" y="119315"/>
                  <a:pt x="209333" y="133766"/>
                  <a:pt x="207168" y="148579"/>
                </a:cubicBezTo>
                <a:cubicBezTo>
                  <a:pt x="205002" y="166644"/>
                  <a:pt x="191287" y="181818"/>
                  <a:pt x="173241" y="186876"/>
                </a:cubicBezTo>
                <a:cubicBezTo>
                  <a:pt x="166022" y="189044"/>
                  <a:pt x="158443" y="189044"/>
                  <a:pt x="150864" y="187599"/>
                </a:cubicBezTo>
                <a:cubicBezTo>
                  <a:pt x="149059" y="187238"/>
                  <a:pt x="147616" y="187599"/>
                  <a:pt x="146533" y="188683"/>
                </a:cubicBezTo>
                <a:lnTo>
                  <a:pt x="36452" y="298878"/>
                </a:lnTo>
                <a:cubicBezTo>
                  <a:pt x="33926" y="301407"/>
                  <a:pt x="30317" y="302852"/>
                  <a:pt x="26707" y="302852"/>
                </a:cubicBezTo>
                <a:cubicBezTo>
                  <a:pt x="23098" y="302852"/>
                  <a:pt x="19489" y="301407"/>
                  <a:pt x="16602" y="298878"/>
                </a:cubicBezTo>
                <a:lnTo>
                  <a:pt x="4330" y="286232"/>
                </a:lnTo>
                <a:cubicBezTo>
                  <a:pt x="-1444" y="280813"/>
                  <a:pt x="-1444" y="272142"/>
                  <a:pt x="4330" y="266723"/>
                </a:cubicBezTo>
                <a:lnTo>
                  <a:pt x="114411" y="156528"/>
                </a:lnTo>
                <a:cubicBezTo>
                  <a:pt x="115133" y="155444"/>
                  <a:pt x="115855" y="153637"/>
                  <a:pt x="115494" y="152192"/>
                </a:cubicBezTo>
                <a:cubicBezTo>
                  <a:pt x="113689" y="144605"/>
                  <a:pt x="113689" y="137018"/>
                  <a:pt x="115855" y="129431"/>
                </a:cubicBezTo>
                <a:cubicBezTo>
                  <a:pt x="120908" y="111727"/>
                  <a:pt x="136427" y="97998"/>
                  <a:pt x="154473" y="95469"/>
                </a:cubicBezTo>
                <a:close/>
                <a:moveTo>
                  <a:pt x="285730" y="83270"/>
                </a:moveTo>
                <a:cubicBezTo>
                  <a:pt x="288248" y="82550"/>
                  <a:pt x="290766" y="83270"/>
                  <a:pt x="291845" y="85792"/>
                </a:cubicBezTo>
                <a:cubicBezTo>
                  <a:pt x="299399" y="103803"/>
                  <a:pt x="302997" y="122174"/>
                  <a:pt x="302997" y="141265"/>
                </a:cubicBezTo>
                <a:cubicBezTo>
                  <a:pt x="302997" y="189894"/>
                  <a:pt x="278895" y="234201"/>
                  <a:pt x="238245" y="260858"/>
                </a:cubicBezTo>
                <a:cubicBezTo>
                  <a:pt x="237166" y="261218"/>
                  <a:pt x="236447" y="261578"/>
                  <a:pt x="235727" y="261578"/>
                </a:cubicBezTo>
                <a:cubicBezTo>
                  <a:pt x="233929" y="261578"/>
                  <a:pt x="232490" y="260858"/>
                  <a:pt x="231770" y="259417"/>
                </a:cubicBezTo>
                <a:cubicBezTo>
                  <a:pt x="230331" y="257255"/>
                  <a:pt x="231051" y="254374"/>
                  <a:pt x="233209" y="252933"/>
                </a:cubicBezTo>
                <a:cubicBezTo>
                  <a:pt x="271340" y="228438"/>
                  <a:pt x="294003" y="186652"/>
                  <a:pt x="294003" y="141265"/>
                </a:cubicBezTo>
                <a:cubicBezTo>
                  <a:pt x="294003" y="123614"/>
                  <a:pt x="290406" y="105964"/>
                  <a:pt x="283571" y="89394"/>
                </a:cubicBezTo>
                <a:cubicBezTo>
                  <a:pt x="282492" y="86872"/>
                  <a:pt x="283571" y="84711"/>
                  <a:pt x="285730" y="83270"/>
                </a:cubicBezTo>
                <a:close/>
                <a:moveTo>
                  <a:pt x="90019" y="78484"/>
                </a:moveTo>
                <a:cubicBezTo>
                  <a:pt x="87110" y="82823"/>
                  <a:pt x="83474" y="86801"/>
                  <a:pt x="78747" y="89694"/>
                </a:cubicBezTo>
                <a:cubicBezTo>
                  <a:pt x="83474" y="92225"/>
                  <a:pt x="87110" y="96203"/>
                  <a:pt x="90019" y="100542"/>
                </a:cubicBezTo>
                <a:cubicBezTo>
                  <a:pt x="92564" y="96203"/>
                  <a:pt x="96201" y="92225"/>
                  <a:pt x="100927" y="89694"/>
                </a:cubicBezTo>
                <a:cubicBezTo>
                  <a:pt x="96201" y="86801"/>
                  <a:pt x="92564" y="82823"/>
                  <a:pt x="90019" y="78484"/>
                </a:cubicBezTo>
                <a:close/>
                <a:moveTo>
                  <a:pt x="90019" y="57150"/>
                </a:moveTo>
                <a:cubicBezTo>
                  <a:pt x="92564" y="57150"/>
                  <a:pt x="94382" y="59319"/>
                  <a:pt x="94382" y="61851"/>
                </a:cubicBezTo>
                <a:cubicBezTo>
                  <a:pt x="94382" y="74507"/>
                  <a:pt x="104927" y="84993"/>
                  <a:pt x="117654" y="84993"/>
                </a:cubicBezTo>
                <a:cubicBezTo>
                  <a:pt x="120199" y="84993"/>
                  <a:pt x="122017" y="86801"/>
                  <a:pt x="122017" y="89694"/>
                </a:cubicBezTo>
                <a:cubicBezTo>
                  <a:pt x="122017" y="91863"/>
                  <a:pt x="120199" y="94033"/>
                  <a:pt x="117654" y="94033"/>
                </a:cubicBezTo>
                <a:cubicBezTo>
                  <a:pt x="104927" y="94033"/>
                  <a:pt x="94382" y="104519"/>
                  <a:pt x="94382" y="117175"/>
                </a:cubicBezTo>
                <a:cubicBezTo>
                  <a:pt x="94382" y="119707"/>
                  <a:pt x="92564" y="121876"/>
                  <a:pt x="90019" y="121876"/>
                </a:cubicBezTo>
                <a:cubicBezTo>
                  <a:pt x="87474" y="121876"/>
                  <a:pt x="85292" y="119707"/>
                  <a:pt x="85292" y="117175"/>
                </a:cubicBezTo>
                <a:cubicBezTo>
                  <a:pt x="85292" y="104519"/>
                  <a:pt x="74747" y="94033"/>
                  <a:pt x="62384" y="94033"/>
                </a:cubicBezTo>
                <a:cubicBezTo>
                  <a:pt x="59475" y="94033"/>
                  <a:pt x="57294" y="91863"/>
                  <a:pt x="57294" y="89694"/>
                </a:cubicBezTo>
                <a:cubicBezTo>
                  <a:pt x="57294" y="86801"/>
                  <a:pt x="59475" y="84993"/>
                  <a:pt x="62384" y="84993"/>
                </a:cubicBezTo>
                <a:cubicBezTo>
                  <a:pt x="74747" y="84993"/>
                  <a:pt x="85292" y="74507"/>
                  <a:pt x="85292" y="61851"/>
                </a:cubicBezTo>
                <a:cubicBezTo>
                  <a:pt x="85292" y="59319"/>
                  <a:pt x="87474" y="57150"/>
                  <a:pt x="90019" y="57150"/>
                </a:cubicBezTo>
                <a:close/>
                <a:moveTo>
                  <a:pt x="160844" y="47625"/>
                </a:moveTo>
                <a:cubicBezTo>
                  <a:pt x="206418" y="47625"/>
                  <a:pt x="245173" y="79787"/>
                  <a:pt x="253427" y="124457"/>
                </a:cubicBezTo>
                <a:cubicBezTo>
                  <a:pt x="253785" y="126959"/>
                  <a:pt x="252350" y="129460"/>
                  <a:pt x="249838" y="129817"/>
                </a:cubicBezTo>
                <a:cubicBezTo>
                  <a:pt x="249479" y="129817"/>
                  <a:pt x="249120" y="129817"/>
                  <a:pt x="248762" y="129817"/>
                </a:cubicBezTo>
                <a:cubicBezTo>
                  <a:pt x="246608" y="129817"/>
                  <a:pt x="244814" y="128031"/>
                  <a:pt x="244455" y="126244"/>
                </a:cubicBezTo>
                <a:cubicBezTo>
                  <a:pt x="236920" y="86220"/>
                  <a:pt x="201753" y="56916"/>
                  <a:pt x="160844" y="56916"/>
                </a:cubicBezTo>
                <a:cubicBezTo>
                  <a:pt x="145055" y="56916"/>
                  <a:pt x="129266" y="61204"/>
                  <a:pt x="115988" y="69781"/>
                </a:cubicBezTo>
                <a:cubicBezTo>
                  <a:pt x="113835" y="71210"/>
                  <a:pt x="110965" y="70496"/>
                  <a:pt x="109529" y="68352"/>
                </a:cubicBezTo>
                <a:cubicBezTo>
                  <a:pt x="108094" y="66207"/>
                  <a:pt x="108811" y="63349"/>
                  <a:pt x="110965" y="61919"/>
                </a:cubicBezTo>
                <a:cubicBezTo>
                  <a:pt x="126036" y="52628"/>
                  <a:pt x="143261" y="47625"/>
                  <a:pt x="160844" y="47625"/>
                </a:cubicBezTo>
                <a:close/>
                <a:moveTo>
                  <a:pt x="262696" y="37481"/>
                </a:moveTo>
                <a:cubicBezTo>
                  <a:pt x="259111" y="43904"/>
                  <a:pt x="253376" y="49613"/>
                  <a:pt x="246923" y="53181"/>
                </a:cubicBezTo>
                <a:cubicBezTo>
                  <a:pt x="253376" y="56749"/>
                  <a:pt x="259111" y="62102"/>
                  <a:pt x="262696" y="68881"/>
                </a:cubicBezTo>
                <a:cubicBezTo>
                  <a:pt x="266281" y="62102"/>
                  <a:pt x="272016" y="56749"/>
                  <a:pt x="278469" y="53181"/>
                </a:cubicBezTo>
                <a:cubicBezTo>
                  <a:pt x="272016" y="49613"/>
                  <a:pt x="266281" y="43904"/>
                  <a:pt x="262696" y="37481"/>
                </a:cubicBezTo>
                <a:close/>
                <a:moveTo>
                  <a:pt x="262696" y="14288"/>
                </a:moveTo>
                <a:cubicBezTo>
                  <a:pt x="265205" y="14288"/>
                  <a:pt x="267356" y="16429"/>
                  <a:pt x="267356" y="18926"/>
                </a:cubicBezTo>
                <a:cubicBezTo>
                  <a:pt x="267356" y="35340"/>
                  <a:pt x="280620" y="48543"/>
                  <a:pt x="296751" y="48543"/>
                </a:cubicBezTo>
                <a:cubicBezTo>
                  <a:pt x="299618" y="48543"/>
                  <a:pt x="301411" y="50684"/>
                  <a:pt x="301411" y="53181"/>
                </a:cubicBezTo>
                <a:cubicBezTo>
                  <a:pt x="301411" y="55679"/>
                  <a:pt x="299618" y="57463"/>
                  <a:pt x="296751" y="57463"/>
                </a:cubicBezTo>
                <a:cubicBezTo>
                  <a:pt x="280620" y="57463"/>
                  <a:pt x="267356" y="71022"/>
                  <a:pt x="267356" y="87079"/>
                </a:cubicBezTo>
                <a:cubicBezTo>
                  <a:pt x="267356" y="89577"/>
                  <a:pt x="265205" y="91718"/>
                  <a:pt x="262696" y="91718"/>
                </a:cubicBezTo>
                <a:cubicBezTo>
                  <a:pt x="260187" y="91718"/>
                  <a:pt x="258394" y="89577"/>
                  <a:pt x="258394" y="87079"/>
                </a:cubicBezTo>
                <a:cubicBezTo>
                  <a:pt x="258394" y="71022"/>
                  <a:pt x="245131" y="57463"/>
                  <a:pt x="228641" y="57463"/>
                </a:cubicBezTo>
                <a:cubicBezTo>
                  <a:pt x="226132" y="57463"/>
                  <a:pt x="223981" y="55679"/>
                  <a:pt x="223981" y="53181"/>
                </a:cubicBezTo>
                <a:cubicBezTo>
                  <a:pt x="223981" y="50684"/>
                  <a:pt x="226132" y="48543"/>
                  <a:pt x="228641" y="48543"/>
                </a:cubicBezTo>
                <a:cubicBezTo>
                  <a:pt x="245131" y="48543"/>
                  <a:pt x="258394" y="35340"/>
                  <a:pt x="258394" y="18926"/>
                </a:cubicBezTo>
                <a:cubicBezTo>
                  <a:pt x="258394" y="16429"/>
                  <a:pt x="260187" y="14288"/>
                  <a:pt x="262696" y="14288"/>
                </a:cubicBezTo>
                <a:close/>
                <a:moveTo>
                  <a:pt x="161486" y="0"/>
                </a:moveTo>
                <a:cubicBezTo>
                  <a:pt x="188212" y="0"/>
                  <a:pt x="214215" y="7561"/>
                  <a:pt x="236606" y="21603"/>
                </a:cubicBezTo>
                <a:cubicBezTo>
                  <a:pt x="238773" y="22683"/>
                  <a:pt x="239495" y="25563"/>
                  <a:pt x="238050" y="27724"/>
                </a:cubicBezTo>
                <a:cubicBezTo>
                  <a:pt x="236967" y="29884"/>
                  <a:pt x="234078" y="30604"/>
                  <a:pt x="231911" y="29164"/>
                </a:cubicBezTo>
                <a:cubicBezTo>
                  <a:pt x="210964" y="16202"/>
                  <a:pt x="186406" y="9361"/>
                  <a:pt x="161486" y="9361"/>
                </a:cubicBezTo>
                <a:cubicBezTo>
                  <a:pt x="88173" y="9361"/>
                  <a:pt x="28222" y="68770"/>
                  <a:pt x="28222" y="141860"/>
                </a:cubicBezTo>
                <a:cubicBezTo>
                  <a:pt x="28222" y="163463"/>
                  <a:pt x="33279" y="183626"/>
                  <a:pt x="43030" y="202709"/>
                </a:cubicBezTo>
                <a:cubicBezTo>
                  <a:pt x="44474" y="204869"/>
                  <a:pt x="43391" y="207750"/>
                  <a:pt x="41224" y="208470"/>
                </a:cubicBezTo>
                <a:cubicBezTo>
                  <a:pt x="40502" y="209190"/>
                  <a:pt x="39779" y="209190"/>
                  <a:pt x="39057" y="209190"/>
                </a:cubicBezTo>
                <a:cubicBezTo>
                  <a:pt x="37251" y="209190"/>
                  <a:pt x="35807" y="208470"/>
                  <a:pt x="35084" y="206669"/>
                </a:cubicBezTo>
                <a:cubicBezTo>
                  <a:pt x="24611" y="186506"/>
                  <a:pt x="19194" y="164903"/>
                  <a:pt x="19194" y="141860"/>
                </a:cubicBezTo>
                <a:cubicBezTo>
                  <a:pt x="19194" y="63729"/>
                  <a:pt x="83117" y="0"/>
                  <a:pt x="161486"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46" name="Freeform 822">
            <a:extLst>
              <a:ext uri="{FF2B5EF4-FFF2-40B4-BE49-F238E27FC236}">
                <a16:creationId xmlns="" xmlns:a16="http://schemas.microsoft.com/office/drawing/2014/main" id="{D7F20F80-CAB6-9F45-BA7A-60C00DD89621}"/>
              </a:ext>
            </a:extLst>
          </p:cNvPr>
          <p:cNvSpPr>
            <a:spLocks noChangeArrowheads="1"/>
          </p:cNvSpPr>
          <p:nvPr/>
        </p:nvSpPr>
        <p:spPr bwMode="auto">
          <a:xfrm>
            <a:off x="6895257" y="4207598"/>
            <a:ext cx="464716" cy="464717"/>
          </a:xfrm>
          <a:custGeom>
            <a:avLst/>
            <a:gdLst>
              <a:gd name="T0" fmla="*/ 113934 w 302852"/>
              <a:gd name="T1" fmla="*/ 274814 h 302853"/>
              <a:gd name="T2" fmla="*/ 105874 w 302852"/>
              <a:gd name="T3" fmla="*/ 277989 h 302853"/>
              <a:gd name="T4" fmla="*/ 43039 w 302852"/>
              <a:gd name="T5" fmla="*/ 271639 h 302853"/>
              <a:gd name="T6" fmla="*/ 49036 w 302852"/>
              <a:gd name="T7" fmla="*/ 277989 h 302853"/>
              <a:gd name="T8" fmla="*/ 41275 w 302852"/>
              <a:gd name="T9" fmla="*/ 274814 h 302853"/>
              <a:gd name="T10" fmla="*/ 82183 w 302852"/>
              <a:gd name="T11" fmla="*/ 274638 h 302853"/>
              <a:gd name="T12" fmla="*/ 77787 w 302852"/>
              <a:gd name="T13" fmla="*/ 269875 h 302853"/>
              <a:gd name="T14" fmla="*/ 27243 w 302852"/>
              <a:gd name="T15" fmla="*/ 293479 h 302853"/>
              <a:gd name="T16" fmla="*/ 145897 w 302852"/>
              <a:gd name="T17" fmla="*/ 257064 h 302853"/>
              <a:gd name="T18" fmla="*/ 40741 w 302852"/>
              <a:gd name="T19" fmla="*/ 215611 h 302853"/>
              <a:gd name="T20" fmla="*/ 40741 w 302852"/>
              <a:gd name="T21" fmla="*/ 157089 h 302853"/>
              <a:gd name="T22" fmla="*/ 271100 w 302852"/>
              <a:gd name="T23" fmla="*/ 152364 h 302853"/>
              <a:gd name="T24" fmla="*/ 177380 w 302852"/>
              <a:gd name="T25" fmla="*/ 225062 h 302853"/>
              <a:gd name="T26" fmla="*/ 262054 w 302852"/>
              <a:gd name="T27" fmla="*/ 215611 h 302853"/>
              <a:gd name="T28" fmla="*/ 173037 w 302852"/>
              <a:gd name="T29" fmla="*/ 152364 h 302853"/>
              <a:gd name="T30" fmla="*/ 118790 w 302852"/>
              <a:gd name="T31" fmla="*/ 147638 h 302853"/>
              <a:gd name="T32" fmla="*/ 118790 w 302852"/>
              <a:gd name="T33" fmla="*/ 225062 h 302853"/>
              <a:gd name="T34" fmla="*/ 31750 w 302852"/>
              <a:gd name="T35" fmla="*/ 152364 h 302853"/>
              <a:gd name="T36" fmla="*/ 40741 w 302852"/>
              <a:gd name="T37" fmla="*/ 117661 h 302853"/>
              <a:gd name="T38" fmla="*/ 40741 w 302852"/>
              <a:gd name="T39" fmla="*/ 86769 h 302853"/>
              <a:gd name="T40" fmla="*/ 271100 w 302852"/>
              <a:gd name="T41" fmla="*/ 82458 h 302853"/>
              <a:gd name="T42" fmla="*/ 177380 w 302852"/>
              <a:gd name="T43" fmla="*/ 126641 h 302853"/>
              <a:gd name="T44" fmla="*/ 262054 w 302852"/>
              <a:gd name="T45" fmla="*/ 117661 h 302853"/>
              <a:gd name="T46" fmla="*/ 173037 w 302852"/>
              <a:gd name="T47" fmla="*/ 82458 h 302853"/>
              <a:gd name="T48" fmla="*/ 118790 w 302852"/>
              <a:gd name="T49" fmla="*/ 77788 h 302853"/>
              <a:gd name="T50" fmla="*/ 118790 w 302852"/>
              <a:gd name="T51" fmla="*/ 126641 h 302853"/>
              <a:gd name="T52" fmla="*/ 31750 w 302852"/>
              <a:gd name="T53" fmla="*/ 82458 h 302853"/>
              <a:gd name="T54" fmla="*/ 9320 w 302852"/>
              <a:gd name="T55" fmla="*/ 248051 h 302853"/>
              <a:gd name="T56" fmla="*/ 9320 w 302852"/>
              <a:gd name="T57" fmla="*/ 55163 h 302853"/>
              <a:gd name="T58" fmla="*/ 277446 w 302852"/>
              <a:gd name="T59" fmla="*/ 27164 h 302853"/>
              <a:gd name="T60" fmla="*/ 269753 w 302852"/>
              <a:gd name="T61" fmla="*/ 30339 h 302853"/>
              <a:gd name="T62" fmla="*/ 210961 w 302852"/>
              <a:gd name="T63" fmla="*/ 23636 h 302853"/>
              <a:gd name="T64" fmla="*/ 217311 w 302852"/>
              <a:gd name="T65" fmla="*/ 30339 h 302853"/>
              <a:gd name="T66" fmla="*/ 209550 w 302852"/>
              <a:gd name="T67" fmla="*/ 27164 h 302853"/>
              <a:gd name="T68" fmla="*/ 248884 w 302852"/>
              <a:gd name="T69" fmla="*/ 26988 h 302853"/>
              <a:gd name="T70" fmla="*/ 244298 w 302852"/>
              <a:gd name="T71" fmla="*/ 22225 h 302853"/>
              <a:gd name="T72" fmla="*/ 110948 w 302852"/>
              <a:gd name="T73" fmla="*/ 31384 h 302853"/>
              <a:gd name="T74" fmla="*/ 63345 w 302852"/>
              <a:gd name="T75" fmla="*/ 22225 h 302853"/>
              <a:gd name="T76" fmla="*/ 90641 w 302852"/>
              <a:gd name="T77" fmla="*/ 31384 h 302853"/>
              <a:gd name="T78" fmla="*/ 63345 w 302852"/>
              <a:gd name="T79" fmla="*/ 22225 h 302853"/>
              <a:gd name="T80" fmla="*/ 9320 w 302852"/>
              <a:gd name="T81" fmla="*/ 45789 h 302853"/>
              <a:gd name="T82" fmla="*/ 127973 w 302852"/>
              <a:gd name="T83" fmla="*/ 9374 h 302853"/>
              <a:gd name="T84" fmla="*/ 298164 w 302852"/>
              <a:gd name="T85" fmla="*/ 0 h 302853"/>
              <a:gd name="T86" fmla="*/ 302852 w 302852"/>
              <a:gd name="T87" fmla="*/ 298166 h 302853"/>
              <a:gd name="T88" fmla="*/ 165100 w 302852"/>
              <a:gd name="T89" fmla="*/ 298166 h 302853"/>
              <a:gd name="T90" fmla="*/ 293476 w 302852"/>
              <a:gd name="T91" fmla="*/ 55163 h 302853"/>
              <a:gd name="T92" fmla="*/ 178803 w 302852"/>
              <a:gd name="T93" fmla="*/ 45789 h 302853"/>
              <a:gd name="T94" fmla="*/ 169788 w 302852"/>
              <a:gd name="T95" fmla="*/ 9374 h 302853"/>
              <a:gd name="T96" fmla="*/ 27243 w 302852"/>
              <a:gd name="T97" fmla="*/ 0 h 302853"/>
              <a:gd name="T98" fmla="*/ 155217 w 302852"/>
              <a:gd name="T99" fmla="*/ 50476 h 302853"/>
              <a:gd name="T100" fmla="*/ 127973 w 302852"/>
              <a:gd name="T101" fmla="*/ 302853 h 302853"/>
              <a:gd name="T102" fmla="*/ 0 w 302852"/>
              <a:gd name="T103" fmla="*/ 252377 h 302853"/>
              <a:gd name="T104" fmla="*/ 27243 w 302852"/>
              <a:gd name="T105" fmla="*/ 0 h 30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2852" h="302853">
                <a:moveTo>
                  <a:pt x="105874" y="271639"/>
                </a:moveTo>
                <a:cubicBezTo>
                  <a:pt x="107706" y="269875"/>
                  <a:pt x="111003" y="269875"/>
                  <a:pt x="112835" y="271639"/>
                </a:cubicBezTo>
                <a:cubicBezTo>
                  <a:pt x="113568" y="272345"/>
                  <a:pt x="113934" y="273403"/>
                  <a:pt x="113934" y="274814"/>
                </a:cubicBezTo>
                <a:cubicBezTo>
                  <a:pt x="113934" y="275872"/>
                  <a:pt x="113568" y="276931"/>
                  <a:pt x="112835" y="277989"/>
                </a:cubicBezTo>
                <a:cubicBezTo>
                  <a:pt x="111736" y="278695"/>
                  <a:pt x="110637" y="279047"/>
                  <a:pt x="109171" y="279047"/>
                </a:cubicBezTo>
                <a:cubicBezTo>
                  <a:pt x="108072" y="279047"/>
                  <a:pt x="106973" y="278695"/>
                  <a:pt x="105874" y="277989"/>
                </a:cubicBezTo>
                <a:cubicBezTo>
                  <a:pt x="105141" y="276931"/>
                  <a:pt x="104775" y="275872"/>
                  <a:pt x="104775" y="274814"/>
                </a:cubicBezTo>
                <a:cubicBezTo>
                  <a:pt x="104775" y="273403"/>
                  <a:pt x="105141" y="272345"/>
                  <a:pt x="105874" y="271639"/>
                </a:cubicBezTo>
                <a:close/>
                <a:moveTo>
                  <a:pt x="43039" y="271639"/>
                </a:moveTo>
                <a:cubicBezTo>
                  <a:pt x="44450" y="269875"/>
                  <a:pt x="47625" y="269875"/>
                  <a:pt x="49036" y="271639"/>
                </a:cubicBezTo>
                <a:cubicBezTo>
                  <a:pt x="49741" y="272345"/>
                  <a:pt x="50447" y="273403"/>
                  <a:pt x="50447" y="274814"/>
                </a:cubicBezTo>
                <a:cubicBezTo>
                  <a:pt x="50447" y="275872"/>
                  <a:pt x="49741" y="276931"/>
                  <a:pt x="49036" y="277989"/>
                </a:cubicBezTo>
                <a:cubicBezTo>
                  <a:pt x="48330" y="278695"/>
                  <a:pt x="47272" y="279047"/>
                  <a:pt x="45861" y="279047"/>
                </a:cubicBezTo>
                <a:cubicBezTo>
                  <a:pt x="44803" y="279047"/>
                  <a:pt x="43744" y="278695"/>
                  <a:pt x="43039" y="277989"/>
                </a:cubicBezTo>
                <a:cubicBezTo>
                  <a:pt x="41980" y="276931"/>
                  <a:pt x="41275" y="275872"/>
                  <a:pt x="41275" y="274814"/>
                </a:cubicBezTo>
                <a:cubicBezTo>
                  <a:pt x="41275" y="273403"/>
                  <a:pt x="41980" y="272345"/>
                  <a:pt x="43039" y="271639"/>
                </a:cubicBezTo>
                <a:close/>
                <a:moveTo>
                  <a:pt x="77787" y="269875"/>
                </a:moveTo>
                <a:cubicBezTo>
                  <a:pt x="80352" y="269875"/>
                  <a:pt x="82183" y="272073"/>
                  <a:pt x="82183" y="274638"/>
                </a:cubicBezTo>
                <a:cubicBezTo>
                  <a:pt x="82183" y="277202"/>
                  <a:pt x="80352" y="279034"/>
                  <a:pt x="77787" y="279034"/>
                </a:cubicBezTo>
                <a:cubicBezTo>
                  <a:pt x="75223" y="279034"/>
                  <a:pt x="73025" y="277202"/>
                  <a:pt x="73025" y="274638"/>
                </a:cubicBezTo>
                <a:cubicBezTo>
                  <a:pt x="73025" y="272073"/>
                  <a:pt x="75223" y="269875"/>
                  <a:pt x="77787" y="269875"/>
                </a:cubicBezTo>
                <a:close/>
                <a:moveTo>
                  <a:pt x="9320" y="257064"/>
                </a:moveTo>
                <a:lnTo>
                  <a:pt x="9320" y="275812"/>
                </a:lnTo>
                <a:cubicBezTo>
                  <a:pt x="9320" y="285547"/>
                  <a:pt x="17206" y="293479"/>
                  <a:pt x="27243" y="293479"/>
                </a:cubicBezTo>
                <a:lnTo>
                  <a:pt x="127973" y="293479"/>
                </a:lnTo>
                <a:cubicBezTo>
                  <a:pt x="138010" y="293479"/>
                  <a:pt x="145897" y="285547"/>
                  <a:pt x="145897" y="275812"/>
                </a:cubicBezTo>
                <a:lnTo>
                  <a:pt x="145897" y="257064"/>
                </a:lnTo>
                <a:lnTo>
                  <a:pt x="9320" y="257064"/>
                </a:lnTo>
                <a:close/>
                <a:moveTo>
                  <a:pt x="40741" y="157089"/>
                </a:moveTo>
                <a:lnTo>
                  <a:pt x="40741" y="215611"/>
                </a:lnTo>
                <a:lnTo>
                  <a:pt x="114114" y="215611"/>
                </a:lnTo>
                <a:lnTo>
                  <a:pt x="114114" y="157089"/>
                </a:lnTo>
                <a:lnTo>
                  <a:pt x="40741" y="157089"/>
                </a:lnTo>
                <a:close/>
                <a:moveTo>
                  <a:pt x="177380" y="147638"/>
                </a:moveTo>
                <a:lnTo>
                  <a:pt x="266396" y="147638"/>
                </a:lnTo>
                <a:cubicBezTo>
                  <a:pt x="268929" y="147638"/>
                  <a:pt x="271100" y="149819"/>
                  <a:pt x="271100" y="152364"/>
                </a:cubicBezTo>
                <a:lnTo>
                  <a:pt x="271100" y="220336"/>
                </a:lnTo>
                <a:cubicBezTo>
                  <a:pt x="271100" y="222881"/>
                  <a:pt x="268929" y="225062"/>
                  <a:pt x="266396" y="225062"/>
                </a:cubicBezTo>
                <a:lnTo>
                  <a:pt x="177380" y="225062"/>
                </a:lnTo>
                <a:cubicBezTo>
                  <a:pt x="174847" y="225062"/>
                  <a:pt x="173037" y="222881"/>
                  <a:pt x="173037" y="220336"/>
                </a:cubicBezTo>
                <a:cubicBezTo>
                  <a:pt x="173037" y="217792"/>
                  <a:pt x="174847" y="215611"/>
                  <a:pt x="177380" y="215611"/>
                </a:cubicBezTo>
                <a:lnTo>
                  <a:pt x="262054" y="215611"/>
                </a:lnTo>
                <a:lnTo>
                  <a:pt x="262054" y="157089"/>
                </a:lnTo>
                <a:lnTo>
                  <a:pt x="177380" y="157089"/>
                </a:lnTo>
                <a:cubicBezTo>
                  <a:pt x="174847" y="157089"/>
                  <a:pt x="173037" y="154908"/>
                  <a:pt x="173037" y="152364"/>
                </a:cubicBezTo>
                <a:cubicBezTo>
                  <a:pt x="173037" y="149819"/>
                  <a:pt x="174847" y="147638"/>
                  <a:pt x="177380" y="147638"/>
                </a:cubicBezTo>
                <a:close/>
                <a:moveTo>
                  <a:pt x="36425" y="147638"/>
                </a:moveTo>
                <a:lnTo>
                  <a:pt x="118790" y="147638"/>
                </a:lnTo>
                <a:cubicBezTo>
                  <a:pt x="121308" y="147638"/>
                  <a:pt x="123466" y="149819"/>
                  <a:pt x="123466" y="152364"/>
                </a:cubicBezTo>
                <a:lnTo>
                  <a:pt x="123466" y="220336"/>
                </a:lnTo>
                <a:cubicBezTo>
                  <a:pt x="123466" y="222881"/>
                  <a:pt x="121308" y="225062"/>
                  <a:pt x="118790" y="225062"/>
                </a:cubicBezTo>
                <a:lnTo>
                  <a:pt x="36425" y="225062"/>
                </a:lnTo>
                <a:cubicBezTo>
                  <a:pt x="33908" y="225062"/>
                  <a:pt x="31750" y="222881"/>
                  <a:pt x="31750" y="220336"/>
                </a:cubicBezTo>
                <a:lnTo>
                  <a:pt x="31750" y="152364"/>
                </a:lnTo>
                <a:cubicBezTo>
                  <a:pt x="31750" y="149819"/>
                  <a:pt x="33908" y="147638"/>
                  <a:pt x="36425" y="147638"/>
                </a:cubicBezTo>
                <a:close/>
                <a:moveTo>
                  <a:pt x="40741" y="86769"/>
                </a:moveTo>
                <a:lnTo>
                  <a:pt x="40741" y="117661"/>
                </a:lnTo>
                <a:lnTo>
                  <a:pt x="114114" y="117661"/>
                </a:lnTo>
                <a:lnTo>
                  <a:pt x="114114" y="86769"/>
                </a:lnTo>
                <a:lnTo>
                  <a:pt x="40741" y="86769"/>
                </a:lnTo>
                <a:close/>
                <a:moveTo>
                  <a:pt x="177380" y="77788"/>
                </a:moveTo>
                <a:lnTo>
                  <a:pt x="266396" y="77788"/>
                </a:lnTo>
                <a:cubicBezTo>
                  <a:pt x="268929" y="77788"/>
                  <a:pt x="271100" y="79584"/>
                  <a:pt x="271100" y="82458"/>
                </a:cubicBezTo>
                <a:lnTo>
                  <a:pt x="271100" y="122330"/>
                </a:lnTo>
                <a:cubicBezTo>
                  <a:pt x="271100" y="124845"/>
                  <a:pt x="268929" y="126641"/>
                  <a:pt x="266396" y="126641"/>
                </a:cubicBezTo>
                <a:lnTo>
                  <a:pt x="177380" y="126641"/>
                </a:lnTo>
                <a:cubicBezTo>
                  <a:pt x="174847" y="126641"/>
                  <a:pt x="173037" y="124845"/>
                  <a:pt x="173037" y="122330"/>
                </a:cubicBezTo>
                <a:cubicBezTo>
                  <a:pt x="173037" y="119816"/>
                  <a:pt x="174847" y="117661"/>
                  <a:pt x="177380" y="117661"/>
                </a:cubicBezTo>
                <a:lnTo>
                  <a:pt x="262054" y="117661"/>
                </a:lnTo>
                <a:lnTo>
                  <a:pt x="262054" y="86769"/>
                </a:lnTo>
                <a:lnTo>
                  <a:pt x="177380" y="86769"/>
                </a:lnTo>
                <a:cubicBezTo>
                  <a:pt x="174847" y="86769"/>
                  <a:pt x="173037" y="84972"/>
                  <a:pt x="173037" y="82458"/>
                </a:cubicBezTo>
                <a:cubicBezTo>
                  <a:pt x="173037" y="79584"/>
                  <a:pt x="174847" y="77788"/>
                  <a:pt x="177380" y="77788"/>
                </a:cubicBezTo>
                <a:close/>
                <a:moveTo>
                  <a:pt x="36425" y="77788"/>
                </a:moveTo>
                <a:lnTo>
                  <a:pt x="118790" y="77788"/>
                </a:lnTo>
                <a:cubicBezTo>
                  <a:pt x="121308" y="77788"/>
                  <a:pt x="123466" y="79584"/>
                  <a:pt x="123466" y="82458"/>
                </a:cubicBezTo>
                <a:lnTo>
                  <a:pt x="123466" y="122330"/>
                </a:lnTo>
                <a:cubicBezTo>
                  <a:pt x="123466" y="124845"/>
                  <a:pt x="121308" y="126641"/>
                  <a:pt x="118790" y="126641"/>
                </a:cubicBezTo>
                <a:lnTo>
                  <a:pt x="36425" y="126641"/>
                </a:lnTo>
                <a:cubicBezTo>
                  <a:pt x="33908" y="126641"/>
                  <a:pt x="31750" y="124845"/>
                  <a:pt x="31750" y="122330"/>
                </a:cubicBezTo>
                <a:lnTo>
                  <a:pt x="31750" y="82458"/>
                </a:lnTo>
                <a:cubicBezTo>
                  <a:pt x="31750" y="79584"/>
                  <a:pt x="33908" y="77788"/>
                  <a:pt x="36425" y="77788"/>
                </a:cubicBezTo>
                <a:close/>
                <a:moveTo>
                  <a:pt x="9320" y="55163"/>
                </a:moveTo>
                <a:lnTo>
                  <a:pt x="9320" y="248051"/>
                </a:lnTo>
                <a:lnTo>
                  <a:pt x="145897" y="248051"/>
                </a:lnTo>
                <a:lnTo>
                  <a:pt x="145897" y="55163"/>
                </a:lnTo>
                <a:lnTo>
                  <a:pt x="9320" y="55163"/>
                </a:lnTo>
                <a:close/>
                <a:moveTo>
                  <a:pt x="269753" y="23636"/>
                </a:moveTo>
                <a:cubicBezTo>
                  <a:pt x="271218" y="22225"/>
                  <a:pt x="274149" y="22225"/>
                  <a:pt x="275981" y="23636"/>
                </a:cubicBezTo>
                <a:cubicBezTo>
                  <a:pt x="277080" y="24695"/>
                  <a:pt x="277446" y="25753"/>
                  <a:pt x="277446" y="27164"/>
                </a:cubicBezTo>
                <a:cubicBezTo>
                  <a:pt x="277446" y="28222"/>
                  <a:pt x="277080" y="29281"/>
                  <a:pt x="275981" y="30339"/>
                </a:cubicBezTo>
                <a:cubicBezTo>
                  <a:pt x="275248" y="31045"/>
                  <a:pt x="274149" y="31397"/>
                  <a:pt x="273050" y="31397"/>
                </a:cubicBezTo>
                <a:cubicBezTo>
                  <a:pt x="271584" y="31397"/>
                  <a:pt x="270485" y="31045"/>
                  <a:pt x="269753" y="30339"/>
                </a:cubicBezTo>
                <a:cubicBezTo>
                  <a:pt x="268654" y="29281"/>
                  <a:pt x="268287" y="28222"/>
                  <a:pt x="268287" y="27164"/>
                </a:cubicBezTo>
                <a:cubicBezTo>
                  <a:pt x="268287" y="25753"/>
                  <a:pt x="268654" y="24695"/>
                  <a:pt x="269753" y="23636"/>
                </a:cubicBezTo>
                <a:close/>
                <a:moveTo>
                  <a:pt x="210961" y="23636"/>
                </a:moveTo>
                <a:cubicBezTo>
                  <a:pt x="212725" y="22225"/>
                  <a:pt x="215547" y="22225"/>
                  <a:pt x="217311" y="23636"/>
                </a:cubicBezTo>
                <a:cubicBezTo>
                  <a:pt x="218370" y="24695"/>
                  <a:pt x="218722" y="25753"/>
                  <a:pt x="218722" y="27164"/>
                </a:cubicBezTo>
                <a:cubicBezTo>
                  <a:pt x="218722" y="28222"/>
                  <a:pt x="218370" y="29281"/>
                  <a:pt x="217311" y="30339"/>
                </a:cubicBezTo>
                <a:cubicBezTo>
                  <a:pt x="216253" y="31045"/>
                  <a:pt x="215195" y="31397"/>
                  <a:pt x="214136" y="31397"/>
                </a:cubicBezTo>
                <a:cubicBezTo>
                  <a:pt x="213078" y="31397"/>
                  <a:pt x="211667" y="31045"/>
                  <a:pt x="210961" y="30339"/>
                </a:cubicBezTo>
                <a:cubicBezTo>
                  <a:pt x="210256" y="29281"/>
                  <a:pt x="209550" y="28222"/>
                  <a:pt x="209550" y="27164"/>
                </a:cubicBezTo>
                <a:cubicBezTo>
                  <a:pt x="209550" y="25753"/>
                  <a:pt x="210256" y="24695"/>
                  <a:pt x="210961" y="23636"/>
                </a:cubicBezTo>
                <a:close/>
                <a:moveTo>
                  <a:pt x="244298" y="22225"/>
                </a:moveTo>
                <a:cubicBezTo>
                  <a:pt x="246768" y="22225"/>
                  <a:pt x="248884" y="24423"/>
                  <a:pt x="248884" y="26988"/>
                </a:cubicBezTo>
                <a:cubicBezTo>
                  <a:pt x="248884" y="29552"/>
                  <a:pt x="246768" y="31384"/>
                  <a:pt x="244298" y="31384"/>
                </a:cubicBezTo>
                <a:cubicBezTo>
                  <a:pt x="241829" y="31384"/>
                  <a:pt x="239712" y="29552"/>
                  <a:pt x="239712" y="26988"/>
                </a:cubicBezTo>
                <a:cubicBezTo>
                  <a:pt x="239712" y="24423"/>
                  <a:pt x="241829" y="22225"/>
                  <a:pt x="244298" y="22225"/>
                </a:cubicBezTo>
                <a:close/>
                <a:moveTo>
                  <a:pt x="110948" y="22225"/>
                </a:moveTo>
                <a:cubicBezTo>
                  <a:pt x="113418" y="22225"/>
                  <a:pt x="115534" y="24423"/>
                  <a:pt x="115534" y="26988"/>
                </a:cubicBezTo>
                <a:cubicBezTo>
                  <a:pt x="115534" y="29552"/>
                  <a:pt x="113418" y="31384"/>
                  <a:pt x="110948" y="31384"/>
                </a:cubicBezTo>
                <a:cubicBezTo>
                  <a:pt x="108479" y="31384"/>
                  <a:pt x="106362" y="29552"/>
                  <a:pt x="106362" y="26988"/>
                </a:cubicBezTo>
                <a:cubicBezTo>
                  <a:pt x="106362" y="24423"/>
                  <a:pt x="108479" y="22225"/>
                  <a:pt x="110948" y="22225"/>
                </a:cubicBezTo>
                <a:close/>
                <a:moveTo>
                  <a:pt x="63345" y="22225"/>
                </a:moveTo>
                <a:lnTo>
                  <a:pt x="90641" y="22225"/>
                </a:lnTo>
                <a:cubicBezTo>
                  <a:pt x="93123" y="22225"/>
                  <a:pt x="94895" y="24423"/>
                  <a:pt x="94895" y="26988"/>
                </a:cubicBezTo>
                <a:cubicBezTo>
                  <a:pt x="94895" y="29552"/>
                  <a:pt x="93123" y="31384"/>
                  <a:pt x="90641" y="31384"/>
                </a:cubicBezTo>
                <a:lnTo>
                  <a:pt x="63345" y="31384"/>
                </a:lnTo>
                <a:cubicBezTo>
                  <a:pt x="61218" y="31384"/>
                  <a:pt x="58737" y="29552"/>
                  <a:pt x="58737" y="26988"/>
                </a:cubicBezTo>
                <a:cubicBezTo>
                  <a:pt x="58737" y="24423"/>
                  <a:pt x="61218" y="22225"/>
                  <a:pt x="63345" y="22225"/>
                </a:cubicBezTo>
                <a:close/>
                <a:moveTo>
                  <a:pt x="27243" y="9374"/>
                </a:moveTo>
                <a:cubicBezTo>
                  <a:pt x="17206" y="9374"/>
                  <a:pt x="9320" y="17306"/>
                  <a:pt x="9320" y="27401"/>
                </a:cubicBezTo>
                <a:lnTo>
                  <a:pt x="9320" y="45789"/>
                </a:lnTo>
                <a:lnTo>
                  <a:pt x="145897" y="45789"/>
                </a:lnTo>
                <a:lnTo>
                  <a:pt x="145897" y="27401"/>
                </a:lnTo>
                <a:cubicBezTo>
                  <a:pt x="145897" y="17306"/>
                  <a:pt x="138010" y="9374"/>
                  <a:pt x="127973" y="9374"/>
                </a:cubicBezTo>
                <a:lnTo>
                  <a:pt x="27243" y="9374"/>
                </a:lnTo>
                <a:close/>
                <a:moveTo>
                  <a:pt x="169788" y="0"/>
                </a:moveTo>
                <a:lnTo>
                  <a:pt x="298164" y="0"/>
                </a:lnTo>
                <a:cubicBezTo>
                  <a:pt x="300688" y="0"/>
                  <a:pt x="302852" y="2163"/>
                  <a:pt x="302852" y="4687"/>
                </a:cubicBezTo>
                <a:lnTo>
                  <a:pt x="302852" y="50476"/>
                </a:lnTo>
                <a:lnTo>
                  <a:pt x="302852" y="298166"/>
                </a:lnTo>
                <a:cubicBezTo>
                  <a:pt x="302852" y="300689"/>
                  <a:pt x="300688" y="302853"/>
                  <a:pt x="298164" y="302853"/>
                </a:cubicBezTo>
                <a:lnTo>
                  <a:pt x="169788" y="302853"/>
                </a:lnTo>
                <a:cubicBezTo>
                  <a:pt x="167264" y="302853"/>
                  <a:pt x="165100" y="300689"/>
                  <a:pt x="165100" y="298166"/>
                </a:cubicBezTo>
                <a:cubicBezTo>
                  <a:pt x="165100" y="295642"/>
                  <a:pt x="167264" y="293479"/>
                  <a:pt x="169788" y="293479"/>
                </a:cubicBezTo>
                <a:lnTo>
                  <a:pt x="293476" y="293479"/>
                </a:lnTo>
                <a:lnTo>
                  <a:pt x="293476" y="55163"/>
                </a:lnTo>
                <a:lnTo>
                  <a:pt x="178803" y="55163"/>
                </a:lnTo>
                <a:cubicBezTo>
                  <a:pt x="176279" y="55163"/>
                  <a:pt x="174476" y="52999"/>
                  <a:pt x="174476" y="50476"/>
                </a:cubicBezTo>
                <a:cubicBezTo>
                  <a:pt x="174476" y="47952"/>
                  <a:pt x="176279" y="45789"/>
                  <a:pt x="178803" y="45789"/>
                </a:cubicBezTo>
                <a:lnTo>
                  <a:pt x="293476" y="45789"/>
                </a:lnTo>
                <a:lnTo>
                  <a:pt x="293476" y="9374"/>
                </a:lnTo>
                <a:lnTo>
                  <a:pt x="169788" y="9374"/>
                </a:lnTo>
                <a:cubicBezTo>
                  <a:pt x="167264" y="9374"/>
                  <a:pt x="165100" y="7211"/>
                  <a:pt x="165100" y="4687"/>
                </a:cubicBezTo>
                <a:cubicBezTo>
                  <a:pt x="165100" y="2163"/>
                  <a:pt x="167264" y="0"/>
                  <a:pt x="169788" y="0"/>
                </a:cubicBezTo>
                <a:close/>
                <a:moveTo>
                  <a:pt x="27243" y="0"/>
                </a:moveTo>
                <a:lnTo>
                  <a:pt x="127973" y="0"/>
                </a:lnTo>
                <a:cubicBezTo>
                  <a:pt x="143029" y="0"/>
                  <a:pt x="155217" y="12258"/>
                  <a:pt x="155217" y="27401"/>
                </a:cubicBezTo>
                <a:lnTo>
                  <a:pt x="155217" y="50476"/>
                </a:lnTo>
                <a:lnTo>
                  <a:pt x="155217" y="252377"/>
                </a:lnTo>
                <a:lnTo>
                  <a:pt x="155217" y="275812"/>
                </a:lnTo>
                <a:cubicBezTo>
                  <a:pt x="155217" y="290594"/>
                  <a:pt x="143029" y="302853"/>
                  <a:pt x="127973" y="302853"/>
                </a:cubicBezTo>
                <a:lnTo>
                  <a:pt x="27243" y="302853"/>
                </a:lnTo>
                <a:cubicBezTo>
                  <a:pt x="12188" y="302853"/>
                  <a:pt x="0" y="290594"/>
                  <a:pt x="0" y="275812"/>
                </a:cubicBezTo>
                <a:lnTo>
                  <a:pt x="0" y="252377"/>
                </a:lnTo>
                <a:lnTo>
                  <a:pt x="0" y="50476"/>
                </a:lnTo>
                <a:lnTo>
                  <a:pt x="0" y="27401"/>
                </a:lnTo>
                <a:cubicBezTo>
                  <a:pt x="0" y="12258"/>
                  <a:pt x="12188" y="0"/>
                  <a:pt x="27243"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70" name="Freeform 823">
            <a:extLst>
              <a:ext uri="{FF2B5EF4-FFF2-40B4-BE49-F238E27FC236}">
                <a16:creationId xmlns="" xmlns:a16="http://schemas.microsoft.com/office/drawing/2014/main" id="{C984C9BE-5718-1544-881A-BFD337EFB334}"/>
              </a:ext>
            </a:extLst>
          </p:cNvPr>
          <p:cNvSpPr>
            <a:spLocks noChangeArrowheads="1"/>
          </p:cNvSpPr>
          <p:nvPr/>
        </p:nvSpPr>
        <p:spPr bwMode="auto">
          <a:xfrm>
            <a:off x="9738738" y="3211479"/>
            <a:ext cx="352795" cy="464716"/>
          </a:xfrm>
          <a:custGeom>
            <a:avLst/>
            <a:gdLst>
              <a:gd name="T0" fmla="*/ 137768 w 229966"/>
              <a:gd name="T1" fmla="*/ 230547 h 302124"/>
              <a:gd name="T2" fmla="*/ 139562 w 229966"/>
              <a:gd name="T3" fmla="*/ 287377 h 302124"/>
              <a:gd name="T4" fmla="*/ 178311 w 229966"/>
              <a:gd name="T5" fmla="*/ 213642 h 302124"/>
              <a:gd name="T6" fmla="*/ 56278 w 229966"/>
              <a:gd name="T7" fmla="*/ 115772 h 302124"/>
              <a:gd name="T8" fmla="*/ 115778 w 229966"/>
              <a:gd name="T9" fmla="*/ 46896 h 302124"/>
              <a:gd name="T10" fmla="*/ 115778 w 229966"/>
              <a:gd name="T11" fmla="*/ 46896 h 302124"/>
              <a:gd name="T12" fmla="*/ 67088 w 229966"/>
              <a:gd name="T13" fmla="*/ 27326 h 302124"/>
              <a:gd name="T14" fmla="*/ 52019 w 229966"/>
              <a:gd name="T15" fmla="*/ 37757 h 302124"/>
              <a:gd name="T16" fmla="*/ 24750 w 229966"/>
              <a:gd name="T17" fmla="*/ 60777 h 302124"/>
              <a:gd name="T18" fmla="*/ 8964 w 229966"/>
              <a:gd name="T19" fmla="*/ 94227 h 302124"/>
              <a:gd name="T20" fmla="*/ 10758 w 229966"/>
              <a:gd name="T21" fmla="*/ 131275 h 302124"/>
              <a:gd name="T22" fmla="*/ 27262 w 229966"/>
              <a:gd name="T23" fmla="*/ 162927 h 302124"/>
              <a:gd name="T24" fmla="*/ 37308 w 229966"/>
              <a:gd name="T25" fmla="*/ 178393 h 302124"/>
              <a:gd name="T26" fmla="*/ 60629 w 229966"/>
              <a:gd name="T27" fmla="*/ 206088 h 302124"/>
              <a:gd name="T28" fmla="*/ 89691 w 229966"/>
              <a:gd name="T29" fmla="*/ 217958 h 302124"/>
              <a:gd name="T30" fmla="*/ 125570 w 229966"/>
              <a:gd name="T31" fmla="*/ 215080 h 302124"/>
              <a:gd name="T32" fmla="*/ 143150 w 229966"/>
              <a:gd name="T33" fmla="*/ 211484 h 302124"/>
              <a:gd name="T34" fmla="*/ 177593 w 229966"/>
              <a:gd name="T35" fmla="*/ 200693 h 302124"/>
              <a:gd name="T36" fmla="*/ 204502 w 229966"/>
              <a:gd name="T37" fmla="*/ 175515 h 302124"/>
              <a:gd name="T38" fmla="*/ 217418 w 229966"/>
              <a:gd name="T39" fmla="*/ 140986 h 302124"/>
              <a:gd name="T40" fmla="*/ 214189 w 229966"/>
              <a:gd name="T41" fmla="*/ 105018 h 302124"/>
              <a:gd name="T42" fmla="*/ 210602 w 229966"/>
              <a:gd name="T43" fmla="*/ 86674 h 302124"/>
              <a:gd name="T44" fmla="*/ 199838 w 229966"/>
              <a:gd name="T45" fmla="*/ 52504 h 302124"/>
              <a:gd name="T46" fmla="*/ 174723 w 229966"/>
              <a:gd name="T47" fmla="*/ 25528 h 302124"/>
              <a:gd name="T48" fmla="*/ 140280 w 229966"/>
              <a:gd name="T49" fmla="*/ 12939 h 302124"/>
              <a:gd name="T50" fmla="*/ 104401 w 229966"/>
              <a:gd name="T51" fmla="*/ 15816 h 302124"/>
              <a:gd name="T52" fmla="*/ 105478 w 229966"/>
              <a:gd name="T53" fmla="*/ 4306 h 302124"/>
              <a:gd name="T54" fmla="*/ 137768 w 229966"/>
              <a:gd name="T55" fmla="*/ 350 h 302124"/>
              <a:gd name="T56" fmla="*/ 166112 w 229966"/>
              <a:gd name="T57" fmla="*/ 16176 h 302124"/>
              <a:gd name="T58" fmla="*/ 193021 w 229966"/>
              <a:gd name="T59" fmla="*/ 43152 h 302124"/>
              <a:gd name="T60" fmla="*/ 211319 w 229966"/>
              <a:gd name="T61" fmla="*/ 70848 h 302124"/>
              <a:gd name="T62" fmla="*/ 225670 w 229966"/>
              <a:gd name="T63" fmla="*/ 105737 h 302124"/>
              <a:gd name="T64" fmla="*/ 229617 w 229966"/>
              <a:gd name="T65" fmla="*/ 138468 h 302124"/>
              <a:gd name="T66" fmla="*/ 213831 w 229966"/>
              <a:gd name="T67" fmla="*/ 166523 h 302124"/>
              <a:gd name="T68" fmla="*/ 186922 w 229966"/>
              <a:gd name="T69" fmla="*/ 193500 h 302124"/>
              <a:gd name="T70" fmla="*/ 209525 w 229966"/>
              <a:gd name="T71" fmla="*/ 273709 h 302124"/>
              <a:gd name="T72" fmla="*/ 138845 w 229966"/>
              <a:gd name="T73" fmla="*/ 302124 h 302124"/>
              <a:gd name="T74" fmla="*/ 95073 w 229966"/>
              <a:gd name="T75" fmla="*/ 230547 h 302124"/>
              <a:gd name="T76" fmla="*/ 70317 w 229966"/>
              <a:gd name="T77" fmla="*/ 212203 h 302124"/>
              <a:gd name="T78" fmla="*/ 66011 w 229966"/>
              <a:gd name="T79" fmla="*/ 255005 h 302124"/>
              <a:gd name="T80" fmla="*/ 68882 w 229966"/>
              <a:gd name="T81" fmla="*/ 255365 h 302124"/>
              <a:gd name="T82" fmla="*/ 71393 w 229966"/>
              <a:gd name="T83" fmla="*/ 257163 h 302124"/>
              <a:gd name="T84" fmla="*/ 109783 w 229966"/>
              <a:gd name="T85" fmla="*/ 262559 h 302124"/>
              <a:gd name="T86" fmla="*/ 87180 w 229966"/>
              <a:gd name="T87" fmla="*/ 299965 h 302124"/>
              <a:gd name="T88" fmla="*/ 20445 w 229966"/>
              <a:gd name="T89" fmla="*/ 273709 h 302124"/>
              <a:gd name="T90" fmla="*/ 42690 w 229966"/>
              <a:gd name="T91" fmla="*/ 193500 h 302124"/>
              <a:gd name="T92" fmla="*/ 16140 w 229966"/>
              <a:gd name="T93" fmla="*/ 166523 h 302124"/>
              <a:gd name="T94" fmla="*/ 353 w 229966"/>
              <a:gd name="T95" fmla="*/ 138468 h 302124"/>
              <a:gd name="T96" fmla="*/ 3941 w 229966"/>
              <a:gd name="T97" fmla="*/ 105737 h 302124"/>
              <a:gd name="T98" fmla="*/ 18651 w 229966"/>
              <a:gd name="T99" fmla="*/ 70848 h 302124"/>
              <a:gd name="T100" fmla="*/ 36949 w 229966"/>
              <a:gd name="T101" fmla="*/ 43152 h 302124"/>
              <a:gd name="T102" fmla="*/ 63500 w 229966"/>
              <a:gd name="T103" fmla="*/ 16176 h 302124"/>
              <a:gd name="T104" fmla="*/ 92203 w 229966"/>
              <a:gd name="T105" fmla="*/ 350 h 30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966" h="302124">
                <a:moveTo>
                  <a:pt x="159295" y="212203"/>
                </a:moveTo>
                <a:cubicBezTo>
                  <a:pt x="156425" y="211124"/>
                  <a:pt x="152837" y="212203"/>
                  <a:pt x="151761" y="215440"/>
                </a:cubicBezTo>
                <a:lnTo>
                  <a:pt x="148891" y="221914"/>
                </a:lnTo>
                <a:cubicBezTo>
                  <a:pt x="146738" y="226590"/>
                  <a:pt x="142791" y="229468"/>
                  <a:pt x="137768" y="230547"/>
                </a:cubicBezTo>
                <a:cubicBezTo>
                  <a:pt x="133104" y="231626"/>
                  <a:pt x="128081" y="230187"/>
                  <a:pt x="124134" y="226590"/>
                </a:cubicBezTo>
                <a:lnTo>
                  <a:pt x="119111" y="221914"/>
                </a:lnTo>
                <a:cubicBezTo>
                  <a:pt x="117317" y="220476"/>
                  <a:pt x="115165" y="219756"/>
                  <a:pt x="113012" y="220476"/>
                </a:cubicBezTo>
                <a:lnTo>
                  <a:pt x="139562" y="287377"/>
                </a:lnTo>
                <a:lnTo>
                  <a:pt x="158578" y="257163"/>
                </a:lnTo>
                <a:cubicBezTo>
                  <a:pt x="159654" y="255365"/>
                  <a:pt x="161807" y="254646"/>
                  <a:pt x="163601" y="255005"/>
                </a:cubicBezTo>
                <a:lnTo>
                  <a:pt x="198403" y="263997"/>
                </a:lnTo>
                <a:lnTo>
                  <a:pt x="178311" y="213642"/>
                </a:lnTo>
                <a:cubicBezTo>
                  <a:pt x="174364" y="215800"/>
                  <a:pt x="170418" y="216160"/>
                  <a:pt x="166112" y="214721"/>
                </a:cubicBezTo>
                <a:lnTo>
                  <a:pt x="159295" y="212203"/>
                </a:lnTo>
                <a:close/>
                <a:moveTo>
                  <a:pt x="115778" y="56272"/>
                </a:moveTo>
                <a:cubicBezTo>
                  <a:pt x="82963" y="56272"/>
                  <a:pt x="56278" y="82957"/>
                  <a:pt x="56278" y="115772"/>
                </a:cubicBezTo>
                <a:cubicBezTo>
                  <a:pt x="56278" y="148587"/>
                  <a:pt x="82963" y="175272"/>
                  <a:pt x="115778" y="175272"/>
                </a:cubicBezTo>
                <a:cubicBezTo>
                  <a:pt x="148954" y="175272"/>
                  <a:pt x="175638" y="148587"/>
                  <a:pt x="175638" y="115772"/>
                </a:cubicBezTo>
                <a:cubicBezTo>
                  <a:pt x="175638" y="82957"/>
                  <a:pt x="148954" y="56272"/>
                  <a:pt x="115778" y="56272"/>
                </a:cubicBezTo>
                <a:close/>
                <a:moveTo>
                  <a:pt x="115778" y="46896"/>
                </a:moveTo>
                <a:cubicBezTo>
                  <a:pt x="154002" y="46896"/>
                  <a:pt x="184654" y="77908"/>
                  <a:pt x="184654" y="115772"/>
                </a:cubicBezTo>
                <a:cubicBezTo>
                  <a:pt x="184654" y="153996"/>
                  <a:pt x="154002" y="184648"/>
                  <a:pt x="115778" y="184648"/>
                </a:cubicBezTo>
                <a:cubicBezTo>
                  <a:pt x="77914" y="184648"/>
                  <a:pt x="46902" y="153996"/>
                  <a:pt x="46902" y="115772"/>
                </a:cubicBezTo>
                <a:cubicBezTo>
                  <a:pt x="46902" y="77908"/>
                  <a:pt x="77914" y="46896"/>
                  <a:pt x="115778" y="46896"/>
                </a:cubicBezTo>
                <a:close/>
                <a:moveTo>
                  <a:pt x="93996" y="9342"/>
                </a:moveTo>
                <a:cubicBezTo>
                  <a:pt x="91844" y="9702"/>
                  <a:pt x="90409" y="11140"/>
                  <a:pt x="89691" y="12939"/>
                </a:cubicBezTo>
                <a:lnTo>
                  <a:pt x="86462" y="19413"/>
                </a:lnTo>
                <a:cubicBezTo>
                  <a:pt x="83233" y="26607"/>
                  <a:pt x="74981" y="30203"/>
                  <a:pt x="67088" y="27326"/>
                </a:cubicBezTo>
                <a:lnTo>
                  <a:pt x="60629" y="24808"/>
                </a:lnTo>
                <a:cubicBezTo>
                  <a:pt x="58477" y="24089"/>
                  <a:pt x="56683" y="24089"/>
                  <a:pt x="54889" y="25528"/>
                </a:cubicBezTo>
                <a:cubicBezTo>
                  <a:pt x="53454" y="26607"/>
                  <a:pt x="52377" y="28405"/>
                  <a:pt x="52377" y="30563"/>
                </a:cubicBezTo>
                <a:lnTo>
                  <a:pt x="52019" y="37757"/>
                </a:lnTo>
                <a:cubicBezTo>
                  <a:pt x="51660" y="45670"/>
                  <a:pt x="45201" y="52145"/>
                  <a:pt x="37308" y="52504"/>
                </a:cubicBezTo>
                <a:lnTo>
                  <a:pt x="30132" y="52504"/>
                </a:lnTo>
                <a:cubicBezTo>
                  <a:pt x="27980" y="52504"/>
                  <a:pt x="26186" y="53583"/>
                  <a:pt x="25109" y="55382"/>
                </a:cubicBezTo>
                <a:cubicBezTo>
                  <a:pt x="24033" y="57180"/>
                  <a:pt x="23674" y="58978"/>
                  <a:pt x="24750" y="60777"/>
                </a:cubicBezTo>
                <a:lnTo>
                  <a:pt x="27262" y="67611"/>
                </a:lnTo>
                <a:cubicBezTo>
                  <a:pt x="29773" y="75164"/>
                  <a:pt x="26186" y="83797"/>
                  <a:pt x="19010" y="86674"/>
                </a:cubicBezTo>
                <a:lnTo>
                  <a:pt x="12552" y="89911"/>
                </a:lnTo>
                <a:cubicBezTo>
                  <a:pt x="10758" y="90990"/>
                  <a:pt x="9682" y="92429"/>
                  <a:pt x="8964" y="94227"/>
                </a:cubicBezTo>
                <a:cubicBezTo>
                  <a:pt x="8605" y="96385"/>
                  <a:pt x="9323" y="98184"/>
                  <a:pt x="10758" y="99623"/>
                </a:cubicBezTo>
                <a:lnTo>
                  <a:pt x="15422" y="105018"/>
                </a:lnTo>
                <a:cubicBezTo>
                  <a:pt x="20804" y="110773"/>
                  <a:pt x="20804" y="120124"/>
                  <a:pt x="15422" y="125879"/>
                </a:cubicBezTo>
                <a:lnTo>
                  <a:pt x="10758" y="131275"/>
                </a:lnTo>
                <a:cubicBezTo>
                  <a:pt x="9323" y="132713"/>
                  <a:pt x="8605" y="134512"/>
                  <a:pt x="8964" y="136310"/>
                </a:cubicBezTo>
                <a:cubicBezTo>
                  <a:pt x="9682" y="138468"/>
                  <a:pt x="10758" y="139907"/>
                  <a:pt x="12552" y="140986"/>
                </a:cubicBezTo>
                <a:lnTo>
                  <a:pt x="19010" y="143863"/>
                </a:lnTo>
                <a:cubicBezTo>
                  <a:pt x="26186" y="147101"/>
                  <a:pt x="29773" y="155733"/>
                  <a:pt x="27262" y="162927"/>
                </a:cubicBezTo>
                <a:lnTo>
                  <a:pt x="24750" y="169761"/>
                </a:lnTo>
                <a:cubicBezTo>
                  <a:pt x="23674" y="171919"/>
                  <a:pt x="24033" y="173717"/>
                  <a:pt x="25109" y="175515"/>
                </a:cubicBezTo>
                <a:cubicBezTo>
                  <a:pt x="26186" y="177314"/>
                  <a:pt x="27980" y="178033"/>
                  <a:pt x="30132" y="178393"/>
                </a:cubicBezTo>
                <a:lnTo>
                  <a:pt x="37308" y="178393"/>
                </a:lnTo>
                <a:cubicBezTo>
                  <a:pt x="45201" y="178753"/>
                  <a:pt x="51660" y="185227"/>
                  <a:pt x="52019" y="193500"/>
                </a:cubicBezTo>
                <a:lnTo>
                  <a:pt x="52377" y="200693"/>
                </a:lnTo>
                <a:cubicBezTo>
                  <a:pt x="52377" y="202492"/>
                  <a:pt x="53454" y="204290"/>
                  <a:pt x="54889" y="205369"/>
                </a:cubicBezTo>
                <a:cubicBezTo>
                  <a:pt x="56683" y="206448"/>
                  <a:pt x="58836" y="206448"/>
                  <a:pt x="60629" y="206088"/>
                </a:cubicBezTo>
                <a:lnTo>
                  <a:pt x="67088" y="203571"/>
                </a:lnTo>
                <a:cubicBezTo>
                  <a:pt x="69240" y="202851"/>
                  <a:pt x="70675" y="202492"/>
                  <a:pt x="72469" y="202492"/>
                </a:cubicBezTo>
                <a:cubicBezTo>
                  <a:pt x="78569" y="202492"/>
                  <a:pt x="83950" y="206088"/>
                  <a:pt x="86462" y="211484"/>
                </a:cubicBezTo>
                <a:lnTo>
                  <a:pt x="89691" y="217958"/>
                </a:lnTo>
                <a:cubicBezTo>
                  <a:pt x="90409" y="219756"/>
                  <a:pt x="91844" y="221195"/>
                  <a:pt x="93996" y="221555"/>
                </a:cubicBezTo>
                <a:cubicBezTo>
                  <a:pt x="95790" y="221914"/>
                  <a:pt x="97943" y="221555"/>
                  <a:pt x="99378" y="219756"/>
                </a:cubicBezTo>
                <a:lnTo>
                  <a:pt x="104401" y="215080"/>
                </a:lnTo>
                <a:cubicBezTo>
                  <a:pt x="110501" y="209685"/>
                  <a:pt x="119470" y="209685"/>
                  <a:pt x="125570" y="215080"/>
                </a:cubicBezTo>
                <a:lnTo>
                  <a:pt x="130592" y="219756"/>
                </a:lnTo>
                <a:cubicBezTo>
                  <a:pt x="132028" y="221555"/>
                  <a:pt x="134180" y="221914"/>
                  <a:pt x="135974" y="221555"/>
                </a:cubicBezTo>
                <a:cubicBezTo>
                  <a:pt x="138127" y="221195"/>
                  <a:pt x="139562" y="219756"/>
                  <a:pt x="140280" y="217958"/>
                </a:cubicBezTo>
                <a:lnTo>
                  <a:pt x="143150" y="211484"/>
                </a:lnTo>
                <a:cubicBezTo>
                  <a:pt x="146738" y="204290"/>
                  <a:pt x="154990" y="200693"/>
                  <a:pt x="162524" y="203571"/>
                </a:cubicBezTo>
                <a:lnTo>
                  <a:pt x="169341" y="206088"/>
                </a:lnTo>
                <a:cubicBezTo>
                  <a:pt x="171135" y="206448"/>
                  <a:pt x="173288" y="206448"/>
                  <a:pt x="174723" y="205369"/>
                </a:cubicBezTo>
                <a:cubicBezTo>
                  <a:pt x="176517" y="204290"/>
                  <a:pt x="177593" y="202492"/>
                  <a:pt x="177593" y="200693"/>
                </a:cubicBezTo>
                <a:lnTo>
                  <a:pt x="177952" y="193500"/>
                </a:lnTo>
                <a:cubicBezTo>
                  <a:pt x="178311" y="185227"/>
                  <a:pt x="184769" y="178753"/>
                  <a:pt x="192662" y="178393"/>
                </a:cubicBezTo>
                <a:lnTo>
                  <a:pt x="199838" y="178393"/>
                </a:lnTo>
                <a:cubicBezTo>
                  <a:pt x="201632" y="178033"/>
                  <a:pt x="203426" y="177314"/>
                  <a:pt x="204502" y="175515"/>
                </a:cubicBezTo>
                <a:cubicBezTo>
                  <a:pt x="205579" y="173717"/>
                  <a:pt x="205937" y="171919"/>
                  <a:pt x="205220" y="169761"/>
                </a:cubicBezTo>
                <a:lnTo>
                  <a:pt x="202708" y="162927"/>
                </a:lnTo>
                <a:cubicBezTo>
                  <a:pt x="199838" y="155733"/>
                  <a:pt x="203426" y="147101"/>
                  <a:pt x="210602" y="143863"/>
                </a:cubicBezTo>
                <a:lnTo>
                  <a:pt x="217418" y="140986"/>
                </a:lnTo>
                <a:cubicBezTo>
                  <a:pt x="219212" y="139907"/>
                  <a:pt x="220289" y="138468"/>
                  <a:pt x="221006" y="136310"/>
                </a:cubicBezTo>
                <a:cubicBezTo>
                  <a:pt x="221006" y="134512"/>
                  <a:pt x="220647" y="132713"/>
                  <a:pt x="219212" y="131275"/>
                </a:cubicBezTo>
                <a:lnTo>
                  <a:pt x="214189" y="125879"/>
                </a:lnTo>
                <a:cubicBezTo>
                  <a:pt x="209166" y="120124"/>
                  <a:pt x="209166" y="110773"/>
                  <a:pt x="214189" y="105018"/>
                </a:cubicBezTo>
                <a:lnTo>
                  <a:pt x="219212" y="99623"/>
                </a:lnTo>
                <a:cubicBezTo>
                  <a:pt x="220647" y="98184"/>
                  <a:pt x="221006" y="96385"/>
                  <a:pt x="221006" y="94227"/>
                </a:cubicBezTo>
                <a:cubicBezTo>
                  <a:pt x="220289" y="92429"/>
                  <a:pt x="219212" y="90990"/>
                  <a:pt x="217418" y="89911"/>
                </a:cubicBezTo>
                <a:lnTo>
                  <a:pt x="210602" y="86674"/>
                </a:lnTo>
                <a:cubicBezTo>
                  <a:pt x="203426" y="83797"/>
                  <a:pt x="199838" y="75164"/>
                  <a:pt x="202708" y="67611"/>
                </a:cubicBezTo>
                <a:lnTo>
                  <a:pt x="205220" y="60777"/>
                </a:lnTo>
                <a:cubicBezTo>
                  <a:pt x="205937" y="58978"/>
                  <a:pt x="205579" y="57180"/>
                  <a:pt x="204502" y="55382"/>
                </a:cubicBezTo>
                <a:cubicBezTo>
                  <a:pt x="203426" y="53583"/>
                  <a:pt x="201632" y="52504"/>
                  <a:pt x="199838" y="52504"/>
                </a:cubicBezTo>
                <a:lnTo>
                  <a:pt x="192662" y="52504"/>
                </a:lnTo>
                <a:cubicBezTo>
                  <a:pt x="184769" y="52145"/>
                  <a:pt x="178311" y="45670"/>
                  <a:pt x="177952" y="37757"/>
                </a:cubicBezTo>
                <a:lnTo>
                  <a:pt x="177593" y="30563"/>
                </a:lnTo>
                <a:cubicBezTo>
                  <a:pt x="177593" y="28405"/>
                  <a:pt x="176517" y="26607"/>
                  <a:pt x="174723" y="25528"/>
                </a:cubicBezTo>
                <a:cubicBezTo>
                  <a:pt x="173288" y="24089"/>
                  <a:pt x="171135" y="24089"/>
                  <a:pt x="169341" y="24808"/>
                </a:cubicBezTo>
                <a:lnTo>
                  <a:pt x="162524" y="27326"/>
                </a:lnTo>
                <a:cubicBezTo>
                  <a:pt x="154990" y="30203"/>
                  <a:pt x="146738" y="26607"/>
                  <a:pt x="143150" y="19413"/>
                </a:cubicBezTo>
                <a:lnTo>
                  <a:pt x="140280" y="12939"/>
                </a:lnTo>
                <a:cubicBezTo>
                  <a:pt x="139562" y="11140"/>
                  <a:pt x="138127" y="9702"/>
                  <a:pt x="135974" y="9342"/>
                </a:cubicBezTo>
                <a:cubicBezTo>
                  <a:pt x="134180" y="8982"/>
                  <a:pt x="132028" y="9342"/>
                  <a:pt x="130592" y="10781"/>
                </a:cubicBezTo>
                <a:lnTo>
                  <a:pt x="125570" y="15816"/>
                </a:lnTo>
                <a:cubicBezTo>
                  <a:pt x="119470" y="21211"/>
                  <a:pt x="110501" y="21211"/>
                  <a:pt x="104401" y="15816"/>
                </a:cubicBezTo>
                <a:lnTo>
                  <a:pt x="99378" y="10781"/>
                </a:lnTo>
                <a:cubicBezTo>
                  <a:pt x="97943" y="9342"/>
                  <a:pt x="95790" y="8982"/>
                  <a:pt x="93996" y="9342"/>
                </a:cubicBezTo>
                <a:close/>
                <a:moveTo>
                  <a:pt x="92203" y="350"/>
                </a:moveTo>
                <a:cubicBezTo>
                  <a:pt x="96867" y="-729"/>
                  <a:pt x="101890" y="709"/>
                  <a:pt x="105478" y="4306"/>
                </a:cubicBezTo>
                <a:lnTo>
                  <a:pt x="110859" y="8982"/>
                </a:lnTo>
                <a:cubicBezTo>
                  <a:pt x="113012" y="11140"/>
                  <a:pt x="116600" y="11140"/>
                  <a:pt x="119111" y="8982"/>
                </a:cubicBezTo>
                <a:lnTo>
                  <a:pt x="124134" y="4306"/>
                </a:lnTo>
                <a:cubicBezTo>
                  <a:pt x="128081" y="709"/>
                  <a:pt x="133104" y="-729"/>
                  <a:pt x="137768" y="350"/>
                </a:cubicBezTo>
                <a:cubicBezTo>
                  <a:pt x="142791" y="1429"/>
                  <a:pt x="146738" y="4306"/>
                  <a:pt x="148891" y="8982"/>
                </a:cubicBezTo>
                <a:lnTo>
                  <a:pt x="151761" y="15816"/>
                </a:lnTo>
                <a:cubicBezTo>
                  <a:pt x="152837" y="18334"/>
                  <a:pt x="156425" y="19773"/>
                  <a:pt x="159295" y="18694"/>
                </a:cubicBezTo>
                <a:lnTo>
                  <a:pt x="166112" y="16176"/>
                </a:lnTo>
                <a:cubicBezTo>
                  <a:pt x="170776" y="14737"/>
                  <a:pt x="175799" y="15097"/>
                  <a:pt x="180105" y="17974"/>
                </a:cubicBezTo>
                <a:cubicBezTo>
                  <a:pt x="184051" y="20492"/>
                  <a:pt x="186563" y="25168"/>
                  <a:pt x="186563" y="30203"/>
                </a:cubicBezTo>
                <a:lnTo>
                  <a:pt x="186922" y="37397"/>
                </a:lnTo>
                <a:cubicBezTo>
                  <a:pt x="187280" y="40275"/>
                  <a:pt x="189433" y="43152"/>
                  <a:pt x="193021" y="43152"/>
                </a:cubicBezTo>
                <a:lnTo>
                  <a:pt x="200197" y="43512"/>
                </a:lnTo>
                <a:cubicBezTo>
                  <a:pt x="204861" y="43871"/>
                  <a:pt x="209525" y="46029"/>
                  <a:pt x="212037" y="50346"/>
                </a:cubicBezTo>
                <a:cubicBezTo>
                  <a:pt x="214907" y="54303"/>
                  <a:pt x="215624" y="59338"/>
                  <a:pt x="213831" y="64014"/>
                </a:cubicBezTo>
                <a:lnTo>
                  <a:pt x="211319" y="70848"/>
                </a:lnTo>
                <a:cubicBezTo>
                  <a:pt x="210243" y="74085"/>
                  <a:pt x="211678" y="77322"/>
                  <a:pt x="214548" y="78401"/>
                </a:cubicBezTo>
                <a:lnTo>
                  <a:pt x="221006" y="81638"/>
                </a:lnTo>
                <a:cubicBezTo>
                  <a:pt x="225670" y="83797"/>
                  <a:pt x="228900" y="87753"/>
                  <a:pt x="229617" y="92429"/>
                </a:cubicBezTo>
                <a:cubicBezTo>
                  <a:pt x="230693" y="97464"/>
                  <a:pt x="229258" y="102140"/>
                  <a:pt x="225670" y="105737"/>
                </a:cubicBezTo>
                <a:lnTo>
                  <a:pt x="221006" y="111492"/>
                </a:lnTo>
                <a:cubicBezTo>
                  <a:pt x="218854" y="113650"/>
                  <a:pt x="218854" y="117247"/>
                  <a:pt x="221006" y="119405"/>
                </a:cubicBezTo>
                <a:lnTo>
                  <a:pt x="225670" y="124800"/>
                </a:lnTo>
                <a:cubicBezTo>
                  <a:pt x="229258" y="128397"/>
                  <a:pt x="230693" y="133433"/>
                  <a:pt x="229617" y="138468"/>
                </a:cubicBezTo>
                <a:cubicBezTo>
                  <a:pt x="228900" y="143144"/>
                  <a:pt x="225670" y="147101"/>
                  <a:pt x="221006" y="149259"/>
                </a:cubicBezTo>
                <a:lnTo>
                  <a:pt x="214548" y="152136"/>
                </a:lnTo>
                <a:cubicBezTo>
                  <a:pt x="211678" y="153575"/>
                  <a:pt x="210243" y="157172"/>
                  <a:pt x="211319" y="160049"/>
                </a:cubicBezTo>
                <a:lnTo>
                  <a:pt x="213831" y="166523"/>
                </a:lnTo>
                <a:cubicBezTo>
                  <a:pt x="215624" y="171199"/>
                  <a:pt x="214907" y="176235"/>
                  <a:pt x="212037" y="180551"/>
                </a:cubicBezTo>
                <a:cubicBezTo>
                  <a:pt x="209525" y="184508"/>
                  <a:pt x="204861" y="187025"/>
                  <a:pt x="200197" y="187385"/>
                </a:cubicBezTo>
                <a:lnTo>
                  <a:pt x="193021" y="187745"/>
                </a:lnTo>
                <a:cubicBezTo>
                  <a:pt x="189433" y="187745"/>
                  <a:pt x="187280" y="190262"/>
                  <a:pt x="186922" y="193500"/>
                </a:cubicBezTo>
                <a:lnTo>
                  <a:pt x="186563" y="201053"/>
                </a:lnTo>
                <a:cubicBezTo>
                  <a:pt x="186563" y="202851"/>
                  <a:pt x="185845" y="204650"/>
                  <a:pt x="185128" y="206448"/>
                </a:cubicBezTo>
                <a:lnTo>
                  <a:pt x="210243" y="269033"/>
                </a:lnTo>
                <a:cubicBezTo>
                  <a:pt x="210960" y="270472"/>
                  <a:pt x="210602" y="272270"/>
                  <a:pt x="209525" y="273709"/>
                </a:cubicBezTo>
                <a:cubicBezTo>
                  <a:pt x="208090" y="275147"/>
                  <a:pt x="206655" y="275507"/>
                  <a:pt x="204861" y="275147"/>
                </a:cubicBezTo>
                <a:lnTo>
                  <a:pt x="164677" y="264717"/>
                </a:lnTo>
                <a:lnTo>
                  <a:pt x="142791" y="299965"/>
                </a:lnTo>
                <a:cubicBezTo>
                  <a:pt x="141715" y="301045"/>
                  <a:pt x="140280" y="302124"/>
                  <a:pt x="138845" y="302124"/>
                </a:cubicBezTo>
                <a:cubicBezTo>
                  <a:pt x="138486" y="302124"/>
                  <a:pt x="138486" y="302124"/>
                  <a:pt x="138486" y="302124"/>
                </a:cubicBezTo>
                <a:cubicBezTo>
                  <a:pt x="136692" y="301764"/>
                  <a:pt x="135257" y="300685"/>
                  <a:pt x="134539" y="299246"/>
                </a:cubicBezTo>
                <a:lnTo>
                  <a:pt x="105478" y="226590"/>
                </a:lnTo>
                <a:cubicBezTo>
                  <a:pt x="102607" y="229468"/>
                  <a:pt x="99019" y="230547"/>
                  <a:pt x="95073" y="230547"/>
                </a:cubicBezTo>
                <a:cubicBezTo>
                  <a:pt x="94355" y="230547"/>
                  <a:pt x="93279" y="230547"/>
                  <a:pt x="92203" y="230547"/>
                </a:cubicBezTo>
                <a:cubicBezTo>
                  <a:pt x="87180" y="229468"/>
                  <a:pt x="83233" y="226590"/>
                  <a:pt x="81080" y="221914"/>
                </a:cubicBezTo>
                <a:lnTo>
                  <a:pt x="78210" y="215440"/>
                </a:lnTo>
                <a:cubicBezTo>
                  <a:pt x="76775" y="212203"/>
                  <a:pt x="73546" y="211124"/>
                  <a:pt x="70317" y="212203"/>
                </a:cubicBezTo>
                <a:lnTo>
                  <a:pt x="63500" y="214721"/>
                </a:lnTo>
                <a:cubicBezTo>
                  <a:pt x="59553" y="216160"/>
                  <a:pt x="55248" y="215800"/>
                  <a:pt x="51660" y="213642"/>
                </a:cubicBezTo>
                <a:lnTo>
                  <a:pt x="31567" y="263997"/>
                </a:lnTo>
                <a:lnTo>
                  <a:pt x="66011" y="255005"/>
                </a:lnTo>
                <a:lnTo>
                  <a:pt x="66370" y="255005"/>
                </a:lnTo>
                <a:cubicBezTo>
                  <a:pt x="66729" y="255005"/>
                  <a:pt x="67088" y="255005"/>
                  <a:pt x="67446" y="255005"/>
                </a:cubicBezTo>
                <a:cubicBezTo>
                  <a:pt x="67805" y="255005"/>
                  <a:pt x="67805" y="255005"/>
                  <a:pt x="68164" y="255005"/>
                </a:cubicBezTo>
                <a:cubicBezTo>
                  <a:pt x="68523" y="255005"/>
                  <a:pt x="68523" y="255365"/>
                  <a:pt x="68882" y="255365"/>
                </a:cubicBezTo>
                <a:cubicBezTo>
                  <a:pt x="69240" y="255365"/>
                  <a:pt x="69599" y="255365"/>
                  <a:pt x="69599" y="255725"/>
                </a:cubicBezTo>
                <a:cubicBezTo>
                  <a:pt x="69958" y="255725"/>
                  <a:pt x="70317" y="256084"/>
                  <a:pt x="70317" y="256084"/>
                </a:cubicBezTo>
                <a:cubicBezTo>
                  <a:pt x="70675" y="256444"/>
                  <a:pt x="70675" y="256804"/>
                  <a:pt x="71034" y="256804"/>
                </a:cubicBezTo>
                <a:cubicBezTo>
                  <a:pt x="71034" y="256804"/>
                  <a:pt x="71393" y="256804"/>
                  <a:pt x="71393" y="257163"/>
                </a:cubicBezTo>
                <a:lnTo>
                  <a:pt x="90050" y="287377"/>
                </a:lnTo>
                <a:lnTo>
                  <a:pt x="101531" y="258962"/>
                </a:lnTo>
                <a:cubicBezTo>
                  <a:pt x="102248" y="256804"/>
                  <a:pt x="105119" y="255365"/>
                  <a:pt x="107630" y="256444"/>
                </a:cubicBezTo>
                <a:cubicBezTo>
                  <a:pt x="109783" y="257163"/>
                  <a:pt x="110859" y="260041"/>
                  <a:pt x="109783" y="262559"/>
                </a:cubicBezTo>
                <a:lnTo>
                  <a:pt x="95073" y="299246"/>
                </a:lnTo>
                <a:cubicBezTo>
                  <a:pt x="94714" y="300685"/>
                  <a:pt x="93279" y="301764"/>
                  <a:pt x="91485" y="302124"/>
                </a:cubicBezTo>
                <a:cubicBezTo>
                  <a:pt x="91126" y="302124"/>
                  <a:pt x="91126" y="302124"/>
                  <a:pt x="91126" y="302124"/>
                </a:cubicBezTo>
                <a:cubicBezTo>
                  <a:pt x="89332" y="302124"/>
                  <a:pt x="87897" y="301045"/>
                  <a:pt x="87180" y="299965"/>
                </a:cubicBezTo>
                <a:lnTo>
                  <a:pt x="65294" y="264717"/>
                </a:lnTo>
                <a:lnTo>
                  <a:pt x="25109" y="275147"/>
                </a:lnTo>
                <a:cubicBezTo>
                  <a:pt x="24750" y="275147"/>
                  <a:pt x="24392" y="275147"/>
                  <a:pt x="23674" y="275147"/>
                </a:cubicBezTo>
                <a:cubicBezTo>
                  <a:pt x="22598" y="275147"/>
                  <a:pt x="21163" y="274788"/>
                  <a:pt x="20445" y="273709"/>
                </a:cubicBezTo>
                <a:cubicBezTo>
                  <a:pt x="19369" y="272270"/>
                  <a:pt x="19010" y="270472"/>
                  <a:pt x="19727" y="269033"/>
                </a:cubicBezTo>
                <a:lnTo>
                  <a:pt x="44484" y="206448"/>
                </a:lnTo>
                <a:cubicBezTo>
                  <a:pt x="43766" y="204650"/>
                  <a:pt x="43049" y="202851"/>
                  <a:pt x="43049" y="201053"/>
                </a:cubicBezTo>
                <a:lnTo>
                  <a:pt x="42690" y="193500"/>
                </a:lnTo>
                <a:cubicBezTo>
                  <a:pt x="42690" y="190262"/>
                  <a:pt x="40178" y="187745"/>
                  <a:pt x="36949" y="187745"/>
                </a:cubicBezTo>
                <a:lnTo>
                  <a:pt x="29773" y="187385"/>
                </a:lnTo>
                <a:cubicBezTo>
                  <a:pt x="24750" y="187025"/>
                  <a:pt x="20445" y="184508"/>
                  <a:pt x="17575" y="180551"/>
                </a:cubicBezTo>
                <a:cubicBezTo>
                  <a:pt x="15063" y="176235"/>
                  <a:pt x="14346" y="171199"/>
                  <a:pt x="16140" y="166523"/>
                </a:cubicBezTo>
                <a:lnTo>
                  <a:pt x="18651" y="160049"/>
                </a:lnTo>
                <a:cubicBezTo>
                  <a:pt x="19727" y="157172"/>
                  <a:pt x="17934" y="153575"/>
                  <a:pt x="15422" y="152136"/>
                </a:cubicBezTo>
                <a:lnTo>
                  <a:pt x="8964" y="149259"/>
                </a:lnTo>
                <a:cubicBezTo>
                  <a:pt x="4300" y="147101"/>
                  <a:pt x="1071" y="143144"/>
                  <a:pt x="353" y="138468"/>
                </a:cubicBezTo>
                <a:cubicBezTo>
                  <a:pt x="-723" y="133433"/>
                  <a:pt x="712" y="128397"/>
                  <a:pt x="3941" y="124800"/>
                </a:cubicBezTo>
                <a:lnTo>
                  <a:pt x="8964" y="119405"/>
                </a:lnTo>
                <a:cubicBezTo>
                  <a:pt x="10758" y="117247"/>
                  <a:pt x="10758" y="113650"/>
                  <a:pt x="8964" y="111492"/>
                </a:cubicBezTo>
                <a:lnTo>
                  <a:pt x="3941" y="105737"/>
                </a:lnTo>
                <a:cubicBezTo>
                  <a:pt x="712" y="102140"/>
                  <a:pt x="-723" y="97464"/>
                  <a:pt x="353" y="92429"/>
                </a:cubicBezTo>
                <a:cubicBezTo>
                  <a:pt x="1071" y="87753"/>
                  <a:pt x="4300" y="83797"/>
                  <a:pt x="8964" y="81638"/>
                </a:cubicBezTo>
                <a:lnTo>
                  <a:pt x="15422" y="78401"/>
                </a:lnTo>
                <a:cubicBezTo>
                  <a:pt x="17934" y="77322"/>
                  <a:pt x="19727" y="74085"/>
                  <a:pt x="18651" y="70848"/>
                </a:cubicBezTo>
                <a:lnTo>
                  <a:pt x="16140" y="64014"/>
                </a:lnTo>
                <a:cubicBezTo>
                  <a:pt x="14346" y="59338"/>
                  <a:pt x="15063" y="54303"/>
                  <a:pt x="17575" y="50346"/>
                </a:cubicBezTo>
                <a:cubicBezTo>
                  <a:pt x="20445" y="46029"/>
                  <a:pt x="24750" y="43871"/>
                  <a:pt x="29773" y="43512"/>
                </a:cubicBezTo>
                <a:lnTo>
                  <a:pt x="36949" y="43152"/>
                </a:lnTo>
                <a:cubicBezTo>
                  <a:pt x="40178" y="43152"/>
                  <a:pt x="42690" y="40275"/>
                  <a:pt x="42690" y="37397"/>
                </a:cubicBezTo>
                <a:lnTo>
                  <a:pt x="43049" y="30203"/>
                </a:lnTo>
                <a:cubicBezTo>
                  <a:pt x="43407" y="25168"/>
                  <a:pt x="45919" y="20492"/>
                  <a:pt x="49866" y="17974"/>
                </a:cubicBezTo>
                <a:cubicBezTo>
                  <a:pt x="54171" y="15097"/>
                  <a:pt x="58836" y="14737"/>
                  <a:pt x="63500" y="16176"/>
                </a:cubicBezTo>
                <a:lnTo>
                  <a:pt x="70317" y="18694"/>
                </a:lnTo>
                <a:cubicBezTo>
                  <a:pt x="73546" y="19773"/>
                  <a:pt x="76775" y="18334"/>
                  <a:pt x="78210" y="15816"/>
                </a:cubicBezTo>
                <a:lnTo>
                  <a:pt x="81080" y="8982"/>
                </a:lnTo>
                <a:cubicBezTo>
                  <a:pt x="83233" y="4306"/>
                  <a:pt x="87180" y="1429"/>
                  <a:pt x="92203" y="35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73" name="Freeform 824">
            <a:extLst>
              <a:ext uri="{FF2B5EF4-FFF2-40B4-BE49-F238E27FC236}">
                <a16:creationId xmlns="" xmlns:a16="http://schemas.microsoft.com/office/drawing/2014/main" id="{011CE2A9-F0A6-4649-8695-532A6772A812}"/>
              </a:ext>
            </a:extLst>
          </p:cNvPr>
          <p:cNvSpPr>
            <a:spLocks noChangeArrowheads="1"/>
          </p:cNvSpPr>
          <p:nvPr/>
        </p:nvSpPr>
        <p:spPr bwMode="auto">
          <a:xfrm>
            <a:off x="2318316" y="5061417"/>
            <a:ext cx="464717" cy="464717"/>
          </a:xfrm>
          <a:custGeom>
            <a:avLst/>
            <a:gdLst>
              <a:gd name="T0" fmla="*/ 205352 w 303159"/>
              <a:gd name="T1" fmla="*/ 182272 h 302853"/>
              <a:gd name="T2" fmla="*/ 228389 w 303159"/>
              <a:gd name="T3" fmla="*/ 212256 h 302853"/>
              <a:gd name="T4" fmla="*/ 233429 w 303159"/>
              <a:gd name="T5" fmla="*/ 174776 h 302853"/>
              <a:gd name="T6" fmla="*/ 238108 w 303159"/>
              <a:gd name="T7" fmla="*/ 166923 h 302853"/>
              <a:gd name="T8" fmla="*/ 230909 w 303159"/>
              <a:gd name="T9" fmla="*/ 220822 h 302853"/>
              <a:gd name="T10" fmla="*/ 194554 w 303159"/>
              <a:gd name="T11" fmla="*/ 200119 h 302853"/>
              <a:gd name="T12" fmla="*/ 84575 w 303159"/>
              <a:gd name="T13" fmla="*/ 162281 h 302853"/>
              <a:gd name="T14" fmla="*/ 84215 w 303159"/>
              <a:gd name="T15" fmla="*/ 220307 h 302853"/>
              <a:gd name="T16" fmla="*/ 82415 w 303159"/>
              <a:gd name="T17" fmla="*/ 211764 h 302853"/>
              <a:gd name="T18" fmla="*/ 82775 w 303159"/>
              <a:gd name="T19" fmla="*/ 171537 h 302853"/>
              <a:gd name="T20" fmla="*/ 41400 w 303159"/>
              <a:gd name="T21" fmla="*/ 138447 h 302853"/>
              <a:gd name="T22" fmla="*/ 61319 w 303159"/>
              <a:gd name="T23" fmla="*/ 143134 h 302853"/>
              <a:gd name="T24" fmla="*/ 24740 w 303159"/>
              <a:gd name="T25" fmla="*/ 110686 h 302853"/>
              <a:gd name="T26" fmla="*/ 41400 w 303159"/>
              <a:gd name="T27" fmla="*/ 129434 h 302853"/>
              <a:gd name="T28" fmla="*/ 57697 w 303159"/>
              <a:gd name="T29" fmla="*/ 110325 h 302853"/>
              <a:gd name="T30" fmla="*/ 212911 w 303159"/>
              <a:gd name="T31" fmla="*/ 90639 h 302853"/>
              <a:gd name="T32" fmla="*/ 217951 w 303159"/>
              <a:gd name="T33" fmla="*/ 128119 h 302853"/>
              <a:gd name="T34" fmla="*/ 240988 w 303159"/>
              <a:gd name="T35" fmla="*/ 98135 h 302853"/>
              <a:gd name="T36" fmla="*/ 96791 w 303159"/>
              <a:gd name="T37" fmla="*/ 83984 h 302853"/>
              <a:gd name="T38" fmla="*/ 83033 w 303159"/>
              <a:gd name="T39" fmla="*/ 137755 h 302853"/>
              <a:gd name="T40" fmla="*/ 97497 w 303159"/>
              <a:gd name="T41" fmla="*/ 118397 h 302853"/>
              <a:gd name="T42" fmla="*/ 96791 w 303159"/>
              <a:gd name="T43" fmla="*/ 83984 h 302853"/>
              <a:gd name="T44" fmla="*/ 251786 w 303159"/>
              <a:gd name="T45" fmla="*/ 115982 h 302853"/>
              <a:gd name="T46" fmla="*/ 215431 w 303159"/>
              <a:gd name="T47" fmla="*/ 136685 h 302853"/>
              <a:gd name="T48" fmla="*/ 208232 w 303159"/>
              <a:gd name="T49" fmla="*/ 82786 h 302853"/>
              <a:gd name="T50" fmla="*/ 130348 w 303159"/>
              <a:gd name="T51" fmla="*/ 68082 h 302853"/>
              <a:gd name="T52" fmla="*/ 150938 w 303159"/>
              <a:gd name="T53" fmla="*/ 47492 h 302853"/>
              <a:gd name="T54" fmla="*/ 150938 w 303159"/>
              <a:gd name="T55" fmla="*/ 98064 h 302853"/>
              <a:gd name="T56" fmla="*/ 41400 w 303159"/>
              <a:gd name="T57" fmla="*/ 11537 h 302853"/>
              <a:gd name="T58" fmla="*/ 26551 w 303159"/>
              <a:gd name="T59" fmla="*/ 99509 h 302853"/>
              <a:gd name="T60" fmla="*/ 42124 w 303159"/>
              <a:gd name="T61" fmla="*/ 40741 h 302853"/>
              <a:gd name="T62" fmla="*/ 62043 w 303159"/>
              <a:gd name="T63" fmla="*/ 40020 h 302853"/>
              <a:gd name="T64" fmla="*/ 303159 w 303159"/>
              <a:gd name="T65" fmla="*/ 151426 h 302853"/>
              <a:gd name="T66" fmla="*/ 172668 w 303159"/>
              <a:gd name="T67" fmla="*/ 234711 h 302853"/>
              <a:gd name="T68" fmla="*/ 131214 w 303159"/>
              <a:gd name="T69" fmla="*/ 236153 h 302853"/>
              <a:gd name="T70" fmla="*/ 68132 w 303159"/>
              <a:gd name="T71" fmla="*/ 293479 h 302853"/>
              <a:gd name="T72" fmla="*/ 171587 w 303159"/>
              <a:gd name="T73" fmla="*/ 212718 h 302853"/>
              <a:gd name="T74" fmla="*/ 240076 w 303159"/>
              <a:gd name="T75" fmla="*/ 262833 h 302853"/>
              <a:gd name="T76" fmla="*/ 85434 w 303159"/>
              <a:gd name="T77" fmla="*/ 25959 h 302853"/>
              <a:gd name="T78" fmla="*/ 151761 w 303159"/>
              <a:gd name="T79" fmla="*/ 0 h 302853"/>
              <a:gd name="T80" fmla="*/ 69649 w 303159"/>
              <a:gd name="T81" fmla="*/ 35693 h 302853"/>
              <a:gd name="T82" fmla="*/ 44659 w 303159"/>
              <a:gd name="T83" fmla="*/ 301411 h 302853"/>
              <a:gd name="T84" fmla="*/ 15686 w 303159"/>
              <a:gd name="T85" fmla="*/ 109965 h 302853"/>
              <a:gd name="T86" fmla="*/ 38140 w 303159"/>
              <a:gd name="T87" fmla="*/ 1442 h 30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3159" h="302853">
                <a:moveTo>
                  <a:pt x="223350" y="171920"/>
                </a:moveTo>
                <a:cubicBezTo>
                  <a:pt x="221550" y="171920"/>
                  <a:pt x="219750" y="172277"/>
                  <a:pt x="217951" y="172634"/>
                </a:cubicBezTo>
                <a:cubicBezTo>
                  <a:pt x="212551" y="174062"/>
                  <a:pt x="208232" y="177631"/>
                  <a:pt x="205352" y="182272"/>
                </a:cubicBezTo>
                <a:cubicBezTo>
                  <a:pt x="202833" y="186912"/>
                  <a:pt x="201753" y="192623"/>
                  <a:pt x="203193" y="197977"/>
                </a:cubicBezTo>
                <a:cubicBezTo>
                  <a:pt x="204632" y="202975"/>
                  <a:pt x="208232" y="207615"/>
                  <a:pt x="212911" y="210114"/>
                </a:cubicBezTo>
                <a:cubicBezTo>
                  <a:pt x="217591" y="212969"/>
                  <a:pt x="223350" y="213683"/>
                  <a:pt x="228389" y="212256"/>
                </a:cubicBezTo>
                <a:cubicBezTo>
                  <a:pt x="233789" y="210828"/>
                  <a:pt x="238108" y="207615"/>
                  <a:pt x="240988" y="202618"/>
                </a:cubicBezTo>
                <a:cubicBezTo>
                  <a:pt x="243507" y="197977"/>
                  <a:pt x="244587" y="192266"/>
                  <a:pt x="243147" y="187269"/>
                </a:cubicBezTo>
                <a:cubicBezTo>
                  <a:pt x="241708" y="181915"/>
                  <a:pt x="238108" y="177631"/>
                  <a:pt x="233429" y="174776"/>
                </a:cubicBezTo>
                <a:cubicBezTo>
                  <a:pt x="230189" y="172991"/>
                  <a:pt x="226590" y="171920"/>
                  <a:pt x="223350" y="171920"/>
                </a:cubicBezTo>
                <a:close/>
                <a:moveTo>
                  <a:pt x="215431" y="164067"/>
                </a:moveTo>
                <a:cubicBezTo>
                  <a:pt x="223350" y="161925"/>
                  <a:pt x="231269" y="162996"/>
                  <a:pt x="238108" y="166923"/>
                </a:cubicBezTo>
                <a:cubicBezTo>
                  <a:pt x="244947" y="170849"/>
                  <a:pt x="249987" y="177274"/>
                  <a:pt x="251786" y="184770"/>
                </a:cubicBezTo>
                <a:cubicBezTo>
                  <a:pt x="253946" y="192266"/>
                  <a:pt x="252866" y="200476"/>
                  <a:pt x="248907" y="207258"/>
                </a:cubicBezTo>
                <a:cubicBezTo>
                  <a:pt x="244947" y="214040"/>
                  <a:pt x="238468" y="219038"/>
                  <a:pt x="230909" y="220822"/>
                </a:cubicBezTo>
                <a:cubicBezTo>
                  <a:pt x="228389" y="221893"/>
                  <a:pt x="225510" y="221893"/>
                  <a:pt x="223350" y="221893"/>
                </a:cubicBezTo>
                <a:cubicBezTo>
                  <a:pt x="217951" y="221893"/>
                  <a:pt x="212911" y="220822"/>
                  <a:pt x="208232" y="217967"/>
                </a:cubicBezTo>
                <a:cubicBezTo>
                  <a:pt x="201393" y="214397"/>
                  <a:pt x="196353" y="207615"/>
                  <a:pt x="194554" y="200119"/>
                </a:cubicBezTo>
                <a:cubicBezTo>
                  <a:pt x="192394" y="192623"/>
                  <a:pt x="193474" y="184770"/>
                  <a:pt x="197433" y="177631"/>
                </a:cubicBezTo>
                <a:cubicBezTo>
                  <a:pt x="201393" y="170849"/>
                  <a:pt x="207512" y="166209"/>
                  <a:pt x="215431" y="164067"/>
                </a:cubicBezTo>
                <a:close/>
                <a:moveTo>
                  <a:pt x="84575" y="162281"/>
                </a:moveTo>
                <a:cubicBezTo>
                  <a:pt x="92856" y="164061"/>
                  <a:pt x="100417" y="169401"/>
                  <a:pt x="104738" y="176521"/>
                </a:cubicBezTo>
                <a:cubicBezTo>
                  <a:pt x="112659" y="190760"/>
                  <a:pt x="107978" y="208916"/>
                  <a:pt x="93936" y="216747"/>
                </a:cubicBezTo>
                <a:cubicBezTo>
                  <a:pt x="90696" y="218527"/>
                  <a:pt x="87455" y="219595"/>
                  <a:pt x="84215" y="220307"/>
                </a:cubicBezTo>
                <a:cubicBezTo>
                  <a:pt x="83495" y="220307"/>
                  <a:pt x="83495" y="220307"/>
                  <a:pt x="83135" y="220307"/>
                </a:cubicBezTo>
                <a:cubicBezTo>
                  <a:pt x="80974" y="220307"/>
                  <a:pt x="78814" y="218883"/>
                  <a:pt x="78814" y="216747"/>
                </a:cubicBezTo>
                <a:cubicBezTo>
                  <a:pt x="78094" y="214255"/>
                  <a:pt x="79894" y="212120"/>
                  <a:pt x="82415" y="211764"/>
                </a:cubicBezTo>
                <a:cubicBezTo>
                  <a:pt x="84575" y="211052"/>
                  <a:pt x="87095" y="210340"/>
                  <a:pt x="89256" y="208916"/>
                </a:cubicBezTo>
                <a:cubicBezTo>
                  <a:pt x="98977" y="203220"/>
                  <a:pt x="102578" y="190760"/>
                  <a:pt x="96817" y="181149"/>
                </a:cubicBezTo>
                <a:cubicBezTo>
                  <a:pt x="93936" y="176165"/>
                  <a:pt x="88896" y="172605"/>
                  <a:pt x="82775" y="171537"/>
                </a:cubicBezTo>
                <a:cubicBezTo>
                  <a:pt x="80254" y="170825"/>
                  <a:pt x="78454" y="168689"/>
                  <a:pt x="79174" y="165841"/>
                </a:cubicBezTo>
                <a:cubicBezTo>
                  <a:pt x="79534" y="163705"/>
                  <a:pt x="82055" y="161925"/>
                  <a:pt x="84575" y="162281"/>
                </a:cubicBezTo>
                <a:close/>
                <a:moveTo>
                  <a:pt x="41400" y="138447"/>
                </a:moveTo>
                <a:cubicBezTo>
                  <a:pt x="28362" y="138447"/>
                  <a:pt x="21843" y="141692"/>
                  <a:pt x="21481" y="143134"/>
                </a:cubicBezTo>
                <a:cubicBezTo>
                  <a:pt x="17497" y="185678"/>
                  <a:pt x="15686" y="259949"/>
                  <a:pt x="41400" y="291676"/>
                </a:cubicBezTo>
                <a:cubicBezTo>
                  <a:pt x="67114" y="259949"/>
                  <a:pt x="65303" y="185678"/>
                  <a:pt x="61319" y="143134"/>
                </a:cubicBezTo>
                <a:cubicBezTo>
                  <a:pt x="60595" y="141692"/>
                  <a:pt x="54076" y="138447"/>
                  <a:pt x="41400" y="138447"/>
                </a:cubicBezTo>
                <a:close/>
                <a:moveTo>
                  <a:pt x="41400" y="107080"/>
                </a:moveTo>
                <a:cubicBezTo>
                  <a:pt x="31259" y="107080"/>
                  <a:pt x="25465" y="109243"/>
                  <a:pt x="24740" y="110686"/>
                </a:cubicBezTo>
                <a:cubicBezTo>
                  <a:pt x="24740" y="111046"/>
                  <a:pt x="25102" y="110686"/>
                  <a:pt x="25102" y="111046"/>
                </a:cubicBezTo>
                <a:cubicBezTo>
                  <a:pt x="24740" y="111407"/>
                  <a:pt x="23654" y="119339"/>
                  <a:pt x="22205" y="131957"/>
                </a:cubicBezTo>
                <a:cubicBezTo>
                  <a:pt x="27638" y="130155"/>
                  <a:pt x="34519" y="129434"/>
                  <a:pt x="41400" y="129434"/>
                </a:cubicBezTo>
                <a:cubicBezTo>
                  <a:pt x="47919" y="129434"/>
                  <a:pt x="54800" y="130155"/>
                  <a:pt x="60233" y="131957"/>
                </a:cubicBezTo>
                <a:cubicBezTo>
                  <a:pt x="58784" y="119339"/>
                  <a:pt x="57697" y="111407"/>
                  <a:pt x="57697" y="111046"/>
                </a:cubicBezTo>
                <a:cubicBezTo>
                  <a:pt x="57697" y="110686"/>
                  <a:pt x="57697" y="110325"/>
                  <a:pt x="57697" y="110325"/>
                </a:cubicBezTo>
                <a:cubicBezTo>
                  <a:pt x="56973" y="109243"/>
                  <a:pt x="51178" y="107080"/>
                  <a:pt x="41400" y="107080"/>
                </a:cubicBezTo>
                <a:close/>
                <a:moveTo>
                  <a:pt x="223350" y="87783"/>
                </a:moveTo>
                <a:cubicBezTo>
                  <a:pt x="219750" y="87783"/>
                  <a:pt x="216151" y="88854"/>
                  <a:pt x="212911" y="90639"/>
                </a:cubicBezTo>
                <a:cubicBezTo>
                  <a:pt x="208232" y="93137"/>
                  <a:pt x="204632" y="97778"/>
                  <a:pt x="203193" y="103132"/>
                </a:cubicBezTo>
                <a:cubicBezTo>
                  <a:pt x="201753" y="108486"/>
                  <a:pt x="202833" y="113840"/>
                  <a:pt x="205352" y="118481"/>
                </a:cubicBezTo>
                <a:cubicBezTo>
                  <a:pt x="208232" y="123121"/>
                  <a:pt x="212551" y="126691"/>
                  <a:pt x="217951" y="128119"/>
                </a:cubicBezTo>
                <a:cubicBezTo>
                  <a:pt x="223350" y="129546"/>
                  <a:pt x="228749" y="128832"/>
                  <a:pt x="233429" y="125977"/>
                </a:cubicBezTo>
                <a:cubicBezTo>
                  <a:pt x="238108" y="123121"/>
                  <a:pt x="241708" y="118838"/>
                  <a:pt x="243147" y="113484"/>
                </a:cubicBezTo>
                <a:cubicBezTo>
                  <a:pt x="244587" y="108486"/>
                  <a:pt x="243507" y="103132"/>
                  <a:pt x="240988" y="98135"/>
                </a:cubicBezTo>
                <a:cubicBezTo>
                  <a:pt x="238108" y="93494"/>
                  <a:pt x="233789" y="89925"/>
                  <a:pt x="228389" y="88854"/>
                </a:cubicBezTo>
                <a:cubicBezTo>
                  <a:pt x="226590" y="88140"/>
                  <a:pt x="224790" y="87783"/>
                  <a:pt x="223350" y="87783"/>
                </a:cubicBezTo>
                <a:close/>
                <a:moveTo>
                  <a:pt x="96791" y="83984"/>
                </a:moveTo>
                <a:cubicBezTo>
                  <a:pt x="109138" y="92946"/>
                  <a:pt x="112666" y="109794"/>
                  <a:pt x="105258" y="123057"/>
                </a:cubicBezTo>
                <a:cubicBezTo>
                  <a:pt x="100672" y="131302"/>
                  <a:pt x="92558" y="136321"/>
                  <a:pt x="83386" y="137755"/>
                </a:cubicBezTo>
                <a:cubicBezTo>
                  <a:pt x="83033" y="137755"/>
                  <a:pt x="83033" y="137755"/>
                  <a:pt x="83033" y="137755"/>
                </a:cubicBezTo>
                <a:cubicBezTo>
                  <a:pt x="80563" y="137755"/>
                  <a:pt x="78447" y="135962"/>
                  <a:pt x="78447" y="133812"/>
                </a:cubicBezTo>
                <a:cubicBezTo>
                  <a:pt x="78094" y="131302"/>
                  <a:pt x="79858" y="128793"/>
                  <a:pt x="82327" y="128793"/>
                </a:cubicBezTo>
                <a:cubicBezTo>
                  <a:pt x="88677" y="127718"/>
                  <a:pt x="93969" y="124133"/>
                  <a:pt x="97497" y="118397"/>
                </a:cubicBezTo>
                <a:cubicBezTo>
                  <a:pt x="102436" y="109436"/>
                  <a:pt x="100319" y="97606"/>
                  <a:pt x="91500" y="91512"/>
                </a:cubicBezTo>
                <a:cubicBezTo>
                  <a:pt x="89736" y="90078"/>
                  <a:pt x="89030" y="87210"/>
                  <a:pt x="90441" y="85060"/>
                </a:cubicBezTo>
                <a:cubicBezTo>
                  <a:pt x="92205" y="83267"/>
                  <a:pt x="95027" y="82550"/>
                  <a:pt x="96791" y="83984"/>
                </a:cubicBezTo>
                <a:close/>
                <a:moveTo>
                  <a:pt x="230909" y="79930"/>
                </a:moveTo>
                <a:cubicBezTo>
                  <a:pt x="238468" y="82072"/>
                  <a:pt x="244947" y="86712"/>
                  <a:pt x="248907" y="93494"/>
                </a:cubicBezTo>
                <a:cubicBezTo>
                  <a:pt x="252866" y="100276"/>
                  <a:pt x="253946" y="108486"/>
                  <a:pt x="251786" y="115982"/>
                </a:cubicBezTo>
                <a:cubicBezTo>
                  <a:pt x="249987" y="123835"/>
                  <a:pt x="244947" y="129903"/>
                  <a:pt x="238108" y="133830"/>
                </a:cubicBezTo>
                <a:cubicBezTo>
                  <a:pt x="233429" y="136328"/>
                  <a:pt x="228389" y="137756"/>
                  <a:pt x="223350" y="137756"/>
                </a:cubicBezTo>
                <a:cubicBezTo>
                  <a:pt x="220470" y="137756"/>
                  <a:pt x="217951" y="137399"/>
                  <a:pt x="215431" y="136685"/>
                </a:cubicBezTo>
                <a:cubicBezTo>
                  <a:pt x="207512" y="134901"/>
                  <a:pt x="201393" y="129903"/>
                  <a:pt x="197433" y="123121"/>
                </a:cubicBezTo>
                <a:cubicBezTo>
                  <a:pt x="193474" y="116339"/>
                  <a:pt x="192394" y="108486"/>
                  <a:pt x="194554" y="100633"/>
                </a:cubicBezTo>
                <a:cubicBezTo>
                  <a:pt x="196353" y="93137"/>
                  <a:pt x="201393" y="86712"/>
                  <a:pt x="208232" y="82786"/>
                </a:cubicBezTo>
                <a:cubicBezTo>
                  <a:pt x="215071" y="78859"/>
                  <a:pt x="223350" y="77788"/>
                  <a:pt x="230909" y="79930"/>
                </a:cubicBezTo>
                <a:close/>
                <a:moveTo>
                  <a:pt x="150938" y="47492"/>
                </a:moveTo>
                <a:cubicBezTo>
                  <a:pt x="139740" y="47492"/>
                  <a:pt x="130348" y="56522"/>
                  <a:pt x="130348" y="68082"/>
                </a:cubicBezTo>
                <a:cubicBezTo>
                  <a:pt x="130348" y="79641"/>
                  <a:pt x="139740" y="89033"/>
                  <a:pt x="150938" y="89033"/>
                </a:cubicBezTo>
                <a:cubicBezTo>
                  <a:pt x="162497" y="89033"/>
                  <a:pt x="171889" y="79641"/>
                  <a:pt x="171889" y="68082"/>
                </a:cubicBezTo>
                <a:cubicBezTo>
                  <a:pt x="171889" y="56522"/>
                  <a:pt x="162497" y="47492"/>
                  <a:pt x="150938" y="47492"/>
                </a:cubicBezTo>
                <a:close/>
                <a:moveTo>
                  <a:pt x="150938" y="38100"/>
                </a:moveTo>
                <a:cubicBezTo>
                  <a:pt x="167554" y="38100"/>
                  <a:pt x="180920" y="51465"/>
                  <a:pt x="180920" y="68082"/>
                </a:cubicBezTo>
                <a:cubicBezTo>
                  <a:pt x="180920" y="84699"/>
                  <a:pt x="167554" y="98064"/>
                  <a:pt x="150938" y="98064"/>
                </a:cubicBezTo>
                <a:cubicBezTo>
                  <a:pt x="134321" y="98064"/>
                  <a:pt x="120956" y="84699"/>
                  <a:pt x="120956" y="68082"/>
                </a:cubicBezTo>
                <a:cubicBezTo>
                  <a:pt x="120956" y="51465"/>
                  <a:pt x="134321" y="38100"/>
                  <a:pt x="150938" y="38100"/>
                </a:cubicBezTo>
                <a:close/>
                <a:moveTo>
                  <a:pt x="41400" y="11537"/>
                </a:moveTo>
                <a:cubicBezTo>
                  <a:pt x="33794" y="20190"/>
                  <a:pt x="16410" y="41822"/>
                  <a:pt x="10616" y="63815"/>
                </a:cubicBezTo>
                <a:cubicBezTo>
                  <a:pt x="6632" y="80040"/>
                  <a:pt x="9891" y="92659"/>
                  <a:pt x="21481" y="102033"/>
                </a:cubicBezTo>
                <a:cubicBezTo>
                  <a:pt x="22929" y="101312"/>
                  <a:pt x="24740" y="100230"/>
                  <a:pt x="26551" y="99509"/>
                </a:cubicBezTo>
                <a:cubicBezTo>
                  <a:pt x="24378" y="90135"/>
                  <a:pt x="21481" y="67420"/>
                  <a:pt x="33432" y="37496"/>
                </a:cubicBezTo>
                <a:cubicBezTo>
                  <a:pt x="34519" y="34972"/>
                  <a:pt x="37416" y="33890"/>
                  <a:pt x="39589" y="34972"/>
                </a:cubicBezTo>
                <a:cubicBezTo>
                  <a:pt x="42124" y="35693"/>
                  <a:pt x="42849" y="38577"/>
                  <a:pt x="42124" y="40741"/>
                </a:cubicBezTo>
                <a:cubicBezTo>
                  <a:pt x="30535" y="69223"/>
                  <a:pt x="33794" y="90495"/>
                  <a:pt x="35605" y="98067"/>
                </a:cubicBezTo>
                <a:cubicBezTo>
                  <a:pt x="45022" y="97346"/>
                  <a:pt x="55887" y="98427"/>
                  <a:pt x="61319" y="102033"/>
                </a:cubicBezTo>
                <a:cubicBezTo>
                  <a:pt x="77617" y="88332"/>
                  <a:pt x="77617" y="67781"/>
                  <a:pt x="62043" y="40020"/>
                </a:cubicBezTo>
                <a:cubicBezTo>
                  <a:pt x="54800" y="27401"/>
                  <a:pt x="46108" y="16945"/>
                  <a:pt x="41400" y="11537"/>
                </a:cubicBezTo>
                <a:close/>
                <a:moveTo>
                  <a:pt x="151761" y="0"/>
                </a:moveTo>
                <a:cubicBezTo>
                  <a:pt x="235390" y="0"/>
                  <a:pt x="303159" y="67781"/>
                  <a:pt x="303159" y="151426"/>
                </a:cubicBezTo>
                <a:cubicBezTo>
                  <a:pt x="303159" y="197575"/>
                  <a:pt x="282251" y="240840"/>
                  <a:pt x="245483" y="270044"/>
                </a:cubicBezTo>
                <a:cubicBezTo>
                  <a:pt x="231785" y="280860"/>
                  <a:pt x="213762" y="283023"/>
                  <a:pt x="197901" y="275452"/>
                </a:cubicBezTo>
                <a:cubicBezTo>
                  <a:pt x="182401" y="267880"/>
                  <a:pt x="172668" y="252377"/>
                  <a:pt x="172668" y="234711"/>
                </a:cubicBezTo>
                <a:cubicBezTo>
                  <a:pt x="172668" y="228942"/>
                  <a:pt x="170145" y="223534"/>
                  <a:pt x="165459" y="219568"/>
                </a:cubicBezTo>
                <a:cubicBezTo>
                  <a:pt x="161494" y="215602"/>
                  <a:pt x="155726" y="213800"/>
                  <a:pt x="149598" y="214160"/>
                </a:cubicBezTo>
                <a:cubicBezTo>
                  <a:pt x="139144" y="215242"/>
                  <a:pt x="131214" y="224976"/>
                  <a:pt x="131214" y="236153"/>
                </a:cubicBezTo>
                <a:cubicBezTo>
                  <a:pt x="131214" y="271125"/>
                  <a:pt x="103818" y="300329"/>
                  <a:pt x="68492" y="302853"/>
                </a:cubicBezTo>
                <a:cubicBezTo>
                  <a:pt x="65969" y="302853"/>
                  <a:pt x="64166" y="300689"/>
                  <a:pt x="63806" y="298526"/>
                </a:cubicBezTo>
                <a:cubicBezTo>
                  <a:pt x="63806" y="296002"/>
                  <a:pt x="65608" y="293479"/>
                  <a:pt x="68132" y="293479"/>
                </a:cubicBezTo>
                <a:cubicBezTo>
                  <a:pt x="98411" y="291676"/>
                  <a:pt x="121842" y="266438"/>
                  <a:pt x="121842" y="236153"/>
                </a:cubicBezTo>
                <a:cubicBezTo>
                  <a:pt x="121842" y="220289"/>
                  <a:pt x="133737" y="206589"/>
                  <a:pt x="148877" y="205147"/>
                </a:cubicBezTo>
                <a:cubicBezTo>
                  <a:pt x="157168" y="204426"/>
                  <a:pt x="165459" y="206949"/>
                  <a:pt x="171587" y="212718"/>
                </a:cubicBezTo>
                <a:cubicBezTo>
                  <a:pt x="178075" y="218487"/>
                  <a:pt x="181680" y="226419"/>
                  <a:pt x="181680" y="234711"/>
                </a:cubicBezTo>
                <a:cubicBezTo>
                  <a:pt x="181680" y="248772"/>
                  <a:pt x="189250" y="261030"/>
                  <a:pt x="201866" y="267159"/>
                </a:cubicBezTo>
                <a:cubicBezTo>
                  <a:pt x="214483" y="273289"/>
                  <a:pt x="229262" y="271486"/>
                  <a:pt x="240076" y="262833"/>
                </a:cubicBezTo>
                <a:cubicBezTo>
                  <a:pt x="274321" y="235793"/>
                  <a:pt x="294147" y="195052"/>
                  <a:pt x="294147" y="151426"/>
                </a:cubicBezTo>
                <a:cubicBezTo>
                  <a:pt x="294147" y="72829"/>
                  <a:pt x="229983" y="9374"/>
                  <a:pt x="151761" y="9374"/>
                </a:cubicBezTo>
                <a:cubicBezTo>
                  <a:pt x="128691" y="9374"/>
                  <a:pt x="105621" y="14782"/>
                  <a:pt x="85434" y="25959"/>
                </a:cubicBezTo>
                <a:cubicBezTo>
                  <a:pt x="82911" y="27040"/>
                  <a:pt x="80388" y="26319"/>
                  <a:pt x="78946" y="24156"/>
                </a:cubicBezTo>
                <a:cubicBezTo>
                  <a:pt x="77864" y="21632"/>
                  <a:pt x="78946" y="19108"/>
                  <a:pt x="80748" y="17666"/>
                </a:cubicBezTo>
                <a:cubicBezTo>
                  <a:pt x="102737" y="6489"/>
                  <a:pt x="127249" y="0"/>
                  <a:pt x="151761" y="0"/>
                </a:cubicBezTo>
                <a:close/>
                <a:moveTo>
                  <a:pt x="41400" y="0"/>
                </a:moveTo>
                <a:cubicBezTo>
                  <a:pt x="42486" y="0"/>
                  <a:pt x="43573" y="360"/>
                  <a:pt x="44659" y="1442"/>
                </a:cubicBezTo>
                <a:cubicBezTo>
                  <a:pt x="45022" y="2163"/>
                  <a:pt x="58784" y="16585"/>
                  <a:pt x="69649" y="35693"/>
                </a:cubicBezTo>
                <a:cubicBezTo>
                  <a:pt x="88119" y="67420"/>
                  <a:pt x="87033" y="93019"/>
                  <a:pt x="66752" y="109243"/>
                </a:cubicBezTo>
                <a:cubicBezTo>
                  <a:pt x="66752" y="109604"/>
                  <a:pt x="66752" y="109604"/>
                  <a:pt x="66752" y="109965"/>
                </a:cubicBezTo>
                <a:cubicBezTo>
                  <a:pt x="68200" y="118978"/>
                  <a:pt x="88844" y="257425"/>
                  <a:pt x="44659" y="301411"/>
                </a:cubicBezTo>
                <a:cubicBezTo>
                  <a:pt x="43573" y="302492"/>
                  <a:pt x="42486" y="302853"/>
                  <a:pt x="41400" y="302853"/>
                </a:cubicBezTo>
                <a:cubicBezTo>
                  <a:pt x="39951" y="302853"/>
                  <a:pt x="38865" y="302492"/>
                  <a:pt x="38140" y="301411"/>
                </a:cubicBezTo>
                <a:cubicBezTo>
                  <a:pt x="-6044" y="257425"/>
                  <a:pt x="14237" y="118978"/>
                  <a:pt x="15686" y="109965"/>
                </a:cubicBezTo>
                <a:cubicBezTo>
                  <a:pt x="15686" y="109604"/>
                  <a:pt x="15686" y="109604"/>
                  <a:pt x="15686" y="109243"/>
                </a:cubicBezTo>
                <a:cubicBezTo>
                  <a:pt x="1924" y="97706"/>
                  <a:pt x="-3147" y="81482"/>
                  <a:pt x="1924" y="61652"/>
                </a:cubicBezTo>
                <a:cubicBezTo>
                  <a:pt x="9167" y="31367"/>
                  <a:pt x="36692" y="2884"/>
                  <a:pt x="38140" y="1442"/>
                </a:cubicBezTo>
                <a:cubicBezTo>
                  <a:pt x="38865" y="360"/>
                  <a:pt x="39951" y="0"/>
                  <a:pt x="41400"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75" name="TextBox 74">
            <a:extLst>
              <a:ext uri="{FF2B5EF4-FFF2-40B4-BE49-F238E27FC236}">
                <a16:creationId xmlns="" xmlns:a16="http://schemas.microsoft.com/office/drawing/2014/main" id="{699FF925-C1E6-AE43-A4C2-604F55F3BF62}"/>
              </a:ext>
            </a:extLst>
          </p:cNvPr>
          <p:cNvSpPr txBox="1"/>
          <p:nvPr/>
        </p:nvSpPr>
        <p:spPr>
          <a:xfrm>
            <a:off x="1176005" y="5682808"/>
            <a:ext cx="2806729" cy="492443"/>
          </a:xfrm>
          <a:prstGeom prst="rect">
            <a:avLst/>
          </a:prstGeom>
          <a:noFill/>
        </p:spPr>
        <p:txBody>
          <a:bodyPr wrap="square" rtlCol="0" anchor="ctr" anchorCtr="0">
            <a:spAutoFit/>
          </a:bodyPr>
          <a:lstStyle>
            <a:defPPr>
              <a:defRPr lang="en-US"/>
            </a:defPPr>
            <a:lvl1pPr algn="ctr">
              <a:defRPr sz="1300" b="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Opening of New Millimeter Wave</a:t>
            </a:r>
          </a:p>
          <a:p>
            <a:pPr algn="l"/>
            <a:r>
              <a:rPr lang="en-US" b="1" dirty="0">
                <a:latin typeface="Garamond" panose="02020404030301010803" pitchFamily="18" charset="0"/>
              </a:rPr>
              <a:t>Spectrum (</a:t>
            </a:r>
            <a:r>
              <a:rPr lang="en-US" b="1" dirty="0" err="1">
                <a:latin typeface="Garamond" panose="02020404030301010803" pitchFamily="18" charset="0"/>
              </a:rPr>
              <a:t>mmW</a:t>
            </a:r>
            <a:r>
              <a:rPr lang="en-US" b="1" dirty="0">
                <a:latin typeface="Garamond" panose="02020404030301010803" pitchFamily="18" charset="0"/>
              </a:rPr>
              <a:t>) in 70/80GHz</a:t>
            </a:r>
          </a:p>
        </p:txBody>
      </p:sp>
      <p:sp>
        <p:nvSpPr>
          <p:cNvPr id="76" name="TextBox 75">
            <a:extLst>
              <a:ext uri="{FF2B5EF4-FFF2-40B4-BE49-F238E27FC236}">
                <a16:creationId xmlns="" xmlns:a16="http://schemas.microsoft.com/office/drawing/2014/main" id="{376AF042-F7B6-3241-B105-E75A38D26460}"/>
              </a:ext>
            </a:extLst>
          </p:cNvPr>
          <p:cNvSpPr txBox="1"/>
          <p:nvPr/>
        </p:nvSpPr>
        <p:spPr>
          <a:xfrm>
            <a:off x="9027083" y="4485075"/>
            <a:ext cx="3006272" cy="492443"/>
          </a:xfrm>
          <a:prstGeom prst="rect">
            <a:avLst/>
          </a:prstGeom>
          <a:noFill/>
        </p:spPr>
        <p:txBody>
          <a:bodyPr wrap="square" rtlCol="0" anchor="ctr" anchorCtr="0">
            <a:spAutoFit/>
          </a:bodyPr>
          <a:lstStyle>
            <a:defPPr>
              <a:defRPr lang="en-US"/>
            </a:defPPr>
            <a:lvl1pPr algn="ctr">
              <a:defRPr sz="1300" b="0">
                <a:solidFill>
                  <a:srgbClr val="002060"/>
                </a:solidFill>
                <a:latin typeface="Arial Rounded MT Bold" panose="020F0704030504030204" pitchFamily="34" charset="0"/>
                <a:ea typeface="League Spartan" charset="0"/>
                <a:cs typeface="Poppins" pitchFamily="2" charset="77"/>
              </a:defRPr>
            </a:lvl1pPr>
          </a:lstStyle>
          <a:p>
            <a:r>
              <a:rPr lang="en-US" b="1" dirty="0">
                <a:latin typeface="Garamond" panose="02020404030301010803" pitchFamily="18" charset="0"/>
              </a:rPr>
              <a:t>National Roaming Draft Guidelines </a:t>
            </a:r>
          </a:p>
          <a:p>
            <a:r>
              <a:rPr lang="en-US" b="1" dirty="0">
                <a:latin typeface="Garamond" panose="02020404030301010803" pitchFamily="18" charset="0"/>
              </a:rPr>
              <a:t>&amp; Trials approval has been granted</a:t>
            </a:r>
          </a:p>
        </p:txBody>
      </p:sp>
      <p:sp>
        <p:nvSpPr>
          <p:cNvPr id="77" name="TextBox 76">
            <a:extLst>
              <a:ext uri="{FF2B5EF4-FFF2-40B4-BE49-F238E27FC236}">
                <a16:creationId xmlns="" xmlns:a16="http://schemas.microsoft.com/office/drawing/2014/main" id="{60179CB0-613D-B04D-A336-CD8E6B4EE9BA}"/>
              </a:ext>
            </a:extLst>
          </p:cNvPr>
          <p:cNvSpPr txBox="1"/>
          <p:nvPr/>
        </p:nvSpPr>
        <p:spPr>
          <a:xfrm>
            <a:off x="8751728" y="3845827"/>
            <a:ext cx="2610125" cy="492443"/>
          </a:xfrm>
          <a:prstGeom prst="rect">
            <a:avLst/>
          </a:prstGeom>
          <a:noFill/>
        </p:spPr>
        <p:txBody>
          <a:bodyPr wrap="square" rtlCol="0" anchor="ctr" anchorCtr="0">
            <a:spAutoFit/>
          </a:bodyPr>
          <a:lstStyle>
            <a:defPPr>
              <a:defRPr lang="en-US"/>
            </a:defPPr>
            <a:lvl1pPr algn="ctr">
              <a:defRPr sz="1300" b="0">
                <a:solidFill>
                  <a:srgbClr val="002060"/>
                </a:solidFill>
                <a:latin typeface="Arial Rounded MT Bold" panose="020F0704030504030204" pitchFamily="34" charset="0"/>
                <a:ea typeface="League Spartan" charset="0"/>
                <a:cs typeface="Poppins" pitchFamily="2" charset="77"/>
              </a:defRPr>
            </a:lvl1pPr>
          </a:lstStyle>
          <a:p>
            <a:r>
              <a:rPr lang="en-US" b="1" dirty="0">
                <a:latin typeface="Garamond" panose="02020404030301010803" pitchFamily="18" charset="0"/>
              </a:rPr>
              <a:t>Permission for MTN to utilize </a:t>
            </a:r>
          </a:p>
          <a:p>
            <a:r>
              <a:rPr lang="en-US" b="1" dirty="0" err="1">
                <a:latin typeface="Garamond" panose="02020404030301010803" pitchFamily="18" charset="0"/>
              </a:rPr>
              <a:t>Visaphone</a:t>
            </a:r>
            <a:r>
              <a:rPr lang="en-US" b="1" dirty="0">
                <a:latin typeface="Garamond" panose="02020404030301010803" pitchFamily="18" charset="0"/>
              </a:rPr>
              <a:t> Spectrum for LTE</a:t>
            </a:r>
          </a:p>
        </p:txBody>
      </p:sp>
      <p:sp>
        <p:nvSpPr>
          <p:cNvPr id="78" name="TextBox 77">
            <a:extLst>
              <a:ext uri="{FF2B5EF4-FFF2-40B4-BE49-F238E27FC236}">
                <a16:creationId xmlns="" xmlns:a16="http://schemas.microsoft.com/office/drawing/2014/main" id="{3C3968EE-AA6F-2F45-AA06-8EEC5486311C}"/>
              </a:ext>
            </a:extLst>
          </p:cNvPr>
          <p:cNvSpPr txBox="1"/>
          <p:nvPr/>
        </p:nvSpPr>
        <p:spPr>
          <a:xfrm>
            <a:off x="8637327" y="2576213"/>
            <a:ext cx="3380221" cy="292388"/>
          </a:xfrm>
          <a:prstGeom prst="rect">
            <a:avLst/>
          </a:prstGeom>
          <a:noFill/>
        </p:spPr>
        <p:txBody>
          <a:bodyPr wrap="square" rtlCol="0" anchor="ctr" anchorCtr="0">
            <a:spAutoFit/>
          </a:bodyPr>
          <a:lstStyle>
            <a:defPPr>
              <a:defRPr lang="en-US"/>
            </a:defPPr>
            <a:lvl1pPr algn="ctr">
              <a:defRPr sz="1300" b="0">
                <a:solidFill>
                  <a:srgbClr val="002060"/>
                </a:solidFill>
                <a:latin typeface="Arial Rounded MT Bold" panose="020F0704030504030204" pitchFamily="34" charset="0"/>
                <a:ea typeface="League Spartan" charset="0"/>
                <a:cs typeface="Poppins" pitchFamily="2" charset="77"/>
              </a:defRPr>
            </a:lvl1pPr>
          </a:lstStyle>
          <a:p>
            <a:r>
              <a:rPr lang="en-US" b="1" dirty="0">
                <a:latin typeface="Garamond" panose="02020404030301010803" pitchFamily="18" charset="0"/>
              </a:rPr>
              <a:t>Published Spectrum Trading Guidelines</a:t>
            </a:r>
          </a:p>
        </p:txBody>
      </p:sp>
      <p:sp>
        <p:nvSpPr>
          <p:cNvPr id="79" name="TextBox 78">
            <a:extLst>
              <a:ext uri="{FF2B5EF4-FFF2-40B4-BE49-F238E27FC236}">
                <a16:creationId xmlns="" xmlns:a16="http://schemas.microsoft.com/office/drawing/2014/main" id="{57CD1726-7159-0440-BF22-D6B06D719E31}"/>
              </a:ext>
            </a:extLst>
          </p:cNvPr>
          <p:cNvSpPr txBox="1"/>
          <p:nvPr/>
        </p:nvSpPr>
        <p:spPr>
          <a:xfrm>
            <a:off x="3241041" y="4922998"/>
            <a:ext cx="2039149" cy="492443"/>
          </a:xfrm>
          <a:prstGeom prst="rect">
            <a:avLst/>
          </a:prstGeom>
          <a:noFill/>
        </p:spPr>
        <p:txBody>
          <a:bodyPr wrap="square" rtlCol="0" anchor="ctr" anchorCtr="0">
            <a:spAutoFit/>
          </a:bodyPr>
          <a:lstStyle>
            <a:defPPr>
              <a:defRPr lang="en-US"/>
            </a:defPPr>
            <a:lvl1pPr algn="ctr">
              <a:defRPr sz="1300" b="0">
                <a:solidFill>
                  <a:srgbClr val="002060"/>
                </a:solidFill>
                <a:latin typeface="Arial Rounded MT Bold" panose="020F0704030504030204" pitchFamily="34" charset="0"/>
                <a:ea typeface="League Spartan" charset="0"/>
                <a:cs typeface="Poppins" pitchFamily="2" charset="77"/>
              </a:defRPr>
            </a:lvl1pPr>
          </a:lstStyle>
          <a:p>
            <a:pPr algn="l"/>
            <a:r>
              <a:rPr lang="en-GB" b="1" dirty="0">
                <a:latin typeface="Garamond" panose="02020404030301010803" pitchFamily="18" charset="0"/>
              </a:rPr>
              <a:t>Enabled License exempt </a:t>
            </a:r>
          </a:p>
          <a:p>
            <a:pPr algn="l"/>
            <a:r>
              <a:rPr lang="en-GB" b="1" dirty="0">
                <a:latin typeface="Garamond" panose="02020404030301010803" pitchFamily="18" charset="0"/>
              </a:rPr>
              <a:t>use of 60GHz </a:t>
            </a:r>
            <a:endParaRPr lang="en-US" b="1" dirty="0">
              <a:latin typeface="Garamond" panose="02020404030301010803" pitchFamily="18" charset="0"/>
            </a:endParaRPr>
          </a:p>
        </p:txBody>
      </p:sp>
      <p:sp>
        <p:nvSpPr>
          <p:cNvPr id="80" name="TextBox 79">
            <a:extLst>
              <a:ext uri="{FF2B5EF4-FFF2-40B4-BE49-F238E27FC236}">
                <a16:creationId xmlns="" xmlns:a16="http://schemas.microsoft.com/office/drawing/2014/main" id="{AD7C27BA-942F-B74A-B564-44DBE8E78F8C}"/>
              </a:ext>
            </a:extLst>
          </p:cNvPr>
          <p:cNvSpPr txBox="1"/>
          <p:nvPr/>
        </p:nvSpPr>
        <p:spPr>
          <a:xfrm>
            <a:off x="4284089" y="5483112"/>
            <a:ext cx="2736839" cy="692497"/>
          </a:xfrm>
          <a:prstGeom prst="rect">
            <a:avLst/>
          </a:prstGeom>
          <a:noFill/>
        </p:spPr>
        <p:txBody>
          <a:bodyPr wrap="square" rtlCol="0" anchor="ctr" anchorCtr="0">
            <a:spAutoFit/>
          </a:bodyPr>
          <a:lstStyle>
            <a:defPPr>
              <a:defRPr lang="en-US"/>
            </a:defPPr>
            <a:lvl1pPr algn="ctr">
              <a:defRPr sz="1300" b="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Re-channelization of </a:t>
            </a:r>
          </a:p>
          <a:p>
            <a:pPr algn="l"/>
            <a:r>
              <a:rPr lang="en-US" b="1" dirty="0">
                <a:latin typeface="Garamond" panose="02020404030301010803" pitchFamily="18" charset="0"/>
              </a:rPr>
              <a:t>18/23GHz Microwave spectrum </a:t>
            </a:r>
          </a:p>
          <a:p>
            <a:pPr algn="l"/>
            <a:r>
              <a:rPr lang="en-US" b="1" dirty="0">
                <a:latin typeface="Garamond" panose="02020404030301010803" pitchFamily="18" charset="0"/>
              </a:rPr>
              <a:t>to cater for large bandwidth</a:t>
            </a:r>
          </a:p>
        </p:txBody>
      </p:sp>
      <p:sp>
        <p:nvSpPr>
          <p:cNvPr id="81" name="TextBox 80">
            <a:extLst>
              <a:ext uri="{FF2B5EF4-FFF2-40B4-BE49-F238E27FC236}">
                <a16:creationId xmlns="" xmlns:a16="http://schemas.microsoft.com/office/drawing/2014/main" id="{57CD1726-7159-0440-BF22-D6B06D719E31}"/>
              </a:ext>
            </a:extLst>
          </p:cNvPr>
          <p:cNvSpPr txBox="1"/>
          <p:nvPr/>
        </p:nvSpPr>
        <p:spPr>
          <a:xfrm>
            <a:off x="6141603" y="4794337"/>
            <a:ext cx="2484013" cy="692497"/>
          </a:xfrm>
          <a:prstGeom prst="rect">
            <a:avLst/>
          </a:prstGeom>
          <a:noFill/>
        </p:spPr>
        <p:txBody>
          <a:bodyPr wrap="square" rtlCol="0" anchor="ctr" anchorCtr="0">
            <a:spAutoFit/>
          </a:bodyPr>
          <a:lstStyle>
            <a:defPPr>
              <a:defRPr lang="en-US"/>
            </a:defPPr>
            <a:lvl1pPr algn="ctr">
              <a:defRPr sz="1300" b="0">
                <a:solidFill>
                  <a:srgbClr val="002060"/>
                </a:solidFill>
                <a:latin typeface="Arial Rounded MT Bold" panose="020F0704030504030204" pitchFamily="34" charset="0"/>
                <a:ea typeface="League Spartan" charset="0"/>
                <a:cs typeface="Poppins" pitchFamily="2" charset="77"/>
              </a:defRPr>
            </a:lvl1pPr>
          </a:lstStyle>
          <a:p>
            <a:pPr algn="l"/>
            <a:r>
              <a:rPr lang="en-GB" b="1" dirty="0">
                <a:latin typeface="Garamond" panose="02020404030301010803" pitchFamily="18" charset="0"/>
              </a:rPr>
              <a:t>Ensuring that 26GHz, </a:t>
            </a:r>
          </a:p>
          <a:p>
            <a:pPr algn="l"/>
            <a:r>
              <a:rPr lang="en-GB" b="1" dirty="0">
                <a:latin typeface="Garamond" panose="02020404030301010803" pitchFamily="18" charset="0"/>
              </a:rPr>
              <a:t>34-36GHz is un-encumbered</a:t>
            </a:r>
          </a:p>
          <a:p>
            <a:pPr algn="l"/>
            <a:r>
              <a:rPr lang="en-GB" b="1" dirty="0">
                <a:latin typeface="Garamond" panose="02020404030301010803" pitchFamily="18" charset="0"/>
              </a:rPr>
              <a:t>Preparatory for 5G </a:t>
            </a:r>
            <a:endParaRPr lang="en-US" b="1" dirty="0">
              <a:latin typeface="Garamond" panose="02020404030301010803" pitchFamily="18" charset="0"/>
            </a:endParaRPr>
          </a:p>
        </p:txBody>
      </p:sp>
      <p:sp>
        <p:nvSpPr>
          <p:cNvPr id="83" name="Oval 9">
            <a:extLst>
              <a:ext uri="{FF2B5EF4-FFF2-40B4-BE49-F238E27FC236}">
                <a16:creationId xmlns="" xmlns:a16="http://schemas.microsoft.com/office/drawing/2014/main" id="{7E3D876D-1C9E-694E-8B6F-0C8D269506EF}"/>
              </a:ext>
            </a:extLst>
          </p:cNvPr>
          <p:cNvSpPr>
            <a:spLocks noChangeArrowheads="1"/>
          </p:cNvSpPr>
          <p:nvPr/>
        </p:nvSpPr>
        <p:spPr bwMode="auto">
          <a:xfrm>
            <a:off x="4002440" y="1284693"/>
            <a:ext cx="817140" cy="818580"/>
          </a:xfrm>
          <a:prstGeom prst="ellipse">
            <a:avLst/>
          </a:prstGeom>
          <a:solidFill>
            <a:srgbClr val="7030A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84" name="Freeform 807">
            <a:extLst>
              <a:ext uri="{FF2B5EF4-FFF2-40B4-BE49-F238E27FC236}">
                <a16:creationId xmlns="" xmlns:a16="http://schemas.microsoft.com/office/drawing/2014/main" id="{6CFB3951-4295-D942-8180-B01A7163CAFA}"/>
              </a:ext>
            </a:extLst>
          </p:cNvPr>
          <p:cNvSpPr>
            <a:spLocks noChangeArrowheads="1"/>
          </p:cNvSpPr>
          <p:nvPr/>
        </p:nvSpPr>
        <p:spPr bwMode="auto">
          <a:xfrm>
            <a:off x="4178652" y="1408979"/>
            <a:ext cx="464716" cy="464716"/>
          </a:xfrm>
          <a:custGeom>
            <a:avLst/>
            <a:gdLst>
              <a:gd name="T0" fmla="*/ 175848 w 302852"/>
              <a:gd name="T1" fmla="*/ 296686 h 302852"/>
              <a:gd name="T2" fmla="*/ 103187 w 302852"/>
              <a:gd name="T3" fmla="*/ 296686 h 302852"/>
              <a:gd name="T4" fmla="*/ 213946 w 302852"/>
              <a:gd name="T5" fmla="*/ 251590 h 302852"/>
              <a:gd name="T6" fmla="*/ 228600 w 302852"/>
              <a:gd name="T7" fmla="*/ 251590 h 302852"/>
              <a:gd name="T8" fmla="*/ 234828 w 302852"/>
              <a:gd name="T9" fmla="*/ 245567 h 302852"/>
              <a:gd name="T10" fmla="*/ 207352 w 302852"/>
              <a:gd name="T11" fmla="*/ 272143 h 302852"/>
              <a:gd name="T12" fmla="*/ 98124 w 302852"/>
              <a:gd name="T13" fmla="*/ 216900 h 302852"/>
              <a:gd name="T14" fmla="*/ 52259 w 302852"/>
              <a:gd name="T15" fmla="*/ 286239 h 302852"/>
              <a:gd name="T16" fmla="*/ 123403 w 302852"/>
              <a:gd name="T17" fmla="*/ 243986 h 302852"/>
              <a:gd name="T18" fmla="*/ 98124 w 302852"/>
              <a:gd name="T19" fmla="*/ 216900 h 302852"/>
              <a:gd name="T20" fmla="*/ 231745 w 302852"/>
              <a:gd name="T21" fmla="*/ 119032 h 302852"/>
              <a:gd name="T22" fmla="*/ 76456 w 302852"/>
              <a:gd name="T23" fmla="*/ 86890 h 302852"/>
              <a:gd name="T24" fmla="*/ 73928 w 302852"/>
              <a:gd name="T25" fmla="*/ 139616 h 302852"/>
              <a:gd name="T26" fmla="*/ 56593 w 302852"/>
              <a:gd name="T27" fmla="*/ 142867 h 302852"/>
              <a:gd name="T28" fmla="*/ 91984 w 302852"/>
              <a:gd name="T29" fmla="*/ 152979 h 302852"/>
              <a:gd name="T30" fmla="*/ 197798 w 302852"/>
              <a:gd name="T31" fmla="*/ 284072 h 302852"/>
              <a:gd name="T32" fmla="*/ 253775 w 302852"/>
              <a:gd name="T33" fmla="*/ 260598 h 302852"/>
              <a:gd name="T34" fmla="*/ 208632 w 302852"/>
              <a:gd name="T35" fmla="*/ 227373 h 302852"/>
              <a:gd name="T36" fmla="*/ 103180 w 302852"/>
              <a:gd name="T37" fmla="*/ 96641 h 302852"/>
              <a:gd name="T38" fmla="*/ 238246 w 302852"/>
              <a:gd name="T39" fmla="*/ 78945 h 302852"/>
              <a:gd name="T40" fmla="*/ 263164 w 302852"/>
              <a:gd name="T41" fmla="*/ 105670 h 302852"/>
              <a:gd name="T42" fmla="*/ 231023 w 302852"/>
              <a:gd name="T43" fmla="*/ 129505 h 302852"/>
              <a:gd name="T44" fmla="*/ 170712 w 302852"/>
              <a:gd name="T45" fmla="*/ 176453 h 302852"/>
              <a:gd name="T46" fmla="*/ 263164 w 302852"/>
              <a:gd name="T47" fmla="*/ 260598 h 302852"/>
              <a:gd name="T48" fmla="*/ 191297 w 302852"/>
              <a:gd name="T49" fmla="*/ 290211 h 302852"/>
              <a:gd name="T50" fmla="*/ 121237 w 302852"/>
              <a:gd name="T51" fmla="*/ 225928 h 302852"/>
              <a:gd name="T52" fmla="*/ 85123 w 302852"/>
              <a:gd name="T53" fmla="*/ 294906 h 302852"/>
              <a:gd name="T54" fmla="*/ 45759 w 302852"/>
              <a:gd name="T55" fmla="*/ 292739 h 302852"/>
              <a:gd name="T56" fmla="*/ 106069 w 302852"/>
              <a:gd name="T57" fmla="*/ 210761 h 302852"/>
              <a:gd name="T58" fmla="*/ 87290 w 302852"/>
              <a:gd name="T59" fmla="*/ 161285 h 302852"/>
              <a:gd name="T60" fmla="*/ 43592 w 302852"/>
              <a:gd name="T61" fmla="*/ 102419 h 302852"/>
              <a:gd name="T62" fmla="*/ 90540 w 302852"/>
              <a:gd name="T63" fmla="*/ 113976 h 302852"/>
              <a:gd name="T64" fmla="*/ 65621 w 302852"/>
              <a:gd name="T65" fmla="*/ 80029 h 302852"/>
              <a:gd name="T66" fmla="*/ 164212 w 302852"/>
              <a:gd name="T67" fmla="*/ 169952 h 302852"/>
              <a:gd name="T68" fmla="*/ 211883 w 302852"/>
              <a:gd name="T69" fmla="*/ 106753 h 302852"/>
              <a:gd name="T70" fmla="*/ 269753 w 302852"/>
              <a:gd name="T71" fmla="*/ 23926 h 302852"/>
              <a:gd name="T72" fmla="*/ 275981 w 302852"/>
              <a:gd name="T73" fmla="*/ 30049 h 302852"/>
              <a:gd name="T74" fmla="*/ 268287 w 302852"/>
              <a:gd name="T75" fmla="*/ 27327 h 302852"/>
              <a:gd name="T76" fmla="*/ 217311 w 302852"/>
              <a:gd name="T77" fmla="*/ 23926 h 302852"/>
              <a:gd name="T78" fmla="*/ 214136 w 302852"/>
              <a:gd name="T79" fmla="*/ 31410 h 302852"/>
              <a:gd name="T80" fmla="*/ 210961 w 302852"/>
              <a:gd name="T81" fmla="*/ 23926 h 302852"/>
              <a:gd name="T82" fmla="*/ 244298 w 302852"/>
              <a:gd name="T83" fmla="*/ 31397 h 302852"/>
              <a:gd name="T84" fmla="*/ 9374 w 302852"/>
              <a:gd name="T85" fmla="*/ 9013 h 302852"/>
              <a:gd name="T86" fmla="*/ 293478 w 302852"/>
              <a:gd name="T87" fmla="*/ 9013 h 302852"/>
              <a:gd name="T88" fmla="*/ 298165 w 302852"/>
              <a:gd name="T89" fmla="*/ 0 h 302852"/>
              <a:gd name="T90" fmla="*/ 302852 w 302852"/>
              <a:gd name="T91" fmla="*/ 298165 h 302852"/>
              <a:gd name="T92" fmla="*/ 267519 w 302852"/>
              <a:gd name="T93" fmla="*/ 298165 h 302852"/>
              <a:gd name="T94" fmla="*/ 293478 w 302852"/>
              <a:gd name="T95" fmla="*/ 55162 h 302852"/>
              <a:gd name="T96" fmla="*/ 25958 w 302852"/>
              <a:gd name="T97" fmla="*/ 293478 h 302852"/>
              <a:gd name="T98" fmla="*/ 4687 w 302852"/>
              <a:gd name="T99" fmla="*/ 302852 h 302852"/>
              <a:gd name="T100" fmla="*/ 0 w 302852"/>
              <a:gd name="T101" fmla="*/ 4326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2" h="302852">
                <a:moveTo>
                  <a:pt x="107910" y="292100"/>
                </a:moveTo>
                <a:lnTo>
                  <a:pt x="171125" y="292100"/>
                </a:lnTo>
                <a:cubicBezTo>
                  <a:pt x="173669" y="292100"/>
                  <a:pt x="175848" y="294217"/>
                  <a:pt x="175848" y="296686"/>
                </a:cubicBezTo>
                <a:cubicBezTo>
                  <a:pt x="175848" y="299156"/>
                  <a:pt x="173669" y="301272"/>
                  <a:pt x="171125" y="301272"/>
                </a:cubicBezTo>
                <a:lnTo>
                  <a:pt x="107910" y="301272"/>
                </a:lnTo>
                <a:cubicBezTo>
                  <a:pt x="105367" y="301272"/>
                  <a:pt x="103187" y="299156"/>
                  <a:pt x="103187" y="296686"/>
                </a:cubicBezTo>
                <a:cubicBezTo>
                  <a:pt x="103187" y="294217"/>
                  <a:pt x="105367" y="292100"/>
                  <a:pt x="107910" y="292100"/>
                </a:cubicBezTo>
                <a:close/>
                <a:moveTo>
                  <a:pt x="221273" y="249110"/>
                </a:moveTo>
                <a:cubicBezTo>
                  <a:pt x="218709" y="249110"/>
                  <a:pt x="216144" y="249819"/>
                  <a:pt x="213946" y="251590"/>
                </a:cubicBezTo>
                <a:cubicBezTo>
                  <a:pt x="210283" y="255488"/>
                  <a:pt x="210283" y="261867"/>
                  <a:pt x="213946" y="265410"/>
                </a:cubicBezTo>
                <a:cubicBezTo>
                  <a:pt x="217976" y="269662"/>
                  <a:pt x="224570" y="269662"/>
                  <a:pt x="228600" y="265410"/>
                </a:cubicBezTo>
                <a:cubicBezTo>
                  <a:pt x="232263" y="261867"/>
                  <a:pt x="232263" y="255488"/>
                  <a:pt x="228600" y="251590"/>
                </a:cubicBezTo>
                <a:cubicBezTo>
                  <a:pt x="226768" y="249819"/>
                  <a:pt x="223837" y="249110"/>
                  <a:pt x="221273" y="249110"/>
                </a:cubicBezTo>
                <a:close/>
                <a:moveTo>
                  <a:pt x="221227" y="239986"/>
                </a:moveTo>
                <a:cubicBezTo>
                  <a:pt x="226219" y="239986"/>
                  <a:pt x="231164" y="241846"/>
                  <a:pt x="234828" y="245567"/>
                </a:cubicBezTo>
                <a:cubicBezTo>
                  <a:pt x="242521" y="252654"/>
                  <a:pt x="242521" y="264701"/>
                  <a:pt x="234828" y="272143"/>
                </a:cubicBezTo>
                <a:cubicBezTo>
                  <a:pt x="231164" y="275686"/>
                  <a:pt x="226402" y="277458"/>
                  <a:pt x="221273" y="277458"/>
                </a:cubicBezTo>
                <a:cubicBezTo>
                  <a:pt x="216144" y="277458"/>
                  <a:pt x="211382" y="275686"/>
                  <a:pt x="207352" y="272143"/>
                </a:cubicBezTo>
                <a:cubicBezTo>
                  <a:pt x="200025" y="264701"/>
                  <a:pt x="200025" y="252654"/>
                  <a:pt x="207352" y="245567"/>
                </a:cubicBezTo>
                <a:cubicBezTo>
                  <a:pt x="211199" y="241846"/>
                  <a:pt x="216236" y="239986"/>
                  <a:pt x="221227" y="239986"/>
                </a:cubicBezTo>
                <a:close/>
                <a:moveTo>
                  <a:pt x="98124" y="216900"/>
                </a:moveTo>
                <a:cubicBezTo>
                  <a:pt x="97763" y="216900"/>
                  <a:pt x="97402" y="216900"/>
                  <a:pt x="96679" y="217261"/>
                </a:cubicBezTo>
                <a:lnTo>
                  <a:pt x="52259" y="261681"/>
                </a:lnTo>
                <a:cubicBezTo>
                  <a:pt x="45398" y="268543"/>
                  <a:pt x="45398" y="279377"/>
                  <a:pt x="52259" y="286239"/>
                </a:cubicBezTo>
                <a:lnTo>
                  <a:pt x="54426" y="288406"/>
                </a:lnTo>
                <a:cubicBezTo>
                  <a:pt x="61288" y="295267"/>
                  <a:pt x="72122" y="295267"/>
                  <a:pt x="78984" y="288406"/>
                </a:cubicBezTo>
                <a:lnTo>
                  <a:pt x="123403" y="243986"/>
                </a:lnTo>
                <a:cubicBezTo>
                  <a:pt x="124126" y="242902"/>
                  <a:pt x="124126" y="241819"/>
                  <a:pt x="123403" y="240735"/>
                </a:cubicBezTo>
                <a:lnTo>
                  <a:pt x="99568" y="217261"/>
                </a:lnTo>
                <a:cubicBezTo>
                  <a:pt x="99207" y="216900"/>
                  <a:pt x="98485" y="216900"/>
                  <a:pt x="98124" y="216900"/>
                </a:cubicBezTo>
                <a:close/>
                <a:moveTo>
                  <a:pt x="236079" y="89418"/>
                </a:moveTo>
                <a:lnTo>
                  <a:pt x="221633" y="108920"/>
                </a:lnTo>
                <a:lnTo>
                  <a:pt x="231745" y="119032"/>
                </a:lnTo>
                <a:lnTo>
                  <a:pt x="251247" y="104947"/>
                </a:lnTo>
                <a:lnTo>
                  <a:pt x="236079" y="89418"/>
                </a:lnTo>
                <a:close/>
                <a:moveTo>
                  <a:pt x="76456" y="86890"/>
                </a:moveTo>
                <a:lnTo>
                  <a:pt x="98846" y="109281"/>
                </a:lnTo>
                <a:cubicBezTo>
                  <a:pt x="99929" y="110364"/>
                  <a:pt x="100291" y="112170"/>
                  <a:pt x="100291" y="113615"/>
                </a:cubicBezTo>
                <a:cubicBezTo>
                  <a:pt x="96679" y="126616"/>
                  <a:pt x="86929" y="136727"/>
                  <a:pt x="73928" y="139616"/>
                </a:cubicBezTo>
                <a:cubicBezTo>
                  <a:pt x="72483" y="140339"/>
                  <a:pt x="71038" y="139616"/>
                  <a:pt x="69594" y="138533"/>
                </a:cubicBezTo>
                <a:lnTo>
                  <a:pt x="47203" y="116143"/>
                </a:lnTo>
                <a:cubicBezTo>
                  <a:pt x="46481" y="125893"/>
                  <a:pt x="49731" y="136005"/>
                  <a:pt x="56593" y="142867"/>
                </a:cubicBezTo>
                <a:cubicBezTo>
                  <a:pt x="64899" y="151173"/>
                  <a:pt x="76456" y="154423"/>
                  <a:pt x="88012" y="151534"/>
                </a:cubicBezTo>
                <a:cubicBezTo>
                  <a:pt x="88373" y="151534"/>
                  <a:pt x="88373" y="151534"/>
                  <a:pt x="88734" y="151534"/>
                </a:cubicBezTo>
                <a:cubicBezTo>
                  <a:pt x="90179" y="151534"/>
                  <a:pt x="91262" y="152256"/>
                  <a:pt x="91984" y="152979"/>
                </a:cubicBezTo>
                <a:lnTo>
                  <a:pt x="187686" y="248680"/>
                </a:lnTo>
                <a:cubicBezTo>
                  <a:pt x="188769" y="249764"/>
                  <a:pt x="189130" y="251208"/>
                  <a:pt x="189130" y="252653"/>
                </a:cubicBezTo>
                <a:cubicBezTo>
                  <a:pt x="186241" y="263848"/>
                  <a:pt x="189492" y="275766"/>
                  <a:pt x="197798" y="284072"/>
                </a:cubicBezTo>
                <a:cubicBezTo>
                  <a:pt x="203938" y="290211"/>
                  <a:pt x="212244" y="293462"/>
                  <a:pt x="220911" y="293462"/>
                </a:cubicBezTo>
                <a:cubicBezTo>
                  <a:pt x="229939" y="293462"/>
                  <a:pt x="237884" y="290211"/>
                  <a:pt x="244024" y="284072"/>
                </a:cubicBezTo>
                <a:cubicBezTo>
                  <a:pt x="250524" y="277571"/>
                  <a:pt x="253775" y="269265"/>
                  <a:pt x="253775" y="260598"/>
                </a:cubicBezTo>
                <a:cubicBezTo>
                  <a:pt x="253775" y="251570"/>
                  <a:pt x="250524" y="243625"/>
                  <a:pt x="244024" y="237124"/>
                </a:cubicBezTo>
                <a:cubicBezTo>
                  <a:pt x="236079" y="229179"/>
                  <a:pt x="224522" y="225928"/>
                  <a:pt x="213327" y="228817"/>
                </a:cubicBezTo>
                <a:cubicBezTo>
                  <a:pt x="211521" y="229179"/>
                  <a:pt x="210077" y="228817"/>
                  <a:pt x="208632" y="227373"/>
                </a:cubicBezTo>
                <a:lnTo>
                  <a:pt x="113292" y="131671"/>
                </a:lnTo>
                <a:cubicBezTo>
                  <a:pt x="112208" y="130588"/>
                  <a:pt x="111486" y="129144"/>
                  <a:pt x="112208" y="127338"/>
                </a:cubicBezTo>
                <a:cubicBezTo>
                  <a:pt x="114736" y="116143"/>
                  <a:pt x="111486" y="104586"/>
                  <a:pt x="103180" y="96641"/>
                </a:cubicBezTo>
                <a:cubicBezTo>
                  <a:pt x="96318" y="89418"/>
                  <a:pt x="86567" y="85807"/>
                  <a:pt x="76456" y="86890"/>
                </a:cubicBezTo>
                <a:close/>
                <a:moveTo>
                  <a:pt x="234634" y="77501"/>
                </a:moveTo>
                <a:cubicBezTo>
                  <a:pt x="236079" y="77501"/>
                  <a:pt x="237523" y="77862"/>
                  <a:pt x="238246" y="78945"/>
                </a:cubicBezTo>
                <a:lnTo>
                  <a:pt x="250163" y="90502"/>
                </a:lnTo>
                <a:lnTo>
                  <a:pt x="261720" y="102058"/>
                </a:lnTo>
                <a:cubicBezTo>
                  <a:pt x="262803" y="103142"/>
                  <a:pt x="263164" y="104225"/>
                  <a:pt x="263164" y="105670"/>
                </a:cubicBezTo>
                <a:cubicBezTo>
                  <a:pt x="262803" y="107114"/>
                  <a:pt x="262081" y="108559"/>
                  <a:pt x="260997" y="109281"/>
                </a:cubicBezTo>
                <a:lnTo>
                  <a:pt x="233912" y="128782"/>
                </a:lnTo>
                <a:cubicBezTo>
                  <a:pt x="232829" y="129505"/>
                  <a:pt x="232106" y="129505"/>
                  <a:pt x="231023" y="129505"/>
                </a:cubicBezTo>
                <a:cubicBezTo>
                  <a:pt x="229939" y="129505"/>
                  <a:pt x="228856" y="129144"/>
                  <a:pt x="227773" y="128421"/>
                </a:cubicBezTo>
                <a:lnTo>
                  <a:pt x="223439" y="123726"/>
                </a:lnTo>
                <a:lnTo>
                  <a:pt x="170712" y="176453"/>
                </a:lnTo>
                <a:lnTo>
                  <a:pt x="213688" y="219067"/>
                </a:lnTo>
                <a:cubicBezTo>
                  <a:pt x="227050" y="216900"/>
                  <a:pt x="241135" y="220872"/>
                  <a:pt x="250885" y="230623"/>
                </a:cubicBezTo>
                <a:cubicBezTo>
                  <a:pt x="258830" y="238930"/>
                  <a:pt x="263164" y="249403"/>
                  <a:pt x="263164" y="260598"/>
                </a:cubicBezTo>
                <a:cubicBezTo>
                  <a:pt x="263164" y="271793"/>
                  <a:pt x="258830" y="282627"/>
                  <a:pt x="250885" y="290211"/>
                </a:cubicBezTo>
                <a:cubicBezTo>
                  <a:pt x="242579" y="298517"/>
                  <a:pt x="232467" y="302851"/>
                  <a:pt x="220911" y="302851"/>
                </a:cubicBezTo>
                <a:cubicBezTo>
                  <a:pt x="209716" y="302851"/>
                  <a:pt x="198881" y="298517"/>
                  <a:pt x="191297" y="290211"/>
                </a:cubicBezTo>
                <a:cubicBezTo>
                  <a:pt x="181547" y="280461"/>
                  <a:pt x="176852" y="266737"/>
                  <a:pt x="179380" y="253375"/>
                </a:cubicBezTo>
                <a:lnTo>
                  <a:pt x="136766" y="210399"/>
                </a:lnTo>
                <a:lnTo>
                  <a:pt x="121237" y="225928"/>
                </a:lnTo>
                <a:lnTo>
                  <a:pt x="129904" y="234596"/>
                </a:lnTo>
                <a:cubicBezTo>
                  <a:pt x="134238" y="238930"/>
                  <a:pt x="134238" y="246153"/>
                  <a:pt x="129904" y="250486"/>
                </a:cubicBezTo>
                <a:lnTo>
                  <a:pt x="85123" y="294906"/>
                </a:lnTo>
                <a:cubicBezTo>
                  <a:pt x="80067" y="299962"/>
                  <a:pt x="73566" y="302490"/>
                  <a:pt x="66705" y="302490"/>
                </a:cubicBezTo>
                <a:cubicBezTo>
                  <a:pt x="59843" y="302490"/>
                  <a:pt x="53343" y="299962"/>
                  <a:pt x="47926" y="294906"/>
                </a:cubicBezTo>
                <a:lnTo>
                  <a:pt x="45759" y="292739"/>
                </a:lnTo>
                <a:cubicBezTo>
                  <a:pt x="35647" y="282266"/>
                  <a:pt x="35647" y="265654"/>
                  <a:pt x="45759" y="255181"/>
                </a:cubicBezTo>
                <a:lnTo>
                  <a:pt x="90179" y="210761"/>
                </a:lnTo>
                <a:cubicBezTo>
                  <a:pt x="94512" y="206427"/>
                  <a:pt x="101735" y="206427"/>
                  <a:pt x="106069" y="210761"/>
                </a:cubicBezTo>
                <a:lnTo>
                  <a:pt x="114736" y="219428"/>
                </a:lnTo>
                <a:lnTo>
                  <a:pt x="130265" y="203899"/>
                </a:lnTo>
                <a:lnTo>
                  <a:pt x="87290" y="161285"/>
                </a:lnTo>
                <a:cubicBezTo>
                  <a:pt x="73928" y="163813"/>
                  <a:pt x="60204" y="159479"/>
                  <a:pt x="50454" y="149367"/>
                </a:cubicBezTo>
                <a:cubicBezTo>
                  <a:pt x="38897" y="138172"/>
                  <a:pt x="34925" y="120837"/>
                  <a:pt x="40342" y="105670"/>
                </a:cubicBezTo>
                <a:cubicBezTo>
                  <a:pt x="41064" y="104225"/>
                  <a:pt x="42147" y="102780"/>
                  <a:pt x="43592" y="102419"/>
                </a:cubicBezTo>
                <a:cubicBezTo>
                  <a:pt x="45037" y="102058"/>
                  <a:pt x="46842" y="102419"/>
                  <a:pt x="47926" y="103864"/>
                </a:cubicBezTo>
                <a:lnTo>
                  <a:pt x="74289" y="129866"/>
                </a:lnTo>
                <a:cubicBezTo>
                  <a:pt x="81511" y="127338"/>
                  <a:pt x="87651" y="121560"/>
                  <a:pt x="90540" y="113976"/>
                </a:cubicBezTo>
                <a:lnTo>
                  <a:pt x="64177" y="87613"/>
                </a:lnTo>
                <a:cubicBezTo>
                  <a:pt x="63093" y="86529"/>
                  <a:pt x="62732" y="84724"/>
                  <a:pt x="62732" y="83279"/>
                </a:cubicBezTo>
                <a:cubicBezTo>
                  <a:pt x="63093" y="81834"/>
                  <a:pt x="64177" y="80390"/>
                  <a:pt x="65621" y="80029"/>
                </a:cubicBezTo>
                <a:cubicBezTo>
                  <a:pt x="81150" y="74612"/>
                  <a:pt x="98485" y="78584"/>
                  <a:pt x="110041" y="89780"/>
                </a:cubicBezTo>
                <a:cubicBezTo>
                  <a:pt x="119792" y="99530"/>
                  <a:pt x="123765" y="113253"/>
                  <a:pt x="121598" y="126977"/>
                </a:cubicBezTo>
                <a:lnTo>
                  <a:pt x="164212" y="169952"/>
                </a:lnTo>
                <a:lnTo>
                  <a:pt x="216939" y="117226"/>
                </a:lnTo>
                <a:lnTo>
                  <a:pt x="212244" y="112892"/>
                </a:lnTo>
                <a:cubicBezTo>
                  <a:pt x="210799" y="111087"/>
                  <a:pt x="210799" y="108920"/>
                  <a:pt x="211883" y="106753"/>
                </a:cubicBezTo>
                <a:lnTo>
                  <a:pt x="231745" y="79668"/>
                </a:lnTo>
                <a:cubicBezTo>
                  <a:pt x="232467" y="78584"/>
                  <a:pt x="233551" y="77862"/>
                  <a:pt x="234634" y="77501"/>
                </a:cubicBezTo>
                <a:close/>
                <a:moveTo>
                  <a:pt x="269753" y="23926"/>
                </a:moveTo>
                <a:cubicBezTo>
                  <a:pt x="271218" y="22225"/>
                  <a:pt x="274149" y="22225"/>
                  <a:pt x="275981" y="23926"/>
                </a:cubicBezTo>
                <a:cubicBezTo>
                  <a:pt x="277080" y="24606"/>
                  <a:pt x="277446" y="25967"/>
                  <a:pt x="277446" y="27327"/>
                </a:cubicBezTo>
                <a:cubicBezTo>
                  <a:pt x="277446" y="28008"/>
                  <a:pt x="277080" y="29369"/>
                  <a:pt x="275981" y="30049"/>
                </a:cubicBezTo>
                <a:cubicBezTo>
                  <a:pt x="275248" y="31069"/>
                  <a:pt x="274149" y="31410"/>
                  <a:pt x="273050" y="31410"/>
                </a:cubicBezTo>
                <a:cubicBezTo>
                  <a:pt x="271584" y="31410"/>
                  <a:pt x="270485" y="31069"/>
                  <a:pt x="269753" y="30049"/>
                </a:cubicBezTo>
                <a:cubicBezTo>
                  <a:pt x="268654" y="29369"/>
                  <a:pt x="268287" y="28008"/>
                  <a:pt x="268287" y="27327"/>
                </a:cubicBezTo>
                <a:cubicBezTo>
                  <a:pt x="268287" y="25967"/>
                  <a:pt x="268654" y="24606"/>
                  <a:pt x="269753" y="23926"/>
                </a:cubicBezTo>
                <a:close/>
                <a:moveTo>
                  <a:pt x="210961" y="23926"/>
                </a:moveTo>
                <a:cubicBezTo>
                  <a:pt x="212725" y="22225"/>
                  <a:pt x="215547" y="22225"/>
                  <a:pt x="217311" y="23926"/>
                </a:cubicBezTo>
                <a:cubicBezTo>
                  <a:pt x="218370" y="24606"/>
                  <a:pt x="218722" y="25967"/>
                  <a:pt x="218722" y="27327"/>
                </a:cubicBezTo>
                <a:cubicBezTo>
                  <a:pt x="218722" y="28008"/>
                  <a:pt x="218370" y="29369"/>
                  <a:pt x="217311" y="30049"/>
                </a:cubicBezTo>
                <a:cubicBezTo>
                  <a:pt x="216606" y="31069"/>
                  <a:pt x="215195" y="31410"/>
                  <a:pt x="214136" y="31410"/>
                </a:cubicBezTo>
                <a:cubicBezTo>
                  <a:pt x="212725" y="31410"/>
                  <a:pt x="211667" y="31069"/>
                  <a:pt x="210961" y="30049"/>
                </a:cubicBezTo>
                <a:cubicBezTo>
                  <a:pt x="210256" y="29369"/>
                  <a:pt x="209550" y="28008"/>
                  <a:pt x="209550" y="27327"/>
                </a:cubicBezTo>
                <a:cubicBezTo>
                  <a:pt x="209550" y="25967"/>
                  <a:pt x="210256" y="24606"/>
                  <a:pt x="210961" y="23926"/>
                </a:cubicBezTo>
                <a:close/>
                <a:moveTo>
                  <a:pt x="244298" y="22225"/>
                </a:moveTo>
                <a:cubicBezTo>
                  <a:pt x="246768" y="22225"/>
                  <a:pt x="248884" y="24341"/>
                  <a:pt x="248884" y="27164"/>
                </a:cubicBezTo>
                <a:cubicBezTo>
                  <a:pt x="248884" y="29280"/>
                  <a:pt x="246768" y="31397"/>
                  <a:pt x="244298" y="31397"/>
                </a:cubicBezTo>
                <a:cubicBezTo>
                  <a:pt x="241829" y="31397"/>
                  <a:pt x="239712" y="29280"/>
                  <a:pt x="239712" y="27164"/>
                </a:cubicBezTo>
                <a:cubicBezTo>
                  <a:pt x="239712" y="24341"/>
                  <a:pt x="241829" y="22225"/>
                  <a:pt x="244298" y="22225"/>
                </a:cubicBezTo>
                <a:close/>
                <a:moveTo>
                  <a:pt x="9374" y="9013"/>
                </a:moveTo>
                <a:lnTo>
                  <a:pt x="9374" y="45788"/>
                </a:lnTo>
                <a:lnTo>
                  <a:pt x="293478" y="45788"/>
                </a:lnTo>
                <a:lnTo>
                  <a:pt x="293478" y="9013"/>
                </a:lnTo>
                <a:lnTo>
                  <a:pt x="9374" y="9013"/>
                </a:lnTo>
                <a:close/>
                <a:moveTo>
                  <a:pt x="4687" y="0"/>
                </a:moveTo>
                <a:lnTo>
                  <a:pt x="298165" y="0"/>
                </a:lnTo>
                <a:cubicBezTo>
                  <a:pt x="300688" y="0"/>
                  <a:pt x="302852" y="1802"/>
                  <a:pt x="302852" y="4326"/>
                </a:cubicBezTo>
                <a:lnTo>
                  <a:pt x="302852" y="50475"/>
                </a:lnTo>
                <a:lnTo>
                  <a:pt x="302852" y="298165"/>
                </a:lnTo>
                <a:cubicBezTo>
                  <a:pt x="302852" y="300688"/>
                  <a:pt x="300688" y="302852"/>
                  <a:pt x="298165" y="302852"/>
                </a:cubicBezTo>
                <a:lnTo>
                  <a:pt x="272206" y="302852"/>
                </a:lnTo>
                <a:cubicBezTo>
                  <a:pt x="269682" y="302852"/>
                  <a:pt x="267519" y="300688"/>
                  <a:pt x="267519" y="298165"/>
                </a:cubicBezTo>
                <a:cubicBezTo>
                  <a:pt x="267519" y="295641"/>
                  <a:pt x="269682" y="293478"/>
                  <a:pt x="272206" y="293478"/>
                </a:cubicBezTo>
                <a:lnTo>
                  <a:pt x="293478" y="293478"/>
                </a:lnTo>
                <a:lnTo>
                  <a:pt x="293478" y="55162"/>
                </a:lnTo>
                <a:lnTo>
                  <a:pt x="9374" y="55162"/>
                </a:lnTo>
                <a:lnTo>
                  <a:pt x="9374" y="293478"/>
                </a:lnTo>
                <a:lnTo>
                  <a:pt x="25958" y="293478"/>
                </a:lnTo>
                <a:cubicBezTo>
                  <a:pt x="28482" y="293478"/>
                  <a:pt x="30645" y="295641"/>
                  <a:pt x="30645" y="298165"/>
                </a:cubicBezTo>
                <a:cubicBezTo>
                  <a:pt x="30645" y="300688"/>
                  <a:pt x="28482" y="302852"/>
                  <a:pt x="25958" y="302852"/>
                </a:cubicBezTo>
                <a:lnTo>
                  <a:pt x="4687" y="302852"/>
                </a:lnTo>
                <a:cubicBezTo>
                  <a:pt x="2163" y="302852"/>
                  <a:pt x="0" y="300688"/>
                  <a:pt x="0" y="298165"/>
                </a:cubicBezTo>
                <a:lnTo>
                  <a:pt x="0" y="50475"/>
                </a:lnTo>
                <a:lnTo>
                  <a:pt x="0" y="4326"/>
                </a:lnTo>
                <a:cubicBezTo>
                  <a:pt x="0" y="1802"/>
                  <a:pt x="2163" y="0"/>
                  <a:pt x="4687"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85" name="TextBox 84">
            <a:extLst>
              <a:ext uri="{FF2B5EF4-FFF2-40B4-BE49-F238E27FC236}">
                <a16:creationId xmlns="" xmlns:a16="http://schemas.microsoft.com/office/drawing/2014/main" id="{57CD1726-7159-0440-BF22-D6B06D719E31}"/>
              </a:ext>
            </a:extLst>
          </p:cNvPr>
          <p:cNvSpPr txBox="1"/>
          <p:nvPr/>
        </p:nvSpPr>
        <p:spPr>
          <a:xfrm>
            <a:off x="1159856" y="1383197"/>
            <a:ext cx="2809074" cy="1292662"/>
          </a:xfrm>
          <a:prstGeom prst="rect">
            <a:avLst/>
          </a:prstGeom>
          <a:noFill/>
        </p:spPr>
        <p:txBody>
          <a:bodyPr wrap="square" rtlCol="0" anchor="ctr" anchorCtr="0">
            <a:spAutoFit/>
          </a:bodyPr>
          <a:lstStyle/>
          <a:p>
            <a:pPr algn="ctr"/>
            <a:r>
              <a:rPr lang="en-US" sz="1300" b="1" dirty="0">
                <a:solidFill>
                  <a:srgbClr val="002060"/>
                </a:solidFill>
                <a:latin typeface="Garamond" panose="02020404030301010803" pitchFamily="18" charset="0"/>
                <a:ea typeface="League Spartan" charset="0"/>
                <a:cs typeface="Poppins" pitchFamily="2" charset="77"/>
              </a:rPr>
              <a:t>Spectrum Re-farming; Auctions- Spectrum Fees N144.31Bn N248.399Bn(Fed Account)53 Permits to Geo Stationary (GSO) Satellites ; 923 to Non GSOs.</a:t>
            </a:r>
          </a:p>
          <a:p>
            <a:pPr marL="171450" indent="-171450" algn="ctr">
              <a:buFont typeface="Wingdings" panose="05000000000000000000" pitchFamily="2" charset="2"/>
              <a:buChar char="ü"/>
            </a:pPr>
            <a:endParaRPr lang="en-US" sz="1300" b="1" dirty="0">
              <a:solidFill>
                <a:srgbClr val="002060"/>
              </a:solidFill>
              <a:latin typeface="Garamond" panose="02020404030301010803" pitchFamily="18" charset="0"/>
              <a:ea typeface="League Spartan" charset="0"/>
              <a:cs typeface="Poppins" pitchFamily="2" charset="77"/>
            </a:endParaRPr>
          </a:p>
        </p:txBody>
      </p:sp>
      <p:sp>
        <p:nvSpPr>
          <p:cNvPr id="86" name="Oval 9">
            <a:extLst>
              <a:ext uri="{FF2B5EF4-FFF2-40B4-BE49-F238E27FC236}">
                <a16:creationId xmlns="" xmlns:a16="http://schemas.microsoft.com/office/drawing/2014/main" id="{2C92C73C-A4B6-D64B-AAF3-3CE6DC553038}"/>
              </a:ext>
            </a:extLst>
          </p:cNvPr>
          <p:cNvSpPr>
            <a:spLocks noChangeArrowheads="1"/>
          </p:cNvSpPr>
          <p:nvPr/>
        </p:nvSpPr>
        <p:spPr bwMode="auto">
          <a:xfrm>
            <a:off x="6226059" y="1253441"/>
            <a:ext cx="817140" cy="818580"/>
          </a:xfrm>
          <a:prstGeom prst="ellipse">
            <a:avLst/>
          </a:prstGeom>
          <a:solidFill>
            <a:schemeClr val="accent3"/>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87" name="Freeform 808">
            <a:extLst>
              <a:ext uri="{FF2B5EF4-FFF2-40B4-BE49-F238E27FC236}">
                <a16:creationId xmlns="" xmlns:a16="http://schemas.microsoft.com/office/drawing/2014/main" id="{54630229-0204-974F-BFA8-7FAAA59A68E2}"/>
              </a:ext>
            </a:extLst>
          </p:cNvPr>
          <p:cNvSpPr>
            <a:spLocks noChangeArrowheads="1"/>
          </p:cNvSpPr>
          <p:nvPr/>
        </p:nvSpPr>
        <p:spPr bwMode="auto">
          <a:xfrm>
            <a:off x="6422453" y="1441321"/>
            <a:ext cx="462283" cy="442819"/>
          </a:xfrm>
          <a:custGeom>
            <a:avLst/>
            <a:gdLst>
              <a:gd name="T0" fmla="*/ 193317 w 302272"/>
              <a:gd name="T1" fmla="*/ 255192 h 288346"/>
              <a:gd name="T2" fmla="*/ 117475 w 302272"/>
              <a:gd name="T3" fmla="*/ 255192 h 288346"/>
              <a:gd name="T4" fmla="*/ 163234 w 302272"/>
              <a:gd name="T5" fmla="*/ 223618 h 288346"/>
              <a:gd name="T6" fmla="*/ 67820 w 302272"/>
              <a:gd name="T7" fmla="*/ 232777 h 288346"/>
              <a:gd name="T8" fmla="*/ 120545 w 302272"/>
              <a:gd name="T9" fmla="*/ 196631 h 288346"/>
              <a:gd name="T10" fmla="*/ 225171 w 302272"/>
              <a:gd name="T11" fmla="*/ 205790 h 288346"/>
              <a:gd name="T12" fmla="*/ 120545 w 302272"/>
              <a:gd name="T13" fmla="*/ 196631 h 288346"/>
              <a:gd name="T14" fmla="*/ 96479 w 302272"/>
              <a:gd name="T15" fmla="*/ 201027 h 288346"/>
              <a:gd name="T16" fmla="*/ 23812 w 302272"/>
              <a:gd name="T17" fmla="*/ 201027 h 288346"/>
              <a:gd name="T18" fmla="*/ 170850 w 302272"/>
              <a:gd name="T19" fmla="*/ 162148 h 288346"/>
              <a:gd name="T20" fmla="*/ 165357 w 302272"/>
              <a:gd name="T21" fmla="*/ 182042 h 288346"/>
              <a:gd name="T22" fmla="*/ 126553 w 302272"/>
              <a:gd name="T23" fmla="*/ 141068 h 288346"/>
              <a:gd name="T24" fmla="*/ 167916 w 302272"/>
              <a:gd name="T25" fmla="*/ 145533 h 288346"/>
              <a:gd name="T26" fmla="*/ 144896 w 302272"/>
              <a:gd name="T27" fmla="*/ 164509 h 288346"/>
              <a:gd name="T28" fmla="*/ 122237 w 302272"/>
              <a:gd name="T29" fmla="*/ 145533 h 288346"/>
              <a:gd name="T30" fmla="*/ 123463 w 302272"/>
              <a:gd name="T31" fmla="*/ 131516 h 288346"/>
              <a:gd name="T32" fmla="*/ 66619 w 302272"/>
              <a:gd name="T33" fmla="*/ 188329 h 288346"/>
              <a:gd name="T34" fmla="*/ 185651 w 302272"/>
              <a:gd name="T35" fmla="*/ 118843 h 288346"/>
              <a:gd name="T36" fmla="*/ 226653 w 302272"/>
              <a:gd name="T37" fmla="*/ 123606 h 288346"/>
              <a:gd name="T38" fmla="*/ 203994 w 302272"/>
              <a:gd name="T39" fmla="*/ 142290 h 288346"/>
              <a:gd name="T40" fmla="*/ 180975 w 302272"/>
              <a:gd name="T41" fmla="*/ 123606 h 288346"/>
              <a:gd name="T42" fmla="*/ 9363 w 302272"/>
              <a:gd name="T43" fmla="*/ 279340 h 288346"/>
              <a:gd name="T44" fmla="*/ 9363 w 302272"/>
              <a:gd name="T45" fmla="*/ 101734 h 288346"/>
              <a:gd name="T46" fmla="*/ 203655 w 302272"/>
              <a:gd name="T47" fmla="*/ 86161 h 288346"/>
              <a:gd name="T48" fmla="*/ 196477 w 302272"/>
              <a:gd name="T49" fmla="*/ 80760 h 288346"/>
              <a:gd name="T50" fmla="*/ 176019 w 302272"/>
              <a:gd name="T51" fmla="*/ 74279 h 288346"/>
              <a:gd name="T52" fmla="*/ 170276 w 302272"/>
              <a:gd name="T53" fmla="*/ 86161 h 288346"/>
              <a:gd name="T54" fmla="*/ 114330 w 302272"/>
              <a:gd name="T55" fmla="*/ 39790 h 288346"/>
              <a:gd name="T56" fmla="*/ 95587 w 302272"/>
              <a:gd name="T57" fmla="*/ 49636 h 288346"/>
              <a:gd name="T58" fmla="*/ 89459 w 302272"/>
              <a:gd name="T59" fmla="*/ 51460 h 288346"/>
              <a:gd name="T60" fmla="*/ 85855 w 302272"/>
              <a:gd name="T61" fmla="*/ 59484 h 288346"/>
              <a:gd name="T62" fmla="*/ 85855 w 302272"/>
              <a:gd name="T63" fmla="*/ 69695 h 288346"/>
              <a:gd name="T64" fmla="*/ 135957 w 302272"/>
              <a:gd name="T65" fmla="*/ 67142 h 288346"/>
              <a:gd name="T66" fmla="*/ 127667 w 302272"/>
              <a:gd name="T67" fmla="*/ 58754 h 288346"/>
              <a:gd name="T68" fmla="*/ 122981 w 302272"/>
              <a:gd name="T69" fmla="*/ 51095 h 288346"/>
              <a:gd name="T70" fmla="*/ 132353 w 302272"/>
              <a:gd name="T71" fmla="*/ 50001 h 288346"/>
              <a:gd name="T72" fmla="*/ 138841 w 302272"/>
              <a:gd name="T73" fmla="*/ 79907 h 288346"/>
              <a:gd name="T74" fmla="*/ 84773 w 302272"/>
              <a:gd name="T75" fmla="*/ 78813 h 288346"/>
              <a:gd name="T76" fmla="*/ 80448 w 302272"/>
              <a:gd name="T77" fmla="*/ 50366 h 288346"/>
              <a:gd name="T78" fmla="*/ 115051 w 302272"/>
              <a:gd name="T79" fmla="*/ 30672 h 288346"/>
              <a:gd name="T80" fmla="*/ 249556 w 302272"/>
              <a:gd name="T81" fmla="*/ 92727 h 288346"/>
              <a:gd name="T82" fmla="*/ 271883 w 302272"/>
              <a:gd name="T83" fmla="*/ 213773 h 288346"/>
              <a:gd name="T84" fmla="*/ 55096 w 302272"/>
              <a:gd name="T85" fmla="*/ 141 h 288346"/>
              <a:gd name="T86" fmla="*/ 280165 w 302272"/>
              <a:gd name="T87" fmla="*/ 219537 h 288346"/>
              <a:gd name="T88" fmla="*/ 275124 w 302272"/>
              <a:gd name="T89" fmla="*/ 223500 h 288346"/>
              <a:gd name="T90" fmla="*/ 249556 w 302272"/>
              <a:gd name="T91" fmla="*/ 288346 h 288346"/>
              <a:gd name="T92" fmla="*/ 0 w 302272"/>
              <a:gd name="T93" fmla="*/ 97050 h 288346"/>
              <a:gd name="T94" fmla="*/ 50055 w 302272"/>
              <a:gd name="T95" fmla="*/ 4104 h 288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2272" h="288346">
                <a:moveTo>
                  <a:pt x="122125" y="250606"/>
                </a:moveTo>
                <a:lnTo>
                  <a:pt x="189025" y="250606"/>
                </a:lnTo>
                <a:cubicBezTo>
                  <a:pt x="191529" y="250606"/>
                  <a:pt x="193317" y="252723"/>
                  <a:pt x="193317" y="255192"/>
                </a:cubicBezTo>
                <a:cubicBezTo>
                  <a:pt x="193317" y="257662"/>
                  <a:pt x="191529" y="259778"/>
                  <a:pt x="189025" y="259778"/>
                </a:cubicBezTo>
                <a:lnTo>
                  <a:pt x="122125" y="259778"/>
                </a:lnTo>
                <a:cubicBezTo>
                  <a:pt x="119621" y="259778"/>
                  <a:pt x="117475" y="257662"/>
                  <a:pt x="117475" y="255192"/>
                </a:cubicBezTo>
                <a:cubicBezTo>
                  <a:pt x="117475" y="252723"/>
                  <a:pt x="119621" y="250606"/>
                  <a:pt x="122125" y="250606"/>
                </a:cubicBezTo>
                <a:close/>
                <a:moveTo>
                  <a:pt x="67820" y="223618"/>
                </a:moveTo>
                <a:lnTo>
                  <a:pt x="163234" y="223618"/>
                </a:lnTo>
                <a:cubicBezTo>
                  <a:pt x="165754" y="223618"/>
                  <a:pt x="167915" y="225816"/>
                  <a:pt x="167915" y="228381"/>
                </a:cubicBezTo>
                <a:cubicBezTo>
                  <a:pt x="167915" y="230579"/>
                  <a:pt x="165754" y="232777"/>
                  <a:pt x="163234" y="232777"/>
                </a:cubicBezTo>
                <a:lnTo>
                  <a:pt x="67820" y="232777"/>
                </a:lnTo>
                <a:cubicBezTo>
                  <a:pt x="65300" y="232777"/>
                  <a:pt x="63500" y="230579"/>
                  <a:pt x="63500" y="228381"/>
                </a:cubicBezTo>
                <a:cubicBezTo>
                  <a:pt x="63500" y="225816"/>
                  <a:pt x="65300" y="223618"/>
                  <a:pt x="67820" y="223618"/>
                </a:cubicBezTo>
                <a:close/>
                <a:moveTo>
                  <a:pt x="120545" y="196631"/>
                </a:moveTo>
                <a:lnTo>
                  <a:pt x="225171" y="196631"/>
                </a:lnTo>
                <a:cubicBezTo>
                  <a:pt x="227679" y="196631"/>
                  <a:pt x="229829" y="198829"/>
                  <a:pt x="229829" y="201027"/>
                </a:cubicBezTo>
                <a:cubicBezTo>
                  <a:pt x="229829" y="203958"/>
                  <a:pt x="227679" y="205790"/>
                  <a:pt x="225171" y="205790"/>
                </a:cubicBezTo>
                <a:lnTo>
                  <a:pt x="120545" y="205790"/>
                </a:lnTo>
                <a:cubicBezTo>
                  <a:pt x="118037" y="205790"/>
                  <a:pt x="115887" y="203958"/>
                  <a:pt x="115887" y="201027"/>
                </a:cubicBezTo>
                <a:cubicBezTo>
                  <a:pt x="115887" y="198829"/>
                  <a:pt x="118037" y="196631"/>
                  <a:pt x="120545" y="196631"/>
                </a:cubicBezTo>
                <a:close/>
                <a:moveTo>
                  <a:pt x="28107" y="196631"/>
                </a:moveTo>
                <a:lnTo>
                  <a:pt x="92183" y="196631"/>
                </a:lnTo>
                <a:cubicBezTo>
                  <a:pt x="94331" y="196631"/>
                  <a:pt x="96479" y="198829"/>
                  <a:pt x="96479" y="201027"/>
                </a:cubicBezTo>
                <a:cubicBezTo>
                  <a:pt x="96479" y="203958"/>
                  <a:pt x="94331" y="205790"/>
                  <a:pt x="92183" y="205790"/>
                </a:cubicBezTo>
                <a:lnTo>
                  <a:pt x="28107" y="205790"/>
                </a:lnTo>
                <a:cubicBezTo>
                  <a:pt x="25602" y="205790"/>
                  <a:pt x="23812" y="203958"/>
                  <a:pt x="23812" y="201027"/>
                </a:cubicBezTo>
                <a:cubicBezTo>
                  <a:pt x="23812" y="198829"/>
                  <a:pt x="25602" y="196631"/>
                  <a:pt x="28107" y="196631"/>
                </a:cubicBezTo>
                <a:close/>
                <a:moveTo>
                  <a:pt x="165014" y="159616"/>
                </a:moveTo>
                <a:cubicBezTo>
                  <a:pt x="167417" y="158531"/>
                  <a:pt x="169820" y="159616"/>
                  <a:pt x="170850" y="162148"/>
                </a:cubicBezTo>
                <a:cubicBezTo>
                  <a:pt x="173252" y="168297"/>
                  <a:pt x="174282" y="175170"/>
                  <a:pt x="174282" y="182042"/>
                </a:cubicBezTo>
                <a:cubicBezTo>
                  <a:pt x="174282" y="184936"/>
                  <a:pt x="172223" y="186745"/>
                  <a:pt x="169820" y="186745"/>
                </a:cubicBezTo>
                <a:cubicBezTo>
                  <a:pt x="167417" y="186745"/>
                  <a:pt x="165357" y="184936"/>
                  <a:pt x="165357" y="182042"/>
                </a:cubicBezTo>
                <a:cubicBezTo>
                  <a:pt x="165357" y="176617"/>
                  <a:pt x="164327" y="170829"/>
                  <a:pt x="162611" y="165404"/>
                </a:cubicBezTo>
                <a:cubicBezTo>
                  <a:pt x="161925" y="162872"/>
                  <a:pt x="162954" y="160340"/>
                  <a:pt x="165014" y="159616"/>
                </a:cubicBezTo>
                <a:close/>
                <a:moveTo>
                  <a:pt x="126553" y="141068"/>
                </a:moveTo>
                <a:cubicBezTo>
                  <a:pt x="134106" y="141068"/>
                  <a:pt x="140940" y="144045"/>
                  <a:pt x="144896" y="148882"/>
                </a:cubicBezTo>
                <a:cubicBezTo>
                  <a:pt x="149212" y="144045"/>
                  <a:pt x="155686" y="141068"/>
                  <a:pt x="163239" y="141068"/>
                </a:cubicBezTo>
                <a:cubicBezTo>
                  <a:pt x="165757" y="141068"/>
                  <a:pt x="167916" y="142929"/>
                  <a:pt x="167916" y="145533"/>
                </a:cubicBezTo>
                <a:cubicBezTo>
                  <a:pt x="167916" y="148510"/>
                  <a:pt x="165757" y="150370"/>
                  <a:pt x="163239" y="150370"/>
                </a:cubicBezTo>
                <a:cubicBezTo>
                  <a:pt x="155686" y="150370"/>
                  <a:pt x="149572" y="154835"/>
                  <a:pt x="149572" y="160044"/>
                </a:cubicBezTo>
                <a:cubicBezTo>
                  <a:pt x="149572" y="162649"/>
                  <a:pt x="147414" y="164509"/>
                  <a:pt x="144896" y="164509"/>
                </a:cubicBezTo>
                <a:cubicBezTo>
                  <a:pt x="142378" y="164509"/>
                  <a:pt x="140580" y="162649"/>
                  <a:pt x="140580" y="160044"/>
                </a:cubicBezTo>
                <a:cubicBezTo>
                  <a:pt x="140580" y="154835"/>
                  <a:pt x="134106" y="150370"/>
                  <a:pt x="126553" y="150370"/>
                </a:cubicBezTo>
                <a:cubicBezTo>
                  <a:pt x="124035" y="150370"/>
                  <a:pt x="122237" y="148510"/>
                  <a:pt x="122237" y="145533"/>
                </a:cubicBezTo>
                <a:cubicBezTo>
                  <a:pt x="122237" y="142929"/>
                  <a:pt x="124035" y="141068"/>
                  <a:pt x="126553" y="141068"/>
                </a:cubicBezTo>
                <a:close/>
                <a:moveTo>
                  <a:pt x="118756" y="126781"/>
                </a:moveTo>
                <a:cubicBezTo>
                  <a:pt x="121290" y="126781"/>
                  <a:pt x="123463" y="128602"/>
                  <a:pt x="123463" y="131516"/>
                </a:cubicBezTo>
                <a:cubicBezTo>
                  <a:pt x="123463" y="134065"/>
                  <a:pt x="121290" y="135886"/>
                  <a:pt x="118756" y="135886"/>
                </a:cubicBezTo>
                <a:cubicBezTo>
                  <a:pt x="92687" y="135886"/>
                  <a:pt x="71325" y="157373"/>
                  <a:pt x="71325" y="183595"/>
                </a:cubicBezTo>
                <a:cubicBezTo>
                  <a:pt x="71325" y="186508"/>
                  <a:pt x="69153" y="188329"/>
                  <a:pt x="66619" y="188329"/>
                </a:cubicBezTo>
                <a:cubicBezTo>
                  <a:pt x="64446" y="188329"/>
                  <a:pt x="61912" y="186508"/>
                  <a:pt x="61912" y="183595"/>
                </a:cubicBezTo>
                <a:cubicBezTo>
                  <a:pt x="61912" y="152274"/>
                  <a:pt x="87618" y="126781"/>
                  <a:pt x="118756" y="126781"/>
                </a:cubicBezTo>
                <a:close/>
                <a:moveTo>
                  <a:pt x="185651" y="118843"/>
                </a:moveTo>
                <a:cubicBezTo>
                  <a:pt x="192844" y="118843"/>
                  <a:pt x="199678" y="121774"/>
                  <a:pt x="203994" y="126537"/>
                </a:cubicBezTo>
                <a:cubicBezTo>
                  <a:pt x="207950" y="121774"/>
                  <a:pt x="214784" y="118843"/>
                  <a:pt x="221977" y="118843"/>
                </a:cubicBezTo>
                <a:cubicBezTo>
                  <a:pt x="224854" y="118843"/>
                  <a:pt x="226653" y="121041"/>
                  <a:pt x="226653" y="123606"/>
                </a:cubicBezTo>
                <a:cubicBezTo>
                  <a:pt x="226653" y="126170"/>
                  <a:pt x="224854" y="128368"/>
                  <a:pt x="221977" y="128368"/>
                </a:cubicBezTo>
                <a:cubicBezTo>
                  <a:pt x="214784" y="128368"/>
                  <a:pt x="208310" y="132398"/>
                  <a:pt x="208310" y="137527"/>
                </a:cubicBezTo>
                <a:cubicBezTo>
                  <a:pt x="208310" y="140092"/>
                  <a:pt x="206511" y="142290"/>
                  <a:pt x="203994" y="142290"/>
                </a:cubicBezTo>
                <a:cubicBezTo>
                  <a:pt x="201476" y="142290"/>
                  <a:pt x="199318" y="140092"/>
                  <a:pt x="199318" y="137527"/>
                </a:cubicBezTo>
                <a:cubicBezTo>
                  <a:pt x="199318" y="132398"/>
                  <a:pt x="192844" y="128368"/>
                  <a:pt x="185651" y="128368"/>
                </a:cubicBezTo>
                <a:cubicBezTo>
                  <a:pt x="183133" y="128368"/>
                  <a:pt x="180975" y="126170"/>
                  <a:pt x="180975" y="123606"/>
                </a:cubicBezTo>
                <a:cubicBezTo>
                  <a:pt x="180975" y="121041"/>
                  <a:pt x="183133" y="118843"/>
                  <a:pt x="185651" y="118843"/>
                </a:cubicBezTo>
                <a:close/>
                <a:moveTo>
                  <a:pt x="9363" y="101734"/>
                </a:moveTo>
                <a:lnTo>
                  <a:pt x="9363" y="279340"/>
                </a:lnTo>
                <a:lnTo>
                  <a:pt x="244875" y="279340"/>
                </a:lnTo>
                <a:lnTo>
                  <a:pt x="244875" y="101734"/>
                </a:lnTo>
                <a:lnTo>
                  <a:pt x="9363" y="101734"/>
                </a:lnTo>
                <a:close/>
                <a:moveTo>
                  <a:pt x="187145" y="53756"/>
                </a:moveTo>
                <a:cubicBezTo>
                  <a:pt x="198272" y="53756"/>
                  <a:pt x="207603" y="62758"/>
                  <a:pt x="207603" y="74279"/>
                </a:cubicBezTo>
                <a:cubicBezTo>
                  <a:pt x="207603" y="78240"/>
                  <a:pt x="206168" y="82560"/>
                  <a:pt x="203655" y="86161"/>
                </a:cubicBezTo>
                <a:cubicBezTo>
                  <a:pt x="202937" y="87241"/>
                  <a:pt x="201502" y="87961"/>
                  <a:pt x="199707" y="87961"/>
                </a:cubicBezTo>
                <a:cubicBezTo>
                  <a:pt x="198989" y="87961"/>
                  <a:pt x="198272" y="87601"/>
                  <a:pt x="197554" y="87241"/>
                </a:cubicBezTo>
                <a:cubicBezTo>
                  <a:pt x="195400" y="85441"/>
                  <a:pt x="195041" y="82920"/>
                  <a:pt x="196477" y="80760"/>
                </a:cubicBezTo>
                <a:cubicBezTo>
                  <a:pt x="197554" y="78960"/>
                  <a:pt x="198272" y="76439"/>
                  <a:pt x="198272" y="74279"/>
                </a:cubicBezTo>
                <a:cubicBezTo>
                  <a:pt x="198272" y="68158"/>
                  <a:pt x="193247" y="62758"/>
                  <a:pt x="187145" y="62758"/>
                </a:cubicBezTo>
                <a:cubicBezTo>
                  <a:pt x="180685" y="62758"/>
                  <a:pt x="176019" y="68158"/>
                  <a:pt x="176019" y="74279"/>
                </a:cubicBezTo>
                <a:cubicBezTo>
                  <a:pt x="176019" y="76439"/>
                  <a:pt x="176378" y="78960"/>
                  <a:pt x="177814" y="80760"/>
                </a:cubicBezTo>
                <a:cubicBezTo>
                  <a:pt x="179249" y="82920"/>
                  <a:pt x="178890" y="85441"/>
                  <a:pt x="176737" y="87241"/>
                </a:cubicBezTo>
                <a:cubicBezTo>
                  <a:pt x="174583" y="88321"/>
                  <a:pt x="172071" y="87961"/>
                  <a:pt x="170276" y="86161"/>
                </a:cubicBezTo>
                <a:cubicBezTo>
                  <a:pt x="167764" y="82560"/>
                  <a:pt x="166687" y="78240"/>
                  <a:pt x="166687" y="74279"/>
                </a:cubicBezTo>
                <a:cubicBezTo>
                  <a:pt x="166687" y="62758"/>
                  <a:pt x="176019" y="53756"/>
                  <a:pt x="187145" y="53756"/>
                </a:cubicBezTo>
                <a:close/>
                <a:moveTo>
                  <a:pt x="114330" y="39790"/>
                </a:moveTo>
                <a:cubicBezTo>
                  <a:pt x="109284" y="39425"/>
                  <a:pt x="104598" y="42707"/>
                  <a:pt x="103517" y="47448"/>
                </a:cubicBezTo>
                <a:cubicBezTo>
                  <a:pt x="103156" y="48907"/>
                  <a:pt x="101714" y="50366"/>
                  <a:pt x="100273" y="50730"/>
                </a:cubicBezTo>
                <a:cubicBezTo>
                  <a:pt x="98470" y="51460"/>
                  <a:pt x="96668" y="50730"/>
                  <a:pt x="95587" y="49636"/>
                </a:cubicBezTo>
                <a:cubicBezTo>
                  <a:pt x="95226" y="48907"/>
                  <a:pt x="94506" y="48542"/>
                  <a:pt x="93424" y="48178"/>
                </a:cubicBezTo>
                <a:lnTo>
                  <a:pt x="93064" y="48178"/>
                </a:lnTo>
                <a:cubicBezTo>
                  <a:pt x="91261" y="48178"/>
                  <a:pt x="89820" y="49636"/>
                  <a:pt x="89459" y="51460"/>
                </a:cubicBezTo>
                <a:cubicBezTo>
                  <a:pt x="89459" y="52189"/>
                  <a:pt x="89459" y="52554"/>
                  <a:pt x="89820" y="53283"/>
                </a:cubicBezTo>
                <a:cubicBezTo>
                  <a:pt x="90541" y="54743"/>
                  <a:pt x="90541" y="56201"/>
                  <a:pt x="89459" y="57660"/>
                </a:cubicBezTo>
                <a:cubicBezTo>
                  <a:pt x="88738" y="58754"/>
                  <a:pt x="87297" y="59484"/>
                  <a:pt x="85855" y="59484"/>
                </a:cubicBezTo>
                <a:cubicBezTo>
                  <a:pt x="83692" y="59848"/>
                  <a:pt x="81890" y="61672"/>
                  <a:pt x="81529" y="64225"/>
                </a:cubicBezTo>
                <a:cubicBezTo>
                  <a:pt x="81169" y="65319"/>
                  <a:pt x="81890" y="66778"/>
                  <a:pt x="82611" y="67872"/>
                </a:cubicBezTo>
                <a:cubicBezTo>
                  <a:pt x="83332" y="68966"/>
                  <a:pt x="84413" y="69330"/>
                  <a:pt x="85855" y="69695"/>
                </a:cubicBezTo>
                <a:lnTo>
                  <a:pt x="127306" y="74071"/>
                </a:lnTo>
                <a:cubicBezTo>
                  <a:pt x="129469" y="74436"/>
                  <a:pt x="131271" y="73707"/>
                  <a:pt x="133074" y="72613"/>
                </a:cubicBezTo>
                <a:cubicBezTo>
                  <a:pt x="134515" y="71154"/>
                  <a:pt x="135597" y="69330"/>
                  <a:pt x="135957" y="67142"/>
                </a:cubicBezTo>
                <a:cubicBezTo>
                  <a:pt x="136318" y="65319"/>
                  <a:pt x="135597" y="63131"/>
                  <a:pt x="134155" y="61672"/>
                </a:cubicBezTo>
                <a:cubicBezTo>
                  <a:pt x="133074" y="59848"/>
                  <a:pt x="131271" y="59119"/>
                  <a:pt x="129109" y="58754"/>
                </a:cubicBezTo>
                <a:cubicBezTo>
                  <a:pt x="128748" y="58754"/>
                  <a:pt x="128027" y="58754"/>
                  <a:pt x="127667" y="58754"/>
                </a:cubicBezTo>
                <a:cubicBezTo>
                  <a:pt x="125865" y="59119"/>
                  <a:pt x="124423" y="58390"/>
                  <a:pt x="123702" y="56931"/>
                </a:cubicBezTo>
                <a:cubicBezTo>
                  <a:pt x="122621" y="55837"/>
                  <a:pt x="122260" y="54378"/>
                  <a:pt x="122621" y="52554"/>
                </a:cubicBezTo>
                <a:cubicBezTo>
                  <a:pt x="122621" y="52189"/>
                  <a:pt x="122981" y="51460"/>
                  <a:pt x="122981" y="51095"/>
                </a:cubicBezTo>
                <a:cubicBezTo>
                  <a:pt x="123702" y="45260"/>
                  <a:pt x="119737" y="40519"/>
                  <a:pt x="114330" y="39790"/>
                </a:cubicBezTo>
                <a:close/>
                <a:moveTo>
                  <a:pt x="115051" y="30672"/>
                </a:moveTo>
                <a:cubicBezTo>
                  <a:pt x="125144" y="31766"/>
                  <a:pt x="132353" y="40154"/>
                  <a:pt x="132353" y="50001"/>
                </a:cubicBezTo>
                <a:cubicBezTo>
                  <a:pt x="135957" y="50730"/>
                  <a:pt x="139201" y="52554"/>
                  <a:pt x="141364" y="55837"/>
                </a:cubicBezTo>
                <a:cubicBezTo>
                  <a:pt x="144248" y="59119"/>
                  <a:pt x="145689" y="63495"/>
                  <a:pt x="144968" y="68236"/>
                </a:cubicBezTo>
                <a:cubicBezTo>
                  <a:pt x="144608" y="72613"/>
                  <a:pt x="142445" y="76624"/>
                  <a:pt x="138841" y="79907"/>
                </a:cubicBezTo>
                <a:cubicBezTo>
                  <a:pt x="135957" y="82095"/>
                  <a:pt x="131992" y="83554"/>
                  <a:pt x="128388" y="83554"/>
                </a:cubicBezTo>
                <a:cubicBezTo>
                  <a:pt x="127667" y="83554"/>
                  <a:pt x="126946" y="83554"/>
                  <a:pt x="126585" y="83554"/>
                </a:cubicBezTo>
                <a:lnTo>
                  <a:pt x="84773" y="78813"/>
                </a:lnTo>
                <a:cubicBezTo>
                  <a:pt x="77204" y="78083"/>
                  <a:pt x="71437" y="70789"/>
                  <a:pt x="72518" y="63131"/>
                </a:cubicBezTo>
                <a:cubicBezTo>
                  <a:pt x="72879" y="58025"/>
                  <a:pt x="76123" y="54013"/>
                  <a:pt x="80448" y="51825"/>
                </a:cubicBezTo>
                <a:cubicBezTo>
                  <a:pt x="80448" y="51460"/>
                  <a:pt x="80448" y="50730"/>
                  <a:pt x="80448" y="50366"/>
                </a:cubicBezTo>
                <a:cubicBezTo>
                  <a:pt x="81169" y="43437"/>
                  <a:pt x="87297" y="38331"/>
                  <a:pt x="94506" y="39060"/>
                </a:cubicBezTo>
                <a:cubicBezTo>
                  <a:pt x="95226" y="39425"/>
                  <a:pt x="96308" y="39425"/>
                  <a:pt x="97029" y="39790"/>
                </a:cubicBezTo>
                <a:cubicBezTo>
                  <a:pt x="100633" y="33590"/>
                  <a:pt x="107842" y="29943"/>
                  <a:pt x="115051" y="30672"/>
                </a:cubicBezTo>
                <a:close/>
                <a:moveTo>
                  <a:pt x="58698" y="9868"/>
                </a:moveTo>
                <a:lnTo>
                  <a:pt x="48975" y="92727"/>
                </a:lnTo>
                <a:lnTo>
                  <a:pt x="249556" y="92727"/>
                </a:lnTo>
                <a:cubicBezTo>
                  <a:pt x="252077" y="92727"/>
                  <a:pt x="254237" y="94528"/>
                  <a:pt x="254237" y="97050"/>
                </a:cubicBezTo>
                <a:lnTo>
                  <a:pt x="254237" y="211612"/>
                </a:lnTo>
                <a:lnTo>
                  <a:pt x="271883" y="213773"/>
                </a:lnTo>
                <a:lnTo>
                  <a:pt x="292769" y="37247"/>
                </a:lnTo>
                <a:lnTo>
                  <a:pt x="58698" y="9868"/>
                </a:lnTo>
                <a:close/>
                <a:moveTo>
                  <a:pt x="55096" y="141"/>
                </a:moveTo>
                <a:lnTo>
                  <a:pt x="298171" y="28961"/>
                </a:lnTo>
                <a:cubicBezTo>
                  <a:pt x="300691" y="29322"/>
                  <a:pt x="302852" y="31483"/>
                  <a:pt x="302132" y="34005"/>
                </a:cubicBezTo>
                <a:lnTo>
                  <a:pt x="280165" y="219537"/>
                </a:lnTo>
                <a:cubicBezTo>
                  <a:pt x="280165" y="220618"/>
                  <a:pt x="279805" y="221699"/>
                  <a:pt x="278725" y="222419"/>
                </a:cubicBezTo>
                <a:cubicBezTo>
                  <a:pt x="277644" y="223140"/>
                  <a:pt x="276924" y="223500"/>
                  <a:pt x="275844" y="223500"/>
                </a:cubicBezTo>
                <a:cubicBezTo>
                  <a:pt x="275844" y="223500"/>
                  <a:pt x="275484" y="223500"/>
                  <a:pt x="275124" y="223500"/>
                </a:cubicBezTo>
                <a:lnTo>
                  <a:pt x="254237" y="220978"/>
                </a:lnTo>
                <a:lnTo>
                  <a:pt x="254237" y="284023"/>
                </a:lnTo>
                <a:cubicBezTo>
                  <a:pt x="254237" y="286184"/>
                  <a:pt x="252077" y="288346"/>
                  <a:pt x="249556" y="288346"/>
                </a:cubicBezTo>
                <a:lnTo>
                  <a:pt x="4681" y="288346"/>
                </a:lnTo>
                <a:cubicBezTo>
                  <a:pt x="2160" y="288346"/>
                  <a:pt x="0" y="286184"/>
                  <a:pt x="0" y="284023"/>
                </a:cubicBezTo>
                <a:lnTo>
                  <a:pt x="0" y="97050"/>
                </a:lnTo>
                <a:cubicBezTo>
                  <a:pt x="0" y="94528"/>
                  <a:pt x="2160" y="92727"/>
                  <a:pt x="4681" y="92727"/>
                </a:cubicBezTo>
                <a:lnTo>
                  <a:pt x="39612" y="92727"/>
                </a:lnTo>
                <a:lnTo>
                  <a:pt x="50055" y="4104"/>
                </a:lnTo>
                <a:cubicBezTo>
                  <a:pt x="50415" y="2663"/>
                  <a:pt x="50775" y="1582"/>
                  <a:pt x="51855" y="862"/>
                </a:cubicBezTo>
                <a:cubicBezTo>
                  <a:pt x="52936" y="141"/>
                  <a:pt x="54016" y="-219"/>
                  <a:pt x="55096" y="141"/>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88" name="TextBox 87">
            <a:extLst>
              <a:ext uri="{FF2B5EF4-FFF2-40B4-BE49-F238E27FC236}">
                <a16:creationId xmlns="" xmlns:a16="http://schemas.microsoft.com/office/drawing/2014/main" id="{60179CB0-613D-B04D-A336-CD8E6B4EE9BA}"/>
              </a:ext>
            </a:extLst>
          </p:cNvPr>
          <p:cNvSpPr txBox="1"/>
          <p:nvPr/>
        </p:nvSpPr>
        <p:spPr>
          <a:xfrm>
            <a:off x="7076709" y="1255860"/>
            <a:ext cx="2210299" cy="692497"/>
          </a:xfrm>
          <a:prstGeom prst="rect">
            <a:avLst/>
          </a:prstGeom>
          <a:noFill/>
        </p:spPr>
        <p:txBody>
          <a:bodyPr wrap="square" rtlCol="0" anchor="ctr" anchorCtr="0">
            <a:spAutoFit/>
          </a:bodyPr>
          <a:lstStyle>
            <a:defPPr>
              <a:defRPr lang="en-US"/>
            </a:defPPr>
            <a:lvl1pPr algn="ctr">
              <a:defRPr sz="1300" b="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Remittance of Spectrum Fees into the CRF from 2015  to date</a:t>
            </a:r>
          </a:p>
        </p:txBody>
      </p:sp>
      <p:sp>
        <p:nvSpPr>
          <p:cNvPr id="89" name="Oval 9">
            <a:extLst>
              <a:ext uri="{FF2B5EF4-FFF2-40B4-BE49-F238E27FC236}">
                <a16:creationId xmlns="" xmlns:a16="http://schemas.microsoft.com/office/drawing/2014/main" id="{7F48C478-CF1E-2A46-B51C-BFB62C49C715}"/>
              </a:ext>
            </a:extLst>
          </p:cNvPr>
          <p:cNvSpPr>
            <a:spLocks noChangeArrowheads="1"/>
          </p:cNvSpPr>
          <p:nvPr/>
        </p:nvSpPr>
        <p:spPr bwMode="auto">
          <a:xfrm>
            <a:off x="8228757" y="5119242"/>
            <a:ext cx="817140" cy="818580"/>
          </a:xfrm>
          <a:prstGeom prst="ellipse">
            <a:avLst/>
          </a:prstGeom>
          <a:solidFill>
            <a:schemeClr val="accent3"/>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90" name="Freeform 807">
            <a:extLst>
              <a:ext uri="{FF2B5EF4-FFF2-40B4-BE49-F238E27FC236}">
                <a16:creationId xmlns="" xmlns:a16="http://schemas.microsoft.com/office/drawing/2014/main" id="{6CFB3951-4295-D942-8180-B01A7163CAFA}"/>
              </a:ext>
            </a:extLst>
          </p:cNvPr>
          <p:cNvSpPr>
            <a:spLocks noChangeArrowheads="1"/>
          </p:cNvSpPr>
          <p:nvPr/>
        </p:nvSpPr>
        <p:spPr bwMode="auto">
          <a:xfrm>
            <a:off x="8444783" y="5105514"/>
            <a:ext cx="464716" cy="464716"/>
          </a:xfrm>
          <a:custGeom>
            <a:avLst/>
            <a:gdLst>
              <a:gd name="T0" fmla="*/ 175848 w 302852"/>
              <a:gd name="T1" fmla="*/ 296686 h 302852"/>
              <a:gd name="T2" fmla="*/ 103187 w 302852"/>
              <a:gd name="T3" fmla="*/ 296686 h 302852"/>
              <a:gd name="T4" fmla="*/ 213946 w 302852"/>
              <a:gd name="T5" fmla="*/ 251590 h 302852"/>
              <a:gd name="T6" fmla="*/ 228600 w 302852"/>
              <a:gd name="T7" fmla="*/ 251590 h 302852"/>
              <a:gd name="T8" fmla="*/ 234828 w 302852"/>
              <a:gd name="T9" fmla="*/ 245567 h 302852"/>
              <a:gd name="T10" fmla="*/ 207352 w 302852"/>
              <a:gd name="T11" fmla="*/ 272143 h 302852"/>
              <a:gd name="T12" fmla="*/ 98124 w 302852"/>
              <a:gd name="T13" fmla="*/ 216900 h 302852"/>
              <a:gd name="T14" fmla="*/ 52259 w 302852"/>
              <a:gd name="T15" fmla="*/ 286239 h 302852"/>
              <a:gd name="T16" fmla="*/ 123403 w 302852"/>
              <a:gd name="T17" fmla="*/ 243986 h 302852"/>
              <a:gd name="T18" fmla="*/ 98124 w 302852"/>
              <a:gd name="T19" fmla="*/ 216900 h 302852"/>
              <a:gd name="T20" fmla="*/ 231745 w 302852"/>
              <a:gd name="T21" fmla="*/ 119032 h 302852"/>
              <a:gd name="T22" fmla="*/ 76456 w 302852"/>
              <a:gd name="T23" fmla="*/ 86890 h 302852"/>
              <a:gd name="T24" fmla="*/ 73928 w 302852"/>
              <a:gd name="T25" fmla="*/ 139616 h 302852"/>
              <a:gd name="T26" fmla="*/ 56593 w 302852"/>
              <a:gd name="T27" fmla="*/ 142867 h 302852"/>
              <a:gd name="T28" fmla="*/ 91984 w 302852"/>
              <a:gd name="T29" fmla="*/ 152979 h 302852"/>
              <a:gd name="T30" fmla="*/ 197798 w 302852"/>
              <a:gd name="T31" fmla="*/ 284072 h 302852"/>
              <a:gd name="T32" fmla="*/ 253775 w 302852"/>
              <a:gd name="T33" fmla="*/ 260598 h 302852"/>
              <a:gd name="T34" fmla="*/ 208632 w 302852"/>
              <a:gd name="T35" fmla="*/ 227373 h 302852"/>
              <a:gd name="T36" fmla="*/ 103180 w 302852"/>
              <a:gd name="T37" fmla="*/ 96641 h 302852"/>
              <a:gd name="T38" fmla="*/ 238246 w 302852"/>
              <a:gd name="T39" fmla="*/ 78945 h 302852"/>
              <a:gd name="T40" fmla="*/ 263164 w 302852"/>
              <a:gd name="T41" fmla="*/ 105670 h 302852"/>
              <a:gd name="T42" fmla="*/ 231023 w 302852"/>
              <a:gd name="T43" fmla="*/ 129505 h 302852"/>
              <a:gd name="T44" fmla="*/ 170712 w 302852"/>
              <a:gd name="T45" fmla="*/ 176453 h 302852"/>
              <a:gd name="T46" fmla="*/ 263164 w 302852"/>
              <a:gd name="T47" fmla="*/ 260598 h 302852"/>
              <a:gd name="T48" fmla="*/ 191297 w 302852"/>
              <a:gd name="T49" fmla="*/ 290211 h 302852"/>
              <a:gd name="T50" fmla="*/ 121237 w 302852"/>
              <a:gd name="T51" fmla="*/ 225928 h 302852"/>
              <a:gd name="T52" fmla="*/ 85123 w 302852"/>
              <a:gd name="T53" fmla="*/ 294906 h 302852"/>
              <a:gd name="T54" fmla="*/ 45759 w 302852"/>
              <a:gd name="T55" fmla="*/ 292739 h 302852"/>
              <a:gd name="T56" fmla="*/ 106069 w 302852"/>
              <a:gd name="T57" fmla="*/ 210761 h 302852"/>
              <a:gd name="T58" fmla="*/ 87290 w 302852"/>
              <a:gd name="T59" fmla="*/ 161285 h 302852"/>
              <a:gd name="T60" fmla="*/ 43592 w 302852"/>
              <a:gd name="T61" fmla="*/ 102419 h 302852"/>
              <a:gd name="T62" fmla="*/ 90540 w 302852"/>
              <a:gd name="T63" fmla="*/ 113976 h 302852"/>
              <a:gd name="T64" fmla="*/ 65621 w 302852"/>
              <a:gd name="T65" fmla="*/ 80029 h 302852"/>
              <a:gd name="T66" fmla="*/ 164212 w 302852"/>
              <a:gd name="T67" fmla="*/ 169952 h 302852"/>
              <a:gd name="T68" fmla="*/ 211883 w 302852"/>
              <a:gd name="T69" fmla="*/ 106753 h 302852"/>
              <a:gd name="T70" fmla="*/ 269753 w 302852"/>
              <a:gd name="T71" fmla="*/ 23926 h 302852"/>
              <a:gd name="T72" fmla="*/ 275981 w 302852"/>
              <a:gd name="T73" fmla="*/ 30049 h 302852"/>
              <a:gd name="T74" fmla="*/ 268287 w 302852"/>
              <a:gd name="T75" fmla="*/ 27327 h 302852"/>
              <a:gd name="T76" fmla="*/ 217311 w 302852"/>
              <a:gd name="T77" fmla="*/ 23926 h 302852"/>
              <a:gd name="T78" fmla="*/ 214136 w 302852"/>
              <a:gd name="T79" fmla="*/ 31410 h 302852"/>
              <a:gd name="T80" fmla="*/ 210961 w 302852"/>
              <a:gd name="T81" fmla="*/ 23926 h 302852"/>
              <a:gd name="T82" fmla="*/ 244298 w 302852"/>
              <a:gd name="T83" fmla="*/ 31397 h 302852"/>
              <a:gd name="T84" fmla="*/ 9374 w 302852"/>
              <a:gd name="T85" fmla="*/ 9013 h 302852"/>
              <a:gd name="T86" fmla="*/ 293478 w 302852"/>
              <a:gd name="T87" fmla="*/ 9013 h 302852"/>
              <a:gd name="T88" fmla="*/ 298165 w 302852"/>
              <a:gd name="T89" fmla="*/ 0 h 302852"/>
              <a:gd name="T90" fmla="*/ 302852 w 302852"/>
              <a:gd name="T91" fmla="*/ 298165 h 302852"/>
              <a:gd name="T92" fmla="*/ 267519 w 302852"/>
              <a:gd name="T93" fmla="*/ 298165 h 302852"/>
              <a:gd name="T94" fmla="*/ 293478 w 302852"/>
              <a:gd name="T95" fmla="*/ 55162 h 302852"/>
              <a:gd name="T96" fmla="*/ 25958 w 302852"/>
              <a:gd name="T97" fmla="*/ 293478 h 302852"/>
              <a:gd name="T98" fmla="*/ 4687 w 302852"/>
              <a:gd name="T99" fmla="*/ 302852 h 302852"/>
              <a:gd name="T100" fmla="*/ 0 w 302852"/>
              <a:gd name="T101" fmla="*/ 4326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2" h="302852">
                <a:moveTo>
                  <a:pt x="107910" y="292100"/>
                </a:moveTo>
                <a:lnTo>
                  <a:pt x="171125" y="292100"/>
                </a:lnTo>
                <a:cubicBezTo>
                  <a:pt x="173669" y="292100"/>
                  <a:pt x="175848" y="294217"/>
                  <a:pt x="175848" y="296686"/>
                </a:cubicBezTo>
                <a:cubicBezTo>
                  <a:pt x="175848" y="299156"/>
                  <a:pt x="173669" y="301272"/>
                  <a:pt x="171125" y="301272"/>
                </a:cubicBezTo>
                <a:lnTo>
                  <a:pt x="107910" y="301272"/>
                </a:lnTo>
                <a:cubicBezTo>
                  <a:pt x="105367" y="301272"/>
                  <a:pt x="103187" y="299156"/>
                  <a:pt x="103187" y="296686"/>
                </a:cubicBezTo>
                <a:cubicBezTo>
                  <a:pt x="103187" y="294217"/>
                  <a:pt x="105367" y="292100"/>
                  <a:pt x="107910" y="292100"/>
                </a:cubicBezTo>
                <a:close/>
                <a:moveTo>
                  <a:pt x="221273" y="249110"/>
                </a:moveTo>
                <a:cubicBezTo>
                  <a:pt x="218709" y="249110"/>
                  <a:pt x="216144" y="249819"/>
                  <a:pt x="213946" y="251590"/>
                </a:cubicBezTo>
                <a:cubicBezTo>
                  <a:pt x="210283" y="255488"/>
                  <a:pt x="210283" y="261867"/>
                  <a:pt x="213946" y="265410"/>
                </a:cubicBezTo>
                <a:cubicBezTo>
                  <a:pt x="217976" y="269662"/>
                  <a:pt x="224570" y="269662"/>
                  <a:pt x="228600" y="265410"/>
                </a:cubicBezTo>
                <a:cubicBezTo>
                  <a:pt x="232263" y="261867"/>
                  <a:pt x="232263" y="255488"/>
                  <a:pt x="228600" y="251590"/>
                </a:cubicBezTo>
                <a:cubicBezTo>
                  <a:pt x="226768" y="249819"/>
                  <a:pt x="223837" y="249110"/>
                  <a:pt x="221273" y="249110"/>
                </a:cubicBezTo>
                <a:close/>
                <a:moveTo>
                  <a:pt x="221227" y="239986"/>
                </a:moveTo>
                <a:cubicBezTo>
                  <a:pt x="226219" y="239986"/>
                  <a:pt x="231164" y="241846"/>
                  <a:pt x="234828" y="245567"/>
                </a:cubicBezTo>
                <a:cubicBezTo>
                  <a:pt x="242521" y="252654"/>
                  <a:pt x="242521" y="264701"/>
                  <a:pt x="234828" y="272143"/>
                </a:cubicBezTo>
                <a:cubicBezTo>
                  <a:pt x="231164" y="275686"/>
                  <a:pt x="226402" y="277458"/>
                  <a:pt x="221273" y="277458"/>
                </a:cubicBezTo>
                <a:cubicBezTo>
                  <a:pt x="216144" y="277458"/>
                  <a:pt x="211382" y="275686"/>
                  <a:pt x="207352" y="272143"/>
                </a:cubicBezTo>
                <a:cubicBezTo>
                  <a:pt x="200025" y="264701"/>
                  <a:pt x="200025" y="252654"/>
                  <a:pt x="207352" y="245567"/>
                </a:cubicBezTo>
                <a:cubicBezTo>
                  <a:pt x="211199" y="241846"/>
                  <a:pt x="216236" y="239986"/>
                  <a:pt x="221227" y="239986"/>
                </a:cubicBezTo>
                <a:close/>
                <a:moveTo>
                  <a:pt x="98124" y="216900"/>
                </a:moveTo>
                <a:cubicBezTo>
                  <a:pt x="97763" y="216900"/>
                  <a:pt x="97402" y="216900"/>
                  <a:pt x="96679" y="217261"/>
                </a:cubicBezTo>
                <a:lnTo>
                  <a:pt x="52259" y="261681"/>
                </a:lnTo>
                <a:cubicBezTo>
                  <a:pt x="45398" y="268543"/>
                  <a:pt x="45398" y="279377"/>
                  <a:pt x="52259" y="286239"/>
                </a:cubicBezTo>
                <a:lnTo>
                  <a:pt x="54426" y="288406"/>
                </a:lnTo>
                <a:cubicBezTo>
                  <a:pt x="61288" y="295267"/>
                  <a:pt x="72122" y="295267"/>
                  <a:pt x="78984" y="288406"/>
                </a:cubicBezTo>
                <a:lnTo>
                  <a:pt x="123403" y="243986"/>
                </a:lnTo>
                <a:cubicBezTo>
                  <a:pt x="124126" y="242902"/>
                  <a:pt x="124126" y="241819"/>
                  <a:pt x="123403" y="240735"/>
                </a:cubicBezTo>
                <a:lnTo>
                  <a:pt x="99568" y="217261"/>
                </a:lnTo>
                <a:cubicBezTo>
                  <a:pt x="99207" y="216900"/>
                  <a:pt x="98485" y="216900"/>
                  <a:pt x="98124" y="216900"/>
                </a:cubicBezTo>
                <a:close/>
                <a:moveTo>
                  <a:pt x="236079" y="89418"/>
                </a:moveTo>
                <a:lnTo>
                  <a:pt x="221633" y="108920"/>
                </a:lnTo>
                <a:lnTo>
                  <a:pt x="231745" y="119032"/>
                </a:lnTo>
                <a:lnTo>
                  <a:pt x="251247" y="104947"/>
                </a:lnTo>
                <a:lnTo>
                  <a:pt x="236079" y="89418"/>
                </a:lnTo>
                <a:close/>
                <a:moveTo>
                  <a:pt x="76456" y="86890"/>
                </a:moveTo>
                <a:lnTo>
                  <a:pt x="98846" y="109281"/>
                </a:lnTo>
                <a:cubicBezTo>
                  <a:pt x="99929" y="110364"/>
                  <a:pt x="100291" y="112170"/>
                  <a:pt x="100291" y="113615"/>
                </a:cubicBezTo>
                <a:cubicBezTo>
                  <a:pt x="96679" y="126616"/>
                  <a:pt x="86929" y="136727"/>
                  <a:pt x="73928" y="139616"/>
                </a:cubicBezTo>
                <a:cubicBezTo>
                  <a:pt x="72483" y="140339"/>
                  <a:pt x="71038" y="139616"/>
                  <a:pt x="69594" y="138533"/>
                </a:cubicBezTo>
                <a:lnTo>
                  <a:pt x="47203" y="116143"/>
                </a:lnTo>
                <a:cubicBezTo>
                  <a:pt x="46481" y="125893"/>
                  <a:pt x="49731" y="136005"/>
                  <a:pt x="56593" y="142867"/>
                </a:cubicBezTo>
                <a:cubicBezTo>
                  <a:pt x="64899" y="151173"/>
                  <a:pt x="76456" y="154423"/>
                  <a:pt x="88012" y="151534"/>
                </a:cubicBezTo>
                <a:cubicBezTo>
                  <a:pt x="88373" y="151534"/>
                  <a:pt x="88373" y="151534"/>
                  <a:pt x="88734" y="151534"/>
                </a:cubicBezTo>
                <a:cubicBezTo>
                  <a:pt x="90179" y="151534"/>
                  <a:pt x="91262" y="152256"/>
                  <a:pt x="91984" y="152979"/>
                </a:cubicBezTo>
                <a:lnTo>
                  <a:pt x="187686" y="248680"/>
                </a:lnTo>
                <a:cubicBezTo>
                  <a:pt x="188769" y="249764"/>
                  <a:pt x="189130" y="251208"/>
                  <a:pt x="189130" y="252653"/>
                </a:cubicBezTo>
                <a:cubicBezTo>
                  <a:pt x="186241" y="263848"/>
                  <a:pt x="189492" y="275766"/>
                  <a:pt x="197798" y="284072"/>
                </a:cubicBezTo>
                <a:cubicBezTo>
                  <a:pt x="203938" y="290211"/>
                  <a:pt x="212244" y="293462"/>
                  <a:pt x="220911" y="293462"/>
                </a:cubicBezTo>
                <a:cubicBezTo>
                  <a:pt x="229939" y="293462"/>
                  <a:pt x="237884" y="290211"/>
                  <a:pt x="244024" y="284072"/>
                </a:cubicBezTo>
                <a:cubicBezTo>
                  <a:pt x="250524" y="277571"/>
                  <a:pt x="253775" y="269265"/>
                  <a:pt x="253775" y="260598"/>
                </a:cubicBezTo>
                <a:cubicBezTo>
                  <a:pt x="253775" y="251570"/>
                  <a:pt x="250524" y="243625"/>
                  <a:pt x="244024" y="237124"/>
                </a:cubicBezTo>
                <a:cubicBezTo>
                  <a:pt x="236079" y="229179"/>
                  <a:pt x="224522" y="225928"/>
                  <a:pt x="213327" y="228817"/>
                </a:cubicBezTo>
                <a:cubicBezTo>
                  <a:pt x="211521" y="229179"/>
                  <a:pt x="210077" y="228817"/>
                  <a:pt x="208632" y="227373"/>
                </a:cubicBezTo>
                <a:lnTo>
                  <a:pt x="113292" y="131671"/>
                </a:lnTo>
                <a:cubicBezTo>
                  <a:pt x="112208" y="130588"/>
                  <a:pt x="111486" y="129144"/>
                  <a:pt x="112208" y="127338"/>
                </a:cubicBezTo>
                <a:cubicBezTo>
                  <a:pt x="114736" y="116143"/>
                  <a:pt x="111486" y="104586"/>
                  <a:pt x="103180" y="96641"/>
                </a:cubicBezTo>
                <a:cubicBezTo>
                  <a:pt x="96318" y="89418"/>
                  <a:pt x="86567" y="85807"/>
                  <a:pt x="76456" y="86890"/>
                </a:cubicBezTo>
                <a:close/>
                <a:moveTo>
                  <a:pt x="234634" y="77501"/>
                </a:moveTo>
                <a:cubicBezTo>
                  <a:pt x="236079" y="77501"/>
                  <a:pt x="237523" y="77862"/>
                  <a:pt x="238246" y="78945"/>
                </a:cubicBezTo>
                <a:lnTo>
                  <a:pt x="250163" y="90502"/>
                </a:lnTo>
                <a:lnTo>
                  <a:pt x="261720" y="102058"/>
                </a:lnTo>
                <a:cubicBezTo>
                  <a:pt x="262803" y="103142"/>
                  <a:pt x="263164" y="104225"/>
                  <a:pt x="263164" y="105670"/>
                </a:cubicBezTo>
                <a:cubicBezTo>
                  <a:pt x="262803" y="107114"/>
                  <a:pt x="262081" y="108559"/>
                  <a:pt x="260997" y="109281"/>
                </a:cubicBezTo>
                <a:lnTo>
                  <a:pt x="233912" y="128782"/>
                </a:lnTo>
                <a:cubicBezTo>
                  <a:pt x="232829" y="129505"/>
                  <a:pt x="232106" y="129505"/>
                  <a:pt x="231023" y="129505"/>
                </a:cubicBezTo>
                <a:cubicBezTo>
                  <a:pt x="229939" y="129505"/>
                  <a:pt x="228856" y="129144"/>
                  <a:pt x="227773" y="128421"/>
                </a:cubicBezTo>
                <a:lnTo>
                  <a:pt x="223439" y="123726"/>
                </a:lnTo>
                <a:lnTo>
                  <a:pt x="170712" y="176453"/>
                </a:lnTo>
                <a:lnTo>
                  <a:pt x="213688" y="219067"/>
                </a:lnTo>
                <a:cubicBezTo>
                  <a:pt x="227050" y="216900"/>
                  <a:pt x="241135" y="220872"/>
                  <a:pt x="250885" y="230623"/>
                </a:cubicBezTo>
                <a:cubicBezTo>
                  <a:pt x="258830" y="238930"/>
                  <a:pt x="263164" y="249403"/>
                  <a:pt x="263164" y="260598"/>
                </a:cubicBezTo>
                <a:cubicBezTo>
                  <a:pt x="263164" y="271793"/>
                  <a:pt x="258830" y="282627"/>
                  <a:pt x="250885" y="290211"/>
                </a:cubicBezTo>
                <a:cubicBezTo>
                  <a:pt x="242579" y="298517"/>
                  <a:pt x="232467" y="302851"/>
                  <a:pt x="220911" y="302851"/>
                </a:cubicBezTo>
                <a:cubicBezTo>
                  <a:pt x="209716" y="302851"/>
                  <a:pt x="198881" y="298517"/>
                  <a:pt x="191297" y="290211"/>
                </a:cubicBezTo>
                <a:cubicBezTo>
                  <a:pt x="181547" y="280461"/>
                  <a:pt x="176852" y="266737"/>
                  <a:pt x="179380" y="253375"/>
                </a:cubicBezTo>
                <a:lnTo>
                  <a:pt x="136766" y="210399"/>
                </a:lnTo>
                <a:lnTo>
                  <a:pt x="121237" y="225928"/>
                </a:lnTo>
                <a:lnTo>
                  <a:pt x="129904" y="234596"/>
                </a:lnTo>
                <a:cubicBezTo>
                  <a:pt x="134238" y="238930"/>
                  <a:pt x="134238" y="246153"/>
                  <a:pt x="129904" y="250486"/>
                </a:cubicBezTo>
                <a:lnTo>
                  <a:pt x="85123" y="294906"/>
                </a:lnTo>
                <a:cubicBezTo>
                  <a:pt x="80067" y="299962"/>
                  <a:pt x="73566" y="302490"/>
                  <a:pt x="66705" y="302490"/>
                </a:cubicBezTo>
                <a:cubicBezTo>
                  <a:pt x="59843" y="302490"/>
                  <a:pt x="53343" y="299962"/>
                  <a:pt x="47926" y="294906"/>
                </a:cubicBezTo>
                <a:lnTo>
                  <a:pt x="45759" y="292739"/>
                </a:lnTo>
                <a:cubicBezTo>
                  <a:pt x="35647" y="282266"/>
                  <a:pt x="35647" y="265654"/>
                  <a:pt x="45759" y="255181"/>
                </a:cubicBezTo>
                <a:lnTo>
                  <a:pt x="90179" y="210761"/>
                </a:lnTo>
                <a:cubicBezTo>
                  <a:pt x="94512" y="206427"/>
                  <a:pt x="101735" y="206427"/>
                  <a:pt x="106069" y="210761"/>
                </a:cubicBezTo>
                <a:lnTo>
                  <a:pt x="114736" y="219428"/>
                </a:lnTo>
                <a:lnTo>
                  <a:pt x="130265" y="203899"/>
                </a:lnTo>
                <a:lnTo>
                  <a:pt x="87290" y="161285"/>
                </a:lnTo>
                <a:cubicBezTo>
                  <a:pt x="73928" y="163813"/>
                  <a:pt x="60204" y="159479"/>
                  <a:pt x="50454" y="149367"/>
                </a:cubicBezTo>
                <a:cubicBezTo>
                  <a:pt x="38897" y="138172"/>
                  <a:pt x="34925" y="120837"/>
                  <a:pt x="40342" y="105670"/>
                </a:cubicBezTo>
                <a:cubicBezTo>
                  <a:pt x="41064" y="104225"/>
                  <a:pt x="42147" y="102780"/>
                  <a:pt x="43592" y="102419"/>
                </a:cubicBezTo>
                <a:cubicBezTo>
                  <a:pt x="45037" y="102058"/>
                  <a:pt x="46842" y="102419"/>
                  <a:pt x="47926" y="103864"/>
                </a:cubicBezTo>
                <a:lnTo>
                  <a:pt x="74289" y="129866"/>
                </a:lnTo>
                <a:cubicBezTo>
                  <a:pt x="81511" y="127338"/>
                  <a:pt x="87651" y="121560"/>
                  <a:pt x="90540" y="113976"/>
                </a:cubicBezTo>
                <a:lnTo>
                  <a:pt x="64177" y="87613"/>
                </a:lnTo>
                <a:cubicBezTo>
                  <a:pt x="63093" y="86529"/>
                  <a:pt x="62732" y="84724"/>
                  <a:pt x="62732" y="83279"/>
                </a:cubicBezTo>
                <a:cubicBezTo>
                  <a:pt x="63093" y="81834"/>
                  <a:pt x="64177" y="80390"/>
                  <a:pt x="65621" y="80029"/>
                </a:cubicBezTo>
                <a:cubicBezTo>
                  <a:pt x="81150" y="74612"/>
                  <a:pt x="98485" y="78584"/>
                  <a:pt x="110041" y="89780"/>
                </a:cubicBezTo>
                <a:cubicBezTo>
                  <a:pt x="119792" y="99530"/>
                  <a:pt x="123765" y="113253"/>
                  <a:pt x="121598" y="126977"/>
                </a:cubicBezTo>
                <a:lnTo>
                  <a:pt x="164212" y="169952"/>
                </a:lnTo>
                <a:lnTo>
                  <a:pt x="216939" y="117226"/>
                </a:lnTo>
                <a:lnTo>
                  <a:pt x="212244" y="112892"/>
                </a:lnTo>
                <a:cubicBezTo>
                  <a:pt x="210799" y="111087"/>
                  <a:pt x="210799" y="108920"/>
                  <a:pt x="211883" y="106753"/>
                </a:cubicBezTo>
                <a:lnTo>
                  <a:pt x="231745" y="79668"/>
                </a:lnTo>
                <a:cubicBezTo>
                  <a:pt x="232467" y="78584"/>
                  <a:pt x="233551" y="77862"/>
                  <a:pt x="234634" y="77501"/>
                </a:cubicBezTo>
                <a:close/>
                <a:moveTo>
                  <a:pt x="269753" y="23926"/>
                </a:moveTo>
                <a:cubicBezTo>
                  <a:pt x="271218" y="22225"/>
                  <a:pt x="274149" y="22225"/>
                  <a:pt x="275981" y="23926"/>
                </a:cubicBezTo>
                <a:cubicBezTo>
                  <a:pt x="277080" y="24606"/>
                  <a:pt x="277446" y="25967"/>
                  <a:pt x="277446" y="27327"/>
                </a:cubicBezTo>
                <a:cubicBezTo>
                  <a:pt x="277446" y="28008"/>
                  <a:pt x="277080" y="29369"/>
                  <a:pt x="275981" y="30049"/>
                </a:cubicBezTo>
                <a:cubicBezTo>
                  <a:pt x="275248" y="31069"/>
                  <a:pt x="274149" y="31410"/>
                  <a:pt x="273050" y="31410"/>
                </a:cubicBezTo>
                <a:cubicBezTo>
                  <a:pt x="271584" y="31410"/>
                  <a:pt x="270485" y="31069"/>
                  <a:pt x="269753" y="30049"/>
                </a:cubicBezTo>
                <a:cubicBezTo>
                  <a:pt x="268654" y="29369"/>
                  <a:pt x="268287" y="28008"/>
                  <a:pt x="268287" y="27327"/>
                </a:cubicBezTo>
                <a:cubicBezTo>
                  <a:pt x="268287" y="25967"/>
                  <a:pt x="268654" y="24606"/>
                  <a:pt x="269753" y="23926"/>
                </a:cubicBezTo>
                <a:close/>
                <a:moveTo>
                  <a:pt x="210961" y="23926"/>
                </a:moveTo>
                <a:cubicBezTo>
                  <a:pt x="212725" y="22225"/>
                  <a:pt x="215547" y="22225"/>
                  <a:pt x="217311" y="23926"/>
                </a:cubicBezTo>
                <a:cubicBezTo>
                  <a:pt x="218370" y="24606"/>
                  <a:pt x="218722" y="25967"/>
                  <a:pt x="218722" y="27327"/>
                </a:cubicBezTo>
                <a:cubicBezTo>
                  <a:pt x="218722" y="28008"/>
                  <a:pt x="218370" y="29369"/>
                  <a:pt x="217311" y="30049"/>
                </a:cubicBezTo>
                <a:cubicBezTo>
                  <a:pt x="216606" y="31069"/>
                  <a:pt x="215195" y="31410"/>
                  <a:pt x="214136" y="31410"/>
                </a:cubicBezTo>
                <a:cubicBezTo>
                  <a:pt x="212725" y="31410"/>
                  <a:pt x="211667" y="31069"/>
                  <a:pt x="210961" y="30049"/>
                </a:cubicBezTo>
                <a:cubicBezTo>
                  <a:pt x="210256" y="29369"/>
                  <a:pt x="209550" y="28008"/>
                  <a:pt x="209550" y="27327"/>
                </a:cubicBezTo>
                <a:cubicBezTo>
                  <a:pt x="209550" y="25967"/>
                  <a:pt x="210256" y="24606"/>
                  <a:pt x="210961" y="23926"/>
                </a:cubicBezTo>
                <a:close/>
                <a:moveTo>
                  <a:pt x="244298" y="22225"/>
                </a:moveTo>
                <a:cubicBezTo>
                  <a:pt x="246768" y="22225"/>
                  <a:pt x="248884" y="24341"/>
                  <a:pt x="248884" y="27164"/>
                </a:cubicBezTo>
                <a:cubicBezTo>
                  <a:pt x="248884" y="29280"/>
                  <a:pt x="246768" y="31397"/>
                  <a:pt x="244298" y="31397"/>
                </a:cubicBezTo>
                <a:cubicBezTo>
                  <a:pt x="241829" y="31397"/>
                  <a:pt x="239712" y="29280"/>
                  <a:pt x="239712" y="27164"/>
                </a:cubicBezTo>
                <a:cubicBezTo>
                  <a:pt x="239712" y="24341"/>
                  <a:pt x="241829" y="22225"/>
                  <a:pt x="244298" y="22225"/>
                </a:cubicBezTo>
                <a:close/>
                <a:moveTo>
                  <a:pt x="9374" y="9013"/>
                </a:moveTo>
                <a:lnTo>
                  <a:pt x="9374" y="45788"/>
                </a:lnTo>
                <a:lnTo>
                  <a:pt x="293478" y="45788"/>
                </a:lnTo>
                <a:lnTo>
                  <a:pt x="293478" y="9013"/>
                </a:lnTo>
                <a:lnTo>
                  <a:pt x="9374" y="9013"/>
                </a:lnTo>
                <a:close/>
                <a:moveTo>
                  <a:pt x="4687" y="0"/>
                </a:moveTo>
                <a:lnTo>
                  <a:pt x="298165" y="0"/>
                </a:lnTo>
                <a:cubicBezTo>
                  <a:pt x="300688" y="0"/>
                  <a:pt x="302852" y="1802"/>
                  <a:pt x="302852" y="4326"/>
                </a:cubicBezTo>
                <a:lnTo>
                  <a:pt x="302852" y="50475"/>
                </a:lnTo>
                <a:lnTo>
                  <a:pt x="302852" y="298165"/>
                </a:lnTo>
                <a:cubicBezTo>
                  <a:pt x="302852" y="300688"/>
                  <a:pt x="300688" y="302852"/>
                  <a:pt x="298165" y="302852"/>
                </a:cubicBezTo>
                <a:lnTo>
                  <a:pt x="272206" y="302852"/>
                </a:lnTo>
                <a:cubicBezTo>
                  <a:pt x="269682" y="302852"/>
                  <a:pt x="267519" y="300688"/>
                  <a:pt x="267519" y="298165"/>
                </a:cubicBezTo>
                <a:cubicBezTo>
                  <a:pt x="267519" y="295641"/>
                  <a:pt x="269682" y="293478"/>
                  <a:pt x="272206" y="293478"/>
                </a:cubicBezTo>
                <a:lnTo>
                  <a:pt x="293478" y="293478"/>
                </a:lnTo>
                <a:lnTo>
                  <a:pt x="293478" y="55162"/>
                </a:lnTo>
                <a:lnTo>
                  <a:pt x="9374" y="55162"/>
                </a:lnTo>
                <a:lnTo>
                  <a:pt x="9374" y="293478"/>
                </a:lnTo>
                <a:lnTo>
                  <a:pt x="25958" y="293478"/>
                </a:lnTo>
                <a:cubicBezTo>
                  <a:pt x="28482" y="293478"/>
                  <a:pt x="30645" y="295641"/>
                  <a:pt x="30645" y="298165"/>
                </a:cubicBezTo>
                <a:cubicBezTo>
                  <a:pt x="30645" y="300688"/>
                  <a:pt x="28482" y="302852"/>
                  <a:pt x="25958" y="302852"/>
                </a:cubicBezTo>
                <a:lnTo>
                  <a:pt x="4687" y="302852"/>
                </a:lnTo>
                <a:cubicBezTo>
                  <a:pt x="2163" y="302852"/>
                  <a:pt x="0" y="300688"/>
                  <a:pt x="0" y="298165"/>
                </a:cubicBezTo>
                <a:lnTo>
                  <a:pt x="0" y="50475"/>
                </a:lnTo>
                <a:lnTo>
                  <a:pt x="0" y="4326"/>
                </a:lnTo>
                <a:cubicBezTo>
                  <a:pt x="0" y="1802"/>
                  <a:pt x="2163" y="0"/>
                  <a:pt x="4687"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91" name="TextBox 90">
            <a:extLst>
              <a:ext uri="{FF2B5EF4-FFF2-40B4-BE49-F238E27FC236}">
                <a16:creationId xmlns="" xmlns:a16="http://schemas.microsoft.com/office/drawing/2014/main" id="{376AF042-F7B6-3241-B105-E75A38D26460}"/>
              </a:ext>
            </a:extLst>
          </p:cNvPr>
          <p:cNvSpPr txBox="1"/>
          <p:nvPr/>
        </p:nvSpPr>
        <p:spPr>
          <a:xfrm>
            <a:off x="7961045" y="5915099"/>
            <a:ext cx="2651926" cy="892552"/>
          </a:xfrm>
          <a:prstGeom prst="rect">
            <a:avLst/>
          </a:prstGeom>
          <a:noFill/>
        </p:spPr>
        <p:txBody>
          <a:bodyPr wrap="square" rtlCol="0" anchor="ctr" anchorCtr="0">
            <a:spAutoFit/>
          </a:bodyPr>
          <a:lstStyle>
            <a:defPPr>
              <a:defRPr lang="en-US"/>
            </a:defPPr>
            <a:lvl1pPr algn="ctr">
              <a:defRPr sz="1300" b="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Deployment of spectrum monitoring tools – </a:t>
            </a:r>
          </a:p>
          <a:p>
            <a:pPr algn="l"/>
            <a:r>
              <a:rPr lang="en-US" b="1" dirty="0">
                <a:latin typeface="Garamond" panose="02020404030301010803" pitchFamily="18" charset="0"/>
              </a:rPr>
              <a:t>Spectrum Analyzers, Fixed and Mobile Monitoring Systems</a:t>
            </a:r>
          </a:p>
        </p:txBody>
      </p:sp>
      <p:sp>
        <p:nvSpPr>
          <p:cNvPr id="92" name="Oval 9">
            <a:extLst>
              <a:ext uri="{FF2B5EF4-FFF2-40B4-BE49-F238E27FC236}">
                <a16:creationId xmlns="" xmlns:a16="http://schemas.microsoft.com/office/drawing/2014/main" id="{7F48C478-CF1E-2A46-B51C-BFB62C49C715}"/>
              </a:ext>
            </a:extLst>
          </p:cNvPr>
          <p:cNvSpPr>
            <a:spLocks noChangeArrowheads="1"/>
          </p:cNvSpPr>
          <p:nvPr/>
        </p:nvSpPr>
        <p:spPr bwMode="auto">
          <a:xfrm>
            <a:off x="2579369" y="2488606"/>
            <a:ext cx="817140" cy="818580"/>
          </a:xfrm>
          <a:prstGeom prst="ellipse">
            <a:avLst/>
          </a:prstGeom>
          <a:solidFill>
            <a:srgbClr val="002060"/>
          </a:solidFill>
          <a:ln>
            <a:noFill/>
          </a:ln>
        </p:spPr>
        <p:txBody>
          <a:bodyPr vert="horz" wrap="square" lIns="91416" tIns="45708" rIns="91416" bIns="45708" numCol="1" anchor="t" anchorCtr="0" compatLnSpc="1">
            <a:prstTxWarp prst="textNoShape">
              <a:avLst/>
            </a:prstTxWarp>
          </a:bodyPr>
          <a:lstStyle/>
          <a:p>
            <a:endParaRPr lang="id-ID" sz="3599" b="1" dirty="0">
              <a:ln w="0"/>
              <a:solidFill>
                <a:srgbClr val="C00000"/>
              </a:solidFill>
              <a:effectLst>
                <a:outerShdw blurRad="38100" dist="25400" dir="5400000" algn="ctr" rotWithShape="0">
                  <a:srgbClr val="6E747A">
                    <a:alpha val="43000"/>
                  </a:srgbClr>
                </a:outerShdw>
              </a:effectLst>
              <a:latin typeface="Garamond" panose="02020404030301010803" pitchFamily="18" charset="0"/>
            </a:endParaRPr>
          </a:p>
        </p:txBody>
      </p:sp>
      <p:sp>
        <p:nvSpPr>
          <p:cNvPr id="94" name="Rectangle 93"/>
          <p:cNvSpPr/>
          <p:nvPr/>
        </p:nvSpPr>
        <p:spPr>
          <a:xfrm>
            <a:off x="873390" y="3273568"/>
            <a:ext cx="1716286" cy="892552"/>
          </a:xfrm>
          <a:prstGeom prst="rect">
            <a:avLst/>
          </a:prstGeom>
        </p:spPr>
        <p:txBody>
          <a:bodyPr wrap="square">
            <a:spAutoFit/>
          </a:bodyPr>
          <a:lstStyle/>
          <a:p>
            <a:r>
              <a:rPr lang="en-GB" sz="1300" b="1" dirty="0">
                <a:solidFill>
                  <a:srgbClr val="002060"/>
                </a:solidFill>
                <a:latin typeface="Garamond" panose="02020404030301010803" pitchFamily="18" charset="0"/>
                <a:ea typeface="League Spartan" charset="0"/>
                <a:cs typeface="Poppins" pitchFamily="2" charset="77"/>
              </a:rPr>
              <a:t>Development of Licensing Framework</a:t>
            </a:r>
          </a:p>
          <a:p>
            <a:r>
              <a:rPr lang="en-GB" sz="1300" b="1" dirty="0">
                <a:solidFill>
                  <a:srgbClr val="002060"/>
                </a:solidFill>
                <a:latin typeface="Garamond" panose="02020404030301010803" pitchFamily="18" charset="0"/>
                <a:ea typeface="League Spartan" charset="0"/>
                <a:cs typeface="Poppins" pitchFamily="2" charset="77"/>
              </a:rPr>
              <a:t>For Emerging Technologies</a:t>
            </a:r>
            <a:endParaRPr lang="en-US" sz="1300" b="1" dirty="0">
              <a:solidFill>
                <a:srgbClr val="002060"/>
              </a:solidFill>
              <a:latin typeface="Garamond" panose="02020404030301010803" pitchFamily="18" charset="0"/>
              <a:ea typeface="League Spartan" charset="0"/>
              <a:cs typeface="Poppins" pitchFamily="2" charset="77"/>
            </a:endParaRPr>
          </a:p>
        </p:txBody>
      </p:sp>
      <p:sp>
        <p:nvSpPr>
          <p:cNvPr id="95" name="Slide Number Placeholder 3"/>
          <p:cNvSpPr txBox="1">
            <a:spLocks/>
          </p:cNvSpPr>
          <p:nvPr/>
        </p:nvSpPr>
        <p:spPr>
          <a:xfrm>
            <a:off x="10665311" y="6289678"/>
            <a:ext cx="918883" cy="3765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002060"/>
                </a:solidFill>
                <a:latin typeface="Garamond" panose="02020404030301010803" pitchFamily="18" charset="0"/>
              </a:rPr>
              <a:t>13</a:t>
            </a:r>
            <a:endParaRPr lang="en-US" b="1" dirty="0">
              <a:solidFill>
                <a:srgbClr val="002060"/>
              </a:solidFill>
              <a:latin typeface="Garamond" panose="02020404030301010803"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8075" y="6361375"/>
            <a:ext cx="923925" cy="381000"/>
          </a:xfrm>
          <a:prstGeom prst="rect">
            <a:avLst/>
          </a:prstGeom>
        </p:spPr>
      </p:pic>
      <p:pic>
        <p:nvPicPr>
          <p:cNvPr id="3" name="Google Shape;149;p1">
            <a:extLst>
              <a:ext uri="{FF2B5EF4-FFF2-40B4-BE49-F238E27FC236}">
                <a16:creationId xmlns="" xmlns:a16="http://schemas.microsoft.com/office/drawing/2014/main" id="{BC827276-73AD-4A16-25BD-D1E3A82231F2}"/>
              </a:ext>
            </a:extLst>
          </p:cNvPr>
          <p:cNvPicPr preferRelativeResize="0"/>
          <p:nvPr/>
        </p:nvPicPr>
        <p:blipFill rotWithShape="1">
          <a:blip r:embed="rId3">
            <a:alphaModFix/>
          </a:blip>
          <a:srcRect t="14966" r="3679" b="12057"/>
          <a:stretch/>
        </p:blipFill>
        <p:spPr>
          <a:xfrm>
            <a:off x="10665311" y="0"/>
            <a:ext cx="1526689" cy="962259"/>
          </a:xfrm>
          <a:prstGeom prst="rect">
            <a:avLst/>
          </a:prstGeom>
          <a:noFill/>
          <a:ln>
            <a:noFill/>
          </a:ln>
        </p:spPr>
      </p:pic>
      <p:pic>
        <p:nvPicPr>
          <p:cNvPr id="4" name="Google Shape;150;p1" descr="Text&#10;&#10;Description automatically generated">
            <a:extLst>
              <a:ext uri="{FF2B5EF4-FFF2-40B4-BE49-F238E27FC236}">
                <a16:creationId xmlns="" xmlns:a16="http://schemas.microsoft.com/office/drawing/2014/main" id="{72ED1AD1-3D51-C4A0-8654-34BAA04B0E72}"/>
              </a:ext>
            </a:extLst>
          </p:cNvPr>
          <p:cNvPicPr preferRelativeResize="0"/>
          <p:nvPr/>
        </p:nvPicPr>
        <p:blipFill rotWithShape="1">
          <a:blip r:embed="rId4">
            <a:alphaModFix/>
          </a:blip>
          <a:srcRect/>
          <a:stretch/>
        </p:blipFill>
        <p:spPr>
          <a:xfrm>
            <a:off x="49258" y="0"/>
            <a:ext cx="1931732" cy="1033330"/>
          </a:xfrm>
          <a:prstGeom prst="rect">
            <a:avLst/>
          </a:prstGeom>
          <a:noFill/>
          <a:ln>
            <a:noFill/>
          </a:ln>
        </p:spPr>
      </p:pic>
    </p:spTree>
    <p:extLst>
      <p:ext uri="{BB962C8B-B14F-4D97-AF65-F5344CB8AC3E}">
        <p14:creationId xmlns:p14="http://schemas.microsoft.com/office/powerpoint/2010/main" val="2914578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a:extLst>
              <a:ext uri="{FF2B5EF4-FFF2-40B4-BE49-F238E27FC236}">
                <a16:creationId xmlns="" xmlns:a16="http://schemas.microsoft.com/office/drawing/2014/main" id="{BB4087CE-3004-7444-B718-18ACBB776E45}"/>
              </a:ext>
            </a:extLst>
          </p:cNvPr>
          <p:cNvSpPr txBox="1"/>
          <p:nvPr/>
        </p:nvSpPr>
        <p:spPr>
          <a:xfrm>
            <a:off x="2026052" y="449454"/>
            <a:ext cx="8466689"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spc="150" dirty="0">
                <a:solidFill>
                  <a:srgbClr val="002060"/>
                </a:solidFill>
                <a:latin typeface="Garamond" panose="02020404030301010803" pitchFamily="18" charset="0"/>
                <a:cs typeface="Poppins Light" pitchFamily="2" charset="77"/>
              </a:rPr>
              <a:t>4. Promote ICT Innovation &amp; Investment Opportunities</a:t>
            </a:r>
          </a:p>
        </p:txBody>
      </p:sp>
      <p:sp>
        <p:nvSpPr>
          <p:cNvPr id="98" name="Freeform 97">
            <a:extLst>
              <a:ext uri="{FF2B5EF4-FFF2-40B4-BE49-F238E27FC236}">
                <a16:creationId xmlns="" xmlns:a16="http://schemas.microsoft.com/office/drawing/2014/main" id="{265CF3A1-D2B6-2C41-856F-4EA93F56CEC8}"/>
              </a:ext>
            </a:extLst>
          </p:cNvPr>
          <p:cNvSpPr>
            <a:spLocks noChangeArrowheads="1"/>
          </p:cNvSpPr>
          <p:nvPr/>
        </p:nvSpPr>
        <p:spPr bwMode="auto">
          <a:xfrm>
            <a:off x="2659641" y="914278"/>
            <a:ext cx="7337455" cy="4905164"/>
          </a:xfrm>
          <a:custGeom>
            <a:avLst/>
            <a:gdLst>
              <a:gd name="connsiteX0" fmla="*/ 6038483 w 14674910"/>
              <a:gd name="connsiteY0" fmla="*/ 0 h 9201245"/>
              <a:gd name="connsiteX1" fmla="*/ 6901941 w 14674910"/>
              <a:gd name="connsiteY1" fmla="*/ 0 h 9201245"/>
              <a:gd name="connsiteX2" fmla="*/ 6910225 w 14674910"/>
              <a:gd name="connsiteY2" fmla="*/ 28721 h 9201245"/>
              <a:gd name="connsiteX3" fmla="*/ 7582305 w 14674910"/>
              <a:gd name="connsiteY3" fmla="*/ 1683608 h 9201245"/>
              <a:gd name="connsiteX4" fmla="*/ 8934872 w 14674910"/>
              <a:gd name="connsiteY4" fmla="*/ 2648266 h 9201245"/>
              <a:gd name="connsiteX5" fmla="*/ 9565903 w 14674910"/>
              <a:gd name="connsiteY5" fmla="*/ 2945847 h 9201245"/>
              <a:gd name="connsiteX6" fmla="*/ 9629131 w 14674910"/>
              <a:gd name="connsiteY6" fmla="*/ 2978085 h 9201245"/>
              <a:gd name="connsiteX7" fmla="*/ 9846087 w 14674910"/>
              <a:gd name="connsiteY7" fmla="*/ 3094638 h 9201245"/>
              <a:gd name="connsiteX8" fmla="*/ 9937828 w 14674910"/>
              <a:gd name="connsiteY8" fmla="*/ 3129355 h 9201245"/>
              <a:gd name="connsiteX9" fmla="*/ 9917992 w 14674910"/>
              <a:gd name="connsiteY9" fmla="*/ 3126875 h 9201245"/>
              <a:gd name="connsiteX10" fmla="*/ 11100713 w 14674910"/>
              <a:gd name="connsiteY10" fmla="*/ 3273186 h 9201245"/>
              <a:gd name="connsiteX11" fmla="*/ 11292875 w 14674910"/>
              <a:gd name="connsiteY11" fmla="*/ 3110756 h 9201245"/>
              <a:gd name="connsiteX12" fmla="*/ 11294114 w 14674910"/>
              <a:gd name="connsiteY12" fmla="*/ 3109517 h 9201245"/>
              <a:gd name="connsiteX13" fmla="*/ 11389575 w 14674910"/>
              <a:gd name="connsiteY13" fmla="*/ 2996684 h 9201245"/>
              <a:gd name="connsiteX14" fmla="*/ 11449083 w 14674910"/>
              <a:gd name="connsiteY14" fmla="*/ 2912369 h 9201245"/>
              <a:gd name="connsiteX15" fmla="*/ 11465200 w 14674910"/>
              <a:gd name="connsiteY15" fmla="*/ 2887571 h 9201245"/>
              <a:gd name="connsiteX16" fmla="*/ 11470158 w 14674910"/>
              <a:gd name="connsiteY16" fmla="*/ 2881371 h 9201245"/>
              <a:gd name="connsiteX17" fmla="*/ 11475118 w 14674910"/>
              <a:gd name="connsiteY17" fmla="*/ 2875172 h 9201245"/>
              <a:gd name="connsiteX18" fmla="*/ 11488755 w 14674910"/>
              <a:gd name="connsiteY18" fmla="*/ 2859053 h 9201245"/>
              <a:gd name="connsiteX19" fmla="*/ 11524707 w 14674910"/>
              <a:gd name="connsiteY19" fmla="*/ 2820615 h 9201245"/>
              <a:gd name="connsiteX20" fmla="*/ 11682156 w 14674910"/>
              <a:gd name="connsiteY20" fmla="*/ 2680504 h 9201245"/>
              <a:gd name="connsiteX21" fmla="*/ 11745383 w 14674910"/>
              <a:gd name="connsiteY21" fmla="*/ 2627187 h 9201245"/>
              <a:gd name="connsiteX22" fmla="*/ 11834645 w 14674910"/>
              <a:gd name="connsiteY22" fmla="*/ 2592470 h 9201245"/>
              <a:gd name="connsiteX23" fmla="*/ 11891673 w 14674910"/>
              <a:gd name="connsiteY23" fmla="*/ 2547832 h 9201245"/>
              <a:gd name="connsiteX24" fmla="*/ 11904071 w 14674910"/>
              <a:gd name="connsiteY24" fmla="*/ 2539153 h 9201245"/>
              <a:gd name="connsiteX25" fmla="*/ 11917708 w 14674910"/>
              <a:gd name="connsiteY25" fmla="*/ 2530475 h 9201245"/>
              <a:gd name="connsiteX26" fmla="*/ 11942502 w 14674910"/>
              <a:gd name="connsiteY26" fmla="*/ 2514354 h 9201245"/>
              <a:gd name="connsiteX27" fmla="*/ 11956140 w 14674910"/>
              <a:gd name="connsiteY27" fmla="*/ 2505675 h 9201245"/>
              <a:gd name="connsiteX28" fmla="*/ 11962338 w 14674910"/>
              <a:gd name="connsiteY28" fmla="*/ 2501956 h 9201245"/>
              <a:gd name="connsiteX29" fmla="*/ 11964818 w 14674910"/>
              <a:gd name="connsiteY29" fmla="*/ 2500716 h 9201245"/>
              <a:gd name="connsiteX30" fmla="*/ 11967298 w 14674910"/>
              <a:gd name="connsiteY30" fmla="*/ 2499476 h 9201245"/>
              <a:gd name="connsiteX31" fmla="*/ 11969776 w 14674910"/>
              <a:gd name="connsiteY31" fmla="*/ 2498236 h 9201245"/>
              <a:gd name="connsiteX32" fmla="*/ 11995814 w 14674910"/>
              <a:gd name="connsiteY32" fmla="*/ 2483356 h 9201245"/>
              <a:gd name="connsiteX33" fmla="*/ 12023086 w 14674910"/>
              <a:gd name="connsiteY33" fmla="*/ 2469718 h 9201245"/>
              <a:gd name="connsiteX34" fmla="*/ 12051602 w 14674910"/>
              <a:gd name="connsiteY34" fmla="*/ 2456079 h 9201245"/>
              <a:gd name="connsiteX35" fmla="*/ 12080114 w 14674910"/>
              <a:gd name="connsiteY35" fmla="*/ 2443679 h 9201245"/>
              <a:gd name="connsiteX36" fmla="*/ 12107390 w 14674910"/>
              <a:gd name="connsiteY36" fmla="*/ 2432520 h 9201245"/>
              <a:gd name="connsiteX37" fmla="*/ 12222686 w 14674910"/>
              <a:gd name="connsiteY37" fmla="*/ 2395323 h 9201245"/>
              <a:gd name="connsiteX38" fmla="*/ 12335502 w 14674910"/>
              <a:gd name="connsiteY38" fmla="*/ 2366804 h 9201245"/>
              <a:gd name="connsiteX39" fmla="*/ 12447082 w 14674910"/>
              <a:gd name="connsiteY39" fmla="*/ 2343246 h 9201245"/>
              <a:gd name="connsiteX40" fmla="*/ 12657838 w 14674910"/>
              <a:gd name="connsiteY40" fmla="*/ 2303568 h 9201245"/>
              <a:gd name="connsiteX41" fmla="*/ 12757018 w 14674910"/>
              <a:gd name="connsiteY41" fmla="*/ 2289930 h 9201245"/>
              <a:gd name="connsiteX42" fmla="*/ 12805370 w 14674910"/>
              <a:gd name="connsiteY42" fmla="*/ 2284970 h 9201245"/>
              <a:gd name="connsiteX43" fmla="*/ 12850000 w 14674910"/>
              <a:gd name="connsiteY43" fmla="*/ 2281250 h 9201245"/>
              <a:gd name="connsiteX44" fmla="*/ 12894630 w 14674910"/>
              <a:gd name="connsiteY44" fmla="*/ 2278770 h 9201245"/>
              <a:gd name="connsiteX45" fmla="*/ 12936782 w 14674910"/>
              <a:gd name="connsiteY45" fmla="*/ 2277530 h 9201245"/>
              <a:gd name="connsiteX46" fmla="*/ 12976454 w 14674910"/>
              <a:gd name="connsiteY46" fmla="*/ 2278770 h 9201245"/>
              <a:gd name="connsiteX47" fmla="*/ 13014886 w 14674910"/>
              <a:gd name="connsiteY47" fmla="*/ 2280010 h 9201245"/>
              <a:gd name="connsiteX48" fmla="*/ 13049598 w 14674910"/>
              <a:gd name="connsiteY48" fmla="*/ 2282490 h 9201245"/>
              <a:gd name="connsiteX49" fmla="*/ 13083072 w 14674910"/>
              <a:gd name="connsiteY49" fmla="*/ 2286210 h 9201245"/>
              <a:gd name="connsiteX50" fmla="*/ 13140102 w 14674910"/>
              <a:gd name="connsiteY50" fmla="*/ 2294888 h 9201245"/>
              <a:gd name="connsiteX51" fmla="*/ 13185972 w 14674910"/>
              <a:gd name="connsiteY51" fmla="*/ 2303568 h 9201245"/>
              <a:gd name="connsiteX52" fmla="*/ 13218206 w 14674910"/>
              <a:gd name="connsiteY52" fmla="*/ 2313488 h 9201245"/>
              <a:gd name="connsiteX53" fmla="*/ 13246718 w 14674910"/>
              <a:gd name="connsiteY53" fmla="*/ 2320928 h 9201245"/>
              <a:gd name="connsiteX54" fmla="*/ 13218206 w 14674910"/>
              <a:gd name="connsiteY54" fmla="*/ 2315968 h 9201245"/>
              <a:gd name="connsiteX55" fmla="*/ 13137622 w 14674910"/>
              <a:gd name="connsiteY55" fmla="*/ 2307288 h 9201245"/>
              <a:gd name="connsiteX56" fmla="*/ 13081834 w 14674910"/>
              <a:gd name="connsiteY56" fmla="*/ 2306048 h 9201245"/>
              <a:gd name="connsiteX57" fmla="*/ 13048358 w 14674910"/>
              <a:gd name="connsiteY57" fmla="*/ 2304808 h 9201245"/>
              <a:gd name="connsiteX58" fmla="*/ 13014886 w 14674910"/>
              <a:gd name="connsiteY58" fmla="*/ 2306048 h 9201245"/>
              <a:gd name="connsiteX59" fmla="*/ 12853718 w 14674910"/>
              <a:gd name="connsiteY59" fmla="*/ 2319687 h 9201245"/>
              <a:gd name="connsiteX60" fmla="*/ 12810328 w 14674910"/>
              <a:gd name="connsiteY60" fmla="*/ 2327127 h 9201245"/>
              <a:gd name="connsiteX61" fmla="*/ 12764456 w 14674910"/>
              <a:gd name="connsiteY61" fmla="*/ 2334566 h 9201245"/>
              <a:gd name="connsiteX62" fmla="*/ 12716106 w 14674910"/>
              <a:gd name="connsiteY62" fmla="*/ 2343246 h 9201245"/>
              <a:gd name="connsiteX63" fmla="*/ 12667756 w 14674910"/>
              <a:gd name="connsiteY63" fmla="*/ 2353165 h 9201245"/>
              <a:gd name="connsiteX64" fmla="*/ 12460718 w 14674910"/>
              <a:gd name="connsiteY64" fmla="*/ 2401522 h 9201245"/>
              <a:gd name="connsiteX65" fmla="*/ 12351622 w 14674910"/>
              <a:gd name="connsiteY65" fmla="*/ 2427561 h 9201245"/>
              <a:gd name="connsiteX66" fmla="*/ 12240042 w 14674910"/>
              <a:gd name="connsiteY66" fmla="*/ 2457318 h 9201245"/>
              <a:gd name="connsiteX67" fmla="*/ 12132186 w 14674910"/>
              <a:gd name="connsiteY67" fmla="*/ 2494516 h 9201245"/>
              <a:gd name="connsiteX68" fmla="*/ 12104910 w 14674910"/>
              <a:gd name="connsiteY68" fmla="*/ 2505675 h 9201245"/>
              <a:gd name="connsiteX69" fmla="*/ 12078874 w 14674910"/>
              <a:gd name="connsiteY69" fmla="*/ 2518075 h 9201245"/>
              <a:gd name="connsiteX70" fmla="*/ 12054082 w 14674910"/>
              <a:gd name="connsiteY70" fmla="*/ 2530475 h 9201245"/>
              <a:gd name="connsiteX71" fmla="*/ 12028046 w 14674910"/>
              <a:gd name="connsiteY71" fmla="*/ 2541633 h 9201245"/>
              <a:gd name="connsiteX72" fmla="*/ 12002012 w 14674910"/>
              <a:gd name="connsiteY72" fmla="*/ 2556512 h 9201245"/>
              <a:gd name="connsiteX73" fmla="*/ 11999530 w 14674910"/>
              <a:gd name="connsiteY73" fmla="*/ 2557752 h 9201245"/>
              <a:gd name="connsiteX74" fmla="*/ 11998290 w 14674910"/>
              <a:gd name="connsiteY74" fmla="*/ 2558992 h 9201245"/>
              <a:gd name="connsiteX75" fmla="*/ 11995814 w 14674910"/>
              <a:gd name="connsiteY75" fmla="*/ 2560232 h 9201245"/>
              <a:gd name="connsiteX76" fmla="*/ 11990854 w 14674910"/>
              <a:gd name="connsiteY76" fmla="*/ 2563952 h 9201245"/>
              <a:gd name="connsiteX77" fmla="*/ 11978454 w 14674910"/>
              <a:gd name="connsiteY77" fmla="*/ 2570151 h 9201245"/>
              <a:gd name="connsiteX78" fmla="*/ 11954898 w 14674910"/>
              <a:gd name="connsiteY78" fmla="*/ 2586270 h 9201245"/>
              <a:gd name="connsiteX79" fmla="*/ 11942502 w 14674910"/>
              <a:gd name="connsiteY79" fmla="*/ 2593710 h 9201245"/>
              <a:gd name="connsiteX80" fmla="*/ 11931346 w 14674910"/>
              <a:gd name="connsiteY80" fmla="*/ 2602389 h 9201245"/>
              <a:gd name="connsiteX81" fmla="*/ 11895393 w 14674910"/>
              <a:gd name="connsiteY81" fmla="*/ 2628427 h 9201245"/>
              <a:gd name="connsiteX82" fmla="*/ 11656121 w 14674910"/>
              <a:gd name="connsiteY82" fmla="*/ 2918569 h 9201245"/>
              <a:gd name="connsiteX83" fmla="*/ 11653642 w 14674910"/>
              <a:gd name="connsiteY83" fmla="*/ 2919809 h 9201245"/>
              <a:gd name="connsiteX84" fmla="*/ 11581736 w 14674910"/>
              <a:gd name="connsiteY84" fmla="*/ 3095877 h 9201245"/>
              <a:gd name="connsiteX85" fmla="*/ 12490474 w 14674910"/>
              <a:gd name="connsiteY85" fmla="*/ 3073559 h 9201245"/>
              <a:gd name="connsiteX86" fmla="*/ 12501630 w 14674910"/>
              <a:gd name="connsiteY86" fmla="*/ 3069839 h 9201245"/>
              <a:gd name="connsiteX87" fmla="*/ 12667756 w 14674910"/>
              <a:gd name="connsiteY87" fmla="*/ 3072319 h 9201245"/>
              <a:gd name="connsiteX88" fmla="*/ 12639242 w 14674910"/>
              <a:gd name="connsiteY88" fmla="*/ 3080999 h 9201245"/>
              <a:gd name="connsiteX89" fmla="*/ 13369454 w 14674910"/>
              <a:gd name="connsiteY89" fmla="*/ 3192592 h 9201245"/>
              <a:gd name="connsiteX90" fmla="*/ 13379374 w 14674910"/>
              <a:gd name="connsiteY90" fmla="*/ 3192592 h 9201245"/>
              <a:gd name="connsiteX91" fmla="*/ 13385570 w 14674910"/>
              <a:gd name="connsiteY91" fmla="*/ 3192592 h 9201245"/>
              <a:gd name="connsiteX92" fmla="*/ 13399208 w 14674910"/>
              <a:gd name="connsiteY92" fmla="*/ 3193831 h 9201245"/>
              <a:gd name="connsiteX93" fmla="*/ 13422764 w 14674910"/>
              <a:gd name="connsiteY93" fmla="*/ 3192592 h 9201245"/>
              <a:gd name="connsiteX94" fmla="*/ 13503348 w 14674910"/>
              <a:gd name="connsiteY94" fmla="*/ 3219869 h 9201245"/>
              <a:gd name="connsiteX95" fmla="*/ 13552938 w 14674910"/>
              <a:gd name="connsiteY95" fmla="*/ 3252108 h 9201245"/>
              <a:gd name="connsiteX96" fmla="*/ 13556656 w 14674910"/>
              <a:gd name="connsiteY96" fmla="*/ 3253347 h 9201245"/>
              <a:gd name="connsiteX97" fmla="*/ 13552938 w 14674910"/>
              <a:gd name="connsiteY97" fmla="*/ 3253347 h 9201245"/>
              <a:gd name="connsiteX98" fmla="*/ 13561616 w 14674910"/>
              <a:gd name="connsiteY98" fmla="*/ 3257068 h 9201245"/>
              <a:gd name="connsiteX99" fmla="*/ 13613686 w 14674910"/>
              <a:gd name="connsiteY99" fmla="*/ 3279385 h 9201245"/>
              <a:gd name="connsiteX100" fmla="*/ 14002966 w 14674910"/>
              <a:gd name="connsiteY100" fmla="*/ 3606725 h 9201245"/>
              <a:gd name="connsiteX101" fmla="*/ 13182254 w 14674910"/>
              <a:gd name="connsiteY101" fmla="*/ 3229789 h 9201245"/>
              <a:gd name="connsiteX102" fmla="*/ 12759498 w 14674910"/>
              <a:gd name="connsiteY102" fmla="*/ 3202511 h 9201245"/>
              <a:gd name="connsiteX103" fmla="*/ 12687594 w 14674910"/>
              <a:gd name="connsiteY103" fmla="*/ 3193831 h 9201245"/>
              <a:gd name="connsiteX104" fmla="*/ 12618166 w 14674910"/>
              <a:gd name="connsiteY104" fmla="*/ 3202511 h 9201245"/>
              <a:gd name="connsiteX105" fmla="*/ 12241282 w 14674910"/>
              <a:gd name="connsiteY105" fmla="*/ 3231029 h 9201245"/>
              <a:gd name="connsiteX106" fmla="*/ 11807370 w 14674910"/>
              <a:gd name="connsiteY106" fmla="*/ 3286825 h 9201245"/>
              <a:gd name="connsiteX107" fmla="*/ 11719349 w 14674910"/>
              <a:gd name="connsiteY107" fmla="*/ 3302944 h 9201245"/>
              <a:gd name="connsiteX108" fmla="*/ 11430487 w 14674910"/>
              <a:gd name="connsiteY108" fmla="*/ 3393458 h 9201245"/>
              <a:gd name="connsiteX109" fmla="*/ 11439165 w 14674910"/>
              <a:gd name="connsiteY109" fmla="*/ 3392219 h 9201245"/>
              <a:gd name="connsiteX110" fmla="*/ 11451563 w 14674910"/>
              <a:gd name="connsiteY110" fmla="*/ 3392219 h 9201245"/>
              <a:gd name="connsiteX111" fmla="*/ 11387096 w 14674910"/>
              <a:gd name="connsiteY111" fmla="*/ 3414537 h 9201245"/>
              <a:gd name="connsiteX112" fmla="*/ 11359821 w 14674910"/>
              <a:gd name="connsiteY112" fmla="*/ 3428176 h 9201245"/>
              <a:gd name="connsiteX113" fmla="*/ 11168900 w 14674910"/>
              <a:gd name="connsiteY113" fmla="*/ 3553408 h 9201245"/>
              <a:gd name="connsiteX114" fmla="*/ 13466154 w 14674910"/>
              <a:gd name="connsiteY114" fmla="*/ 4081615 h 9201245"/>
              <a:gd name="connsiteX115" fmla="*/ 13504590 w 14674910"/>
              <a:gd name="connsiteY115" fmla="*/ 4075415 h 9201245"/>
              <a:gd name="connsiteX116" fmla="*/ 13552938 w 14674910"/>
              <a:gd name="connsiteY116" fmla="*/ 4089054 h 9201245"/>
              <a:gd name="connsiteX117" fmla="*/ 13633522 w 14674910"/>
              <a:gd name="connsiteY117" fmla="*/ 4115093 h 9201245"/>
              <a:gd name="connsiteX118" fmla="*/ 13621126 w 14674910"/>
              <a:gd name="connsiteY118" fmla="*/ 4116332 h 9201245"/>
              <a:gd name="connsiteX119" fmla="*/ 13666994 w 14674910"/>
              <a:gd name="connsiteY119" fmla="*/ 4131211 h 9201245"/>
              <a:gd name="connsiteX120" fmla="*/ 14124462 w 14674910"/>
              <a:gd name="connsiteY120" fmla="*/ 4395314 h 9201245"/>
              <a:gd name="connsiteX121" fmla="*/ 14150496 w 14674910"/>
              <a:gd name="connsiteY121" fmla="*/ 4422593 h 9201245"/>
              <a:gd name="connsiteX122" fmla="*/ 14394726 w 14674910"/>
              <a:gd name="connsiteY122" fmla="*/ 4638338 h 9201245"/>
              <a:gd name="connsiteX123" fmla="*/ 14674910 w 14674910"/>
              <a:gd name="connsiteY123" fmla="*/ 4976837 h 9201245"/>
              <a:gd name="connsiteX124" fmla="*/ 14202566 w 14674910"/>
              <a:gd name="connsiteY124" fmla="*/ 4575103 h 9201245"/>
              <a:gd name="connsiteX125" fmla="*/ 14191408 w 14674910"/>
              <a:gd name="connsiteY125" fmla="*/ 4562704 h 9201245"/>
              <a:gd name="connsiteX126" fmla="*/ 14073632 w 14674910"/>
              <a:gd name="connsiteY126" fmla="*/ 4482109 h 9201245"/>
              <a:gd name="connsiteX127" fmla="*/ 14024042 w 14674910"/>
              <a:gd name="connsiteY127" fmla="*/ 4458551 h 9201245"/>
              <a:gd name="connsiteX128" fmla="*/ 13666994 w 14674910"/>
              <a:gd name="connsiteY128" fmla="*/ 4277522 h 9201245"/>
              <a:gd name="connsiteX129" fmla="*/ 12254918 w 14674910"/>
              <a:gd name="connsiteY129" fmla="*/ 4160969 h 9201245"/>
              <a:gd name="connsiteX130" fmla="*/ 12221448 w 14674910"/>
              <a:gd name="connsiteY130" fmla="*/ 4159729 h 9201245"/>
              <a:gd name="connsiteX131" fmla="*/ 12226406 w 14674910"/>
              <a:gd name="connsiteY131" fmla="*/ 4162209 h 9201245"/>
              <a:gd name="connsiteX132" fmla="*/ 11969776 w 14674910"/>
              <a:gd name="connsiteY132" fmla="*/ 4127491 h 9201245"/>
              <a:gd name="connsiteX133" fmla="*/ 11968538 w 14674910"/>
              <a:gd name="connsiteY133" fmla="*/ 4126251 h 9201245"/>
              <a:gd name="connsiteX134" fmla="*/ 10685397 w 14674910"/>
              <a:gd name="connsiteY134" fmla="*/ 3710878 h 9201245"/>
              <a:gd name="connsiteX135" fmla="*/ 10942025 w 14674910"/>
              <a:gd name="connsiteY135" fmla="*/ 3997300 h 9201245"/>
              <a:gd name="connsiteX136" fmla="*/ 11088316 w 14674910"/>
              <a:gd name="connsiteY136" fmla="*/ 4132451 h 9201245"/>
              <a:gd name="connsiteX137" fmla="*/ 11089555 w 14674910"/>
              <a:gd name="connsiteY137" fmla="*/ 4133691 h 9201245"/>
              <a:gd name="connsiteX138" fmla="*/ 11069720 w 14674910"/>
              <a:gd name="connsiteY138" fmla="*/ 4122532 h 9201245"/>
              <a:gd name="connsiteX139" fmla="*/ 11651162 w 14674910"/>
              <a:gd name="connsiteY139" fmla="*/ 4570143 h 9201245"/>
              <a:gd name="connsiteX140" fmla="*/ 11208572 w 14674910"/>
              <a:gd name="connsiteY140" fmla="*/ 4317199 h 9201245"/>
              <a:gd name="connsiteX141" fmla="*/ 10622170 w 14674910"/>
              <a:gd name="connsiteY141" fmla="*/ 3926625 h 9201245"/>
              <a:gd name="connsiteX142" fmla="*/ 10594896 w 14674910"/>
              <a:gd name="connsiteY142" fmla="*/ 3911745 h 9201245"/>
              <a:gd name="connsiteX143" fmla="*/ 9852286 w 14674910"/>
              <a:gd name="connsiteY143" fmla="*/ 3477773 h 9201245"/>
              <a:gd name="connsiteX144" fmla="*/ 9370023 w 14674910"/>
              <a:gd name="connsiteY144" fmla="*/ 3269467 h 9201245"/>
              <a:gd name="connsiteX145" fmla="*/ 9305556 w 14674910"/>
              <a:gd name="connsiteY145" fmla="*/ 3217389 h 9201245"/>
              <a:gd name="connsiteX146" fmla="*/ 9008017 w 14674910"/>
              <a:gd name="connsiteY146" fmla="*/ 3124395 h 9201245"/>
              <a:gd name="connsiteX147" fmla="*/ 9006777 w 14674910"/>
              <a:gd name="connsiteY147" fmla="*/ 3124395 h 9201245"/>
              <a:gd name="connsiteX148" fmla="*/ 8999338 w 14674910"/>
              <a:gd name="connsiteY148" fmla="*/ 3118197 h 9201245"/>
              <a:gd name="connsiteX149" fmla="*/ 8991899 w 14674910"/>
              <a:gd name="connsiteY149" fmla="*/ 3111997 h 9201245"/>
              <a:gd name="connsiteX150" fmla="*/ 7907120 w 14674910"/>
              <a:gd name="connsiteY150" fmla="*/ 2674304 h 9201245"/>
              <a:gd name="connsiteX151" fmla="*/ 7928194 w 14674910"/>
              <a:gd name="connsiteY151" fmla="*/ 2995443 h 9201245"/>
              <a:gd name="connsiteX152" fmla="*/ 7929435 w 14674910"/>
              <a:gd name="connsiteY152" fmla="*/ 2996684 h 9201245"/>
              <a:gd name="connsiteX153" fmla="*/ 7936872 w 14674910"/>
              <a:gd name="connsiteY153" fmla="*/ 3006603 h 9201245"/>
              <a:gd name="connsiteX154" fmla="*/ 7960429 w 14674910"/>
              <a:gd name="connsiteY154" fmla="*/ 3082238 h 9201245"/>
              <a:gd name="connsiteX155" fmla="*/ 7943072 w 14674910"/>
              <a:gd name="connsiteY155" fmla="*/ 3054961 h 9201245"/>
              <a:gd name="connsiteX156" fmla="*/ 7935634 w 14674910"/>
              <a:gd name="connsiteY156" fmla="*/ 3040081 h 9201245"/>
              <a:gd name="connsiteX157" fmla="*/ 8183583 w 14674910"/>
              <a:gd name="connsiteY157" fmla="*/ 3648882 h 9201245"/>
              <a:gd name="connsiteX158" fmla="*/ 8198460 w 14674910"/>
              <a:gd name="connsiteY158" fmla="*/ 3657562 h 9201245"/>
              <a:gd name="connsiteX159" fmla="*/ 8235654 w 14674910"/>
              <a:gd name="connsiteY159" fmla="*/ 3714598 h 9201245"/>
              <a:gd name="connsiteX160" fmla="*/ 8286483 w 14674910"/>
              <a:gd name="connsiteY160" fmla="*/ 3770394 h 9201245"/>
              <a:gd name="connsiteX161" fmla="*/ 9459285 w 14674910"/>
              <a:gd name="connsiteY161" fmla="*/ 4123772 h 9201245"/>
              <a:gd name="connsiteX162" fmla="*/ 9397298 w 14674910"/>
              <a:gd name="connsiteY162" fmla="*/ 4153530 h 9201245"/>
              <a:gd name="connsiteX163" fmla="*/ 9376223 w 14674910"/>
              <a:gd name="connsiteY163" fmla="*/ 4158489 h 9201245"/>
              <a:gd name="connsiteX164" fmla="*/ 9238610 w 14674910"/>
              <a:gd name="connsiteY164" fmla="*/ 4213046 h 9201245"/>
              <a:gd name="connsiteX165" fmla="*/ 9229932 w 14674910"/>
              <a:gd name="connsiteY165" fmla="*/ 4211806 h 9201245"/>
              <a:gd name="connsiteX166" fmla="*/ 9224973 w 14674910"/>
              <a:gd name="connsiteY166" fmla="*/ 4211806 h 9201245"/>
              <a:gd name="connsiteX167" fmla="*/ 8862966 w 14674910"/>
              <a:gd name="connsiteY167" fmla="*/ 4267603 h 9201245"/>
              <a:gd name="connsiteX168" fmla="*/ 9423333 w 14674910"/>
              <a:gd name="connsiteY168" fmla="*/ 4697855 h 9201245"/>
              <a:gd name="connsiteX169" fmla="*/ 9424572 w 14674910"/>
              <a:gd name="connsiteY169" fmla="*/ 4699095 h 9201245"/>
              <a:gd name="connsiteX170" fmla="*/ 9636570 w 14674910"/>
              <a:gd name="connsiteY170" fmla="*/ 4834246 h 9201245"/>
              <a:gd name="connsiteX171" fmla="*/ 10669281 w 14674910"/>
              <a:gd name="connsiteY171" fmla="*/ 5208702 h 9201245"/>
              <a:gd name="connsiteX172" fmla="*/ 11414370 w 14674910"/>
              <a:gd name="connsiteY172" fmla="*/ 5193823 h 9201245"/>
              <a:gd name="connsiteX173" fmla="*/ 11440405 w 14674910"/>
              <a:gd name="connsiteY173" fmla="*/ 5195063 h 9201245"/>
              <a:gd name="connsiteX174" fmla="*/ 11667279 w 14674910"/>
              <a:gd name="connsiteY174" fmla="*/ 5186383 h 9201245"/>
              <a:gd name="connsiteX175" fmla="*/ 12310710 w 14674910"/>
              <a:gd name="connsiteY175" fmla="*/ 5341373 h 9201245"/>
              <a:gd name="connsiteX176" fmla="*/ 12315668 w 14674910"/>
              <a:gd name="connsiteY176" fmla="*/ 5341373 h 9201245"/>
              <a:gd name="connsiteX177" fmla="*/ 12318146 w 14674910"/>
              <a:gd name="connsiteY177" fmla="*/ 5343853 h 9201245"/>
              <a:gd name="connsiteX178" fmla="*/ 12313186 w 14674910"/>
              <a:gd name="connsiteY178" fmla="*/ 5343853 h 9201245"/>
              <a:gd name="connsiteX179" fmla="*/ 12323106 w 14674910"/>
              <a:gd name="connsiteY179" fmla="*/ 5352532 h 9201245"/>
              <a:gd name="connsiteX180" fmla="*/ 12382616 w 14674910"/>
              <a:gd name="connsiteY180" fmla="*/ 5404610 h 9201245"/>
              <a:gd name="connsiteX181" fmla="*/ 12507830 w 14674910"/>
              <a:gd name="connsiteY181" fmla="*/ 5595557 h 9201245"/>
              <a:gd name="connsiteX182" fmla="*/ 12536342 w 14674910"/>
              <a:gd name="connsiteY182" fmla="*/ 5674912 h 9201245"/>
              <a:gd name="connsiteX183" fmla="*/ 12547502 w 14674910"/>
              <a:gd name="connsiteY183" fmla="*/ 5697231 h 9201245"/>
              <a:gd name="connsiteX184" fmla="*/ 12548742 w 14674910"/>
              <a:gd name="connsiteY184" fmla="*/ 5700950 h 9201245"/>
              <a:gd name="connsiteX185" fmla="*/ 12552458 w 14674910"/>
              <a:gd name="connsiteY185" fmla="*/ 5714590 h 9201245"/>
              <a:gd name="connsiteX186" fmla="*/ 12531382 w 14674910"/>
              <a:gd name="connsiteY186" fmla="*/ 5705910 h 9201245"/>
              <a:gd name="connsiteX187" fmla="*/ 12390052 w 14674910"/>
              <a:gd name="connsiteY187" fmla="*/ 5537281 h 9201245"/>
              <a:gd name="connsiteX188" fmla="*/ 11460241 w 14674910"/>
              <a:gd name="connsiteY188" fmla="*/ 5403369 h 9201245"/>
              <a:gd name="connsiteX189" fmla="*/ 11788774 w 14674910"/>
              <a:gd name="connsiteY189" fmla="*/ 5838582 h 9201245"/>
              <a:gd name="connsiteX190" fmla="*/ 11806131 w 14674910"/>
              <a:gd name="connsiteY190" fmla="*/ 5857181 h 9201245"/>
              <a:gd name="connsiteX191" fmla="*/ 11842083 w 14674910"/>
              <a:gd name="connsiteY191" fmla="*/ 5955134 h 9201245"/>
              <a:gd name="connsiteX192" fmla="*/ 11832166 w 14674910"/>
              <a:gd name="connsiteY192" fmla="*/ 5943974 h 9201245"/>
              <a:gd name="connsiteX193" fmla="*/ 11951182 w 14674910"/>
              <a:gd name="connsiteY193" fmla="*/ 6405225 h 9201245"/>
              <a:gd name="connsiteX194" fmla="*/ 11972258 w 14674910"/>
              <a:gd name="connsiteY194" fmla="*/ 6756122 h 9201245"/>
              <a:gd name="connsiteX195" fmla="*/ 11977214 w 14674910"/>
              <a:gd name="connsiteY195" fmla="*/ 6883834 h 9201245"/>
              <a:gd name="connsiteX196" fmla="*/ 11982174 w 14674910"/>
              <a:gd name="connsiteY196" fmla="*/ 7054944 h 9201245"/>
              <a:gd name="connsiteX197" fmla="*/ 11978454 w 14674910"/>
              <a:gd name="connsiteY197" fmla="*/ 7099580 h 9201245"/>
              <a:gd name="connsiteX198" fmla="*/ 11993334 w 14674910"/>
              <a:gd name="connsiteY198" fmla="*/ 7369882 h 9201245"/>
              <a:gd name="connsiteX199" fmla="*/ 11994574 w 14674910"/>
              <a:gd name="connsiteY199" fmla="*/ 7376082 h 9201245"/>
              <a:gd name="connsiteX200" fmla="*/ 12004490 w 14674910"/>
              <a:gd name="connsiteY200" fmla="*/ 7487676 h 9201245"/>
              <a:gd name="connsiteX201" fmla="*/ 12046642 w 14674910"/>
              <a:gd name="connsiteY201" fmla="*/ 7759219 h 9201245"/>
              <a:gd name="connsiteX202" fmla="*/ 12077636 w 14674910"/>
              <a:gd name="connsiteY202" fmla="*/ 7883211 h 9201245"/>
              <a:gd name="connsiteX203" fmla="*/ 12090034 w 14674910"/>
              <a:gd name="connsiteY203" fmla="*/ 7922887 h 9201245"/>
              <a:gd name="connsiteX204" fmla="*/ 12070198 w 14674910"/>
              <a:gd name="connsiteY204" fmla="*/ 7927846 h 9201245"/>
              <a:gd name="connsiteX205" fmla="*/ 12056562 w 14674910"/>
              <a:gd name="connsiteY205" fmla="*/ 7895609 h 9201245"/>
              <a:gd name="connsiteX206" fmla="*/ 12029286 w 14674910"/>
              <a:gd name="connsiteY206" fmla="*/ 7812535 h 9201245"/>
              <a:gd name="connsiteX207" fmla="*/ 11985894 w 14674910"/>
              <a:gd name="connsiteY207" fmla="*/ 7635226 h 9201245"/>
              <a:gd name="connsiteX208" fmla="*/ 11969776 w 14674910"/>
              <a:gd name="connsiteY208" fmla="*/ 7550913 h 9201245"/>
              <a:gd name="connsiteX209" fmla="*/ 11966058 w 14674910"/>
              <a:gd name="connsiteY209" fmla="*/ 7536033 h 9201245"/>
              <a:gd name="connsiteX210" fmla="*/ 11943742 w 14674910"/>
              <a:gd name="connsiteY210" fmla="*/ 7315327 h 9201245"/>
              <a:gd name="connsiteX211" fmla="*/ 11922667 w 14674910"/>
              <a:gd name="connsiteY211" fmla="*/ 6799520 h 9201245"/>
              <a:gd name="connsiteX212" fmla="*/ 11869358 w 14674910"/>
              <a:gd name="connsiteY212" fmla="*/ 6296112 h 9201245"/>
              <a:gd name="connsiteX213" fmla="*/ 11736705 w 14674910"/>
              <a:gd name="connsiteY213" fmla="*/ 6023330 h 9201245"/>
              <a:gd name="connsiteX214" fmla="*/ 10959382 w 14674910"/>
              <a:gd name="connsiteY214" fmla="*/ 5460406 h 9201245"/>
              <a:gd name="connsiteX215" fmla="*/ 10903593 w 14674910"/>
              <a:gd name="connsiteY215" fmla="*/ 5449247 h 9201245"/>
              <a:gd name="connsiteX216" fmla="*/ 10775899 w 14674910"/>
              <a:gd name="connsiteY216" fmla="*/ 5445526 h 9201245"/>
              <a:gd name="connsiteX217" fmla="*/ 10525470 w 14674910"/>
              <a:gd name="connsiteY217" fmla="*/ 5462886 h 9201245"/>
              <a:gd name="connsiteX218" fmla="*/ 10539107 w 14674910"/>
              <a:gd name="connsiteY218" fmla="*/ 5694751 h 9201245"/>
              <a:gd name="connsiteX219" fmla="*/ 10546545 w 14674910"/>
              <a:gd name="connsiteY219" fmla="*/ 5703430 h 9201245"/>
              <a:gd name="connsiteX220" fmla="*/ 10550264 w 14674910"/>
              <a:gd name="connsiteY220" fmla="*/ 5760466 h 9201245"/>
              <a:gd name="connsiteX221" fmla="*/ 10542826 w 14674910"/>
              <a:gd name="connsiteY221" fmla="*/ 5748067 h 9201245"/>
              <a:gd name="connsiteX222" fmla="*/ 10618451 w 14674910"/>
              <a:gd name="connsiteY222" fmla="*/ 6061767 h 9201245"/>
              <a:gd name="connsiteX223" fmla="*/ 10728788 w 14674910"/>
              <a:gd name="connsiteY223" fmla="*/ 6358108 h 9201245"/>
              <a:gd name="connsiteX224" fmla="*/ 10734988 w 14674910"/>
              <a:gd name="connsiteY224" fmla="*/ 6370507 h 9201245"/>
              <a:gd name="connsiteX225" fmla="*/ 10799454 w 14674910"/>
              <a:gd name="connsiteY225" fmla="*/ 6524258 h 9201245"/>
              <a:gd name="connsiteX226" fmla="*/ 10991615 w 14674910"/>
              <a:gd name="connsiteY226" fmla="*/ 6904913 h 9201245"/>
              <a:gd name="connsiteX227" fmla="*/ 11090796 w 14674910"/>
              <a:gd name="connsiteY227" fmla="*/ 7089660 h 9201245"/>
              <a:gd name="connsiteX228" fmla="*/ 11230887 w 14674910"/>
              <a:gd name="connsiteY228" fmla="*/ 7676143 h 9201245"/>
              <a:gd name="connsiteX229" fmla="*/ 11214770 w 14674910"/>
              <a:gd name="connsiteY229" fmla="*/ 7730700 h 9201245"/>
              <a:gd name="connsiteX230" fmla="*/ 11194934 w 14674910"/>
              <a:gd name="connsiteY230" fmla="*/ 7881970 h 9201245"/>
              <a:gd name="connsiteX231" fmla="*/ 11144104 w 14674910"/>
              <a:gd name="connsiteY231" fmla="*/ 7681103 h 9201245"/>
              <a:gd name="connsiteX232" fmla="*/ 11061042 w 14674910"/>
              <a:gd name="connsiteY232" fmla="*/ 7333925 h 9201245"/>
              <a:gd name="connsiteX233" fmla="*/ 10970540 w 14674910"/>
              <a:gd name="connsiteY233" fmla="*/ 7076022 h 9201245"/>
              <a:gd name="connsiteX234" fmla="*/ 10922189 w 14674910"/>
              <a:gd name="connsiteY234" fmla="*/ 6997908 h 9201245"/>
              <a:gd name="connsiteX235" fmla="*/ 10680439 w 14674910"/>
              <a:gd name="connsiteY235" fmla="*/ 6562695 h 9201245"/>
              <a:gd name="connsiteX236" fmla="*/ 10606054 w 14674910"/>
              <a:gd name="connsiteY236" fmla="*/ 6416384 h 9201245"/>
              <a:gd name="connsiteX237" fmla="*/ 10556464 w 14674910"/>
              <a:gd name="connsiteY237" fmla="*/ 6340750 h 9201245"/>
              <a:gd name="connsiteX238" fmla="*/ 10475880 w 14674910"/>
              <a:gd name="connsiteY238" fmla="*/ 6189478 h 9201245"/>
              <a:gd name="connsiteX239" fmla="*/ 10447366 w 14674910"/>
              <a:gd name="connsiteY239" fmla="*/ 6165920 h 9201245"/>
              <a:gd name="connsiteX240" fmla="*/ 10438687 w 14674910"/>
              <a:gd name="connsiteY240" fmla="*/ 6147322 h 9201245"/>
              <a:gd name="connsiteX241" fmla="*/ 10434968 w 14674910"/>
              <a:gd name="connsiteY241" fmla="*/ 6136162 h 9201245"/>
              <a:gd name="connsiteX242" fmla="*/ 10431249 w 14674910"/>
              <a:gd name="connsiteY242" fmla="*/ 6120043 h 9201245"/>
              <a:gd name="connsiteX243" fmla="*/ 10366782 w 14674910"/>
              <a:gd name="connsiteY243" fmla="*/ 5953894 h 9201245"/>
              <a:gd name="connsiteX244" fmla="*/ 10283718 w 14674910"/>
              <a:gd name="connsiteY244" fmla="*/ 5636474 h 9201245"/>
              <a:gd name="connsiteX245" fmla="*/ 10226690 w 14674910"/>
              <a:gd name="connsiteY245" fmla="*/ 5517442 h 9201245"/>
              <a:gd name="connsiteX246" fmla="*/ 9604336 w 14674910"/>
              <a:gd name="connsiteY246" fmla="*/ 5053712 h 9201245"/>
              <a:gd name="connsiteX247" fmla="*/ 9832450 w 14674910"/>
              <a:gd name="connsiteY247" fmla="*/ 5982412 h 9201245"/>
              <a:gd name="connsiteX248" fmla="*/ 9816333 w 14674910"/>
              <a:gd name="connsiteY248" fmla="*/ 5973733 h 9201245"/>
              <a:gd name="connsiteX249" fmla="*/ 9531190 w 14674910"/>
              <a:gd name="connsiteY249" fmla="*/ 5555880 h 9201245"/>
              <a:gd name="connsiteX250" fmla="*/ 9384901 w 14674910"/>
              <a:gd name="connsiteY250" fmla="*/ 5109508 h 9201245"/>
              <a:gd name="connsiteX251" fmla="*/ 9381181 w 14674910"/>
              <a:gd name="connsiteY251" fmla="*/ 5076030 h 9201245"/>
              <a:gd name="connsiteX252" fmla="*/ 9308036 w 14674910"/>
              <a:gd name="connsiteY252" fmla="*/ 4949559 h 9201245"/>
              <a:gd name="connsiteX253" fmla="*/ 9205136 w 14674910"/>
              <a:gd name="connsiteY253" fmla="*/ 4846646 h 9201245"/>
              <a:gd name="connsiteX254" fmla="*/ 9192739 w 14674910"/>
              <a:gd name="connsiteY254" fmla="*/ 4835486 h 9201245"/>
              <a:gd name="connsiteX255" fmla="*/ 8955947 w 14674910"/>
              <a:gd name="connsiteY255" fmla="*/ 4628419 h 9201245"/>
              <a:gd name="connsiteX256" fmla="*/ 8846849 w 14674910"/>
              <a:gd name="connsiteY256" fmla="*/ 4518067 h 9201245"/>
              <a:gd name="connsiteX257" fmla="*/ 8416656 w 14674910"/>
              <a:gd name="connsiteY257" fmla="*/ 4313479 h 9201245"/>
              <a:gd name="connsiteX258" fmla="*/ 8179864 w 14674910"/>
              <a:gd name="connsiteY258" fmla="*/ 4159729 h 9201245"/>
              <a:gd name="connsiteX259" fmla="*/ 8171186 w 14674910"/>
              <a:gd name="connsiteY259" fmla="*/ 4148570 h 9201245"/>
              <a:gd name="connsiteX260" fmla="*/ 7971586 w 14674910"/>
              <a:gd name="connsiteY260" fmla="*/ 3966302 h 9201245"/>
              <a:gd name="connsiteX261" fmla="*/ 7970346 w 14674910"/>
              <a:gd name="connsiteY261" fmla="*/ 3966302 h 9201245"/>
              <a:gd name="connsiteX262" fmla="*/ 7325677 w 14674910"/>
              <a:gd name="connsiteY262" fmla="*/ 3265747 h 9201245"/>
              <a:gd name="connsiteX263" fmla="*/ 6642575 w 14674910"/>
              <a:gd name="connsiteY263" fmla="*/ 3363700 h 9201245"/>
              <a:gd name="connsiteX264" fmla="*/ 6164032 w 14674910"/>
              <a:gd name="connsiteY264" fmla="*/ 3958862 h 9201245"/>
              <a:gd name="connsiteX265" fmla="*/ 6364871 w 14674910"/>
              <a:gd name="connsiteY265" fmla="*/ 4172129 h 9201245"/>
              <a:gd name="connsiteX266" fmla="*/ 6471489 w 14674910"/>
              <a:gd name="connsiteY266" fmla="*/ 4211806 h 9201245"/>
              <a:gd name="connsiteX267" fmla="*/ 6511162 w 14674910"/>
              <a:gd name="connsiteY267" fmla="*/ 4225445 h 9201245"/>
              <a:gd name="connsiteX268" fmla="*/ 6524800 w 14674910"/>
              <a:gd name="connsiteY268" fmla="*/ 4234125 h 9201245"/>
              <a:gd name="connsiteX269" fmla="*/ 6720679 w 14674910"/>
              <a:gd name="connsiteY269" fmla="*/ 4333319 h 9201245"/>
              <a:gd name="connsiteX270" fmla="*/ 7057891 w 14674910"/>
              <a:gd name="connsiteY270" fmla="*/ 4561463 h 9201245"/>
              <a:gd name="connsiteX271" fmla="*/ 7366588 w 14674910"/>
              <a:gd name="connsiteY271" fmla="*/ 4725133 h 9201245"/>
              <a:gd name="connsiteX272" fmla="*/ 7835214 w 14674910"/>
              <a:gd name="connsiteY272" fmla="*/ 4891282 h 9201245"/>
              <a:gd name="connsiteX273" fmla="*/ 8467486 w 14674910"/>
              <a:gd name="connsiteY273" fmla="*/ 4968158 h 9201245"/>
              <a:gd name="connsiteX274" fmla="*/ 8477404 w 14674910"/>
              <a:gd name="connsiteY274" fmla="*/ 4971877 h 9201245"/>
              <a:gd name="connsiteX275" fmla="*/ 8054650 w 14674910"/>
              <a:gd name="connsiteY275" fmla="*/ 4985516 h 9201245"/>
              <a:gd name="connsiteX276" fmla="*/ 7985224 w 14674910"/>
              <a:gd name="connsiteY276" fmla="*/ 4976837 h 9201245"/>
              <a:gd name="connsiteX277" fmla="*/ 7972826 w 14674910"/>
              <a:gd name="connsiteY277" fmla="*/ 4976837 h 9201245"/>
              <a:gd name="connsiteX278" fmla="*/ 7952990 w 14674910"/>
              <a:gd name="connsiteY278" fmla="*/ 4974357 h 9201245"/>
              <a:gd name="connsiteX279" fmla="*/ 7949271 w 14674910"/>
              <a:gd name="connsiteY279" fmla="*/ 4974357 h 9201245"/>
              <a:gd name="connsiteX280" fmla="*/ 7930674 w 14674910"/>
              <a:gd name="connsiteY280" fmla="*/ 4976837 h 9201245"/>
              <a:gd name="connsiteX281" fmla="*/ 7915798 w 14674910"/>
              <a:gd name="connsiteY281" fmla="*/ 4976837 h 9201245"/>
              <a:gd name="connsiteX282" fmla="*/ 7858768 w 14674910"/>
              <a:gd name="connsiteY282" fmla="*/ 4970638 h 9201245"/>
              <a:gd name="connsiteX283" fmla="*/ 7841412 w 14674910"/>
              <a:gd name="connsiteY283" fmla="*/ 4971877 h 9201245"/>
              <a:gd name="connsiteX284" fmla="*/ 7314519 w 14674910"/>
              <a:gd name="connsiteY284" fmla="*/ 4903682 h 9201245"/>
              <a:gd name="connsiteX285" fmla="*/ 7462049 w 14674910"/>
              <a:gd name="connsiteY285" fmla="*/ 5078510 h 9201245"/>
              <a:gd name="connsiteX286" fmla="*/ 7498002 w 14674910"/>
              <a:gd name="connsiteY286" fmla="*/ 5146706 h 9201245"/>
              <a:gd name="connsiteX287" fmla="*/ 7571147 w 14674910"/>
              <a:gd name="connsiteY287" fmla="*/ 5324014 h 9201245"/>
              <a:gd name="connsiteX288" fmla="*/ 8013738 w 14674910"/>
              <a:gd name="connsiteY288" fmla="*/ 6400266 h 9201245"/>
              <a:gd name="connsiteX289" fmla="*/ 8695600 w 14674910"/>
              <a:gd name="connsiteY289" fmla="*/ 6276274 h 9201245"/>
              <a:gd name="connsiteX290" fmla="*/ 8819575 w 14674910"/>
              <a:gd name="connsiteY290" fmla="*/ 6293632 h 9201245"/>
              <a:gd name="connsiteX291" fmla="*/ 8862966 w 14674910"/>
              <a:gd name="connsiteY291" fmla="*/ 6294872 h 9201245"/>
              <a:gd name="connsiteX292" fmla="*/ 9820052 w 14674910"/>
              <a:gd name="connsiteY292" fmla="*/ 6345709 h 9201245"/>
              <a:gd name="connsiteX293" fmla="*/ 9397298 w 14674910"/>
              <a:gd name="connsiteY293" fmla="*/ 6485820 h 9201245"/>
              <a:gd name="connsiteX294" fmla="*/ 9379941 w 14674910"/>
              <a:gd name="connsiteY294" fmla="*/ 6483339 h 9201245"/>
              <a:gd name="connsiteX295" fmla="*/ 9165465 w 14674910"/>
              <a:gd name="connsiteY295" fmla="*/ 6485820 h 9201245"/>
              <a:gd name="connsiteX296" fmla="*/ 9158026 w 14674910"/>
              <a:gd name="connsiteY296" fmla="*/ 6488298 h 9201245"/>
              <a:gd name="connsiteX297" fmla="*/ 9141909 w 14674910"/>
              <a:gd name="connsiteY297" fmla="*/ 6479620 h 9201245"/>
              <a:gd name="connsiteX298" fmla="*/ 8730313 w 14674910"/>
              <a:gd name="connsiteY298" fmla="*/ 6458541 h 9201245"/>
              <a:gd name="connsiteX299" fmla="*/ 8736512 w 14674910"/>
              <a:gd name="connsiteY299" fmla="*/ 6461021 h 9201245"/>
              <a:gd name="connsiteX300" fmla="*/ 8647250 w 14674910"/>
              <a:gd name="connsiteY300" fmla="*/ 6469701 h 9201245"/>
              <a:gd name="connsiteX301" fmla="*/ 8639811 w 14674910"/>
              <a:gd name="connsiteY301" fmla="*/ 6465981 h 9201245"/>
              <a:gd name="connsiteX302" fmla="*/ 8339792 w 14674910"/>
              <a:gd name="connsiteY302" fmla="*/ 6573853 h 9201245"/>
              <a:gd name="connsiteX303" fmla="*/ 8834452 w 14674910"/>
              <a:gd name="connsiteY303" fmla="*/ 6773482 h 9201245"/>
              <a:gd name="connsiteX304" fmla="*/ 8917515 w 14674910"/>
              <a:gd name="connsiteY304" fmla="*/ 6832998 h 9201245"/>
              <a:gd name="connsiteX305" fmla="*/ 8964625 w 14674910"/>
              <a:gd name="connsiteY305" fmla="*/ 6877635 h 9201245"/>
              <a:gd name="connsiteX306" fmla="*/ 9158026 w 14674910"/>
              <a:gd name="connsiteY306" fmla="*/ 7221093 h 9201245"/>
              <a:gd name="connsiteX307" fmla="*/ 9166705 w 14674910"/>
              <a:gd name="connsiteY307" fmla="*/ 7425680 h 9201245"/>
              <a:gd name="connsiteX308" fmla="*/ 9166705 w 14674910"/>
              <a:gd name="connsiteY308" fmla="*/ 7472797 h 9201245"/>
              <a:gd name="connsiteX309" fmla="*/ 9166705 w 14674910"/>
              <a:gd name="connsiteY309" fmla="*/ 7477756 h 9201245"/>
              <a:gd name="connsiteX310" fmla="*/ 9161745 w 14674910"/>
              <a:gd name="connsiteY310" fmla="*/ 7513713 h 9201245"/>
              <a:gd name="connsiteX311" fmla="*/ 9153067 w 14674910"/>
              <a:gd name="connsiteY311" fmla="*/ 7539752 h 9201245"/>
              <a:gd name="connsiteX312" fmla="*/ 9124553 w 14674910"/>
              <a:gd name="connsiteY312" fmla="*/ 7707142 h 9201245"/>
              <a:gd name="connsiteX313" fmla="*/ 9133231 w 14674910"/>
              <a:gd name="connsiteY313" fmla="*/ 8210549 h 9201245"/>
              <a:gd name="connsiteX314" fmla="*/ 9133231 w 14674910"/>
              <a:gd name="connsiteY314" fmla="*/ 8216749 h 9201245"/>
              <a:gd name="connsiteX315" fmla="*/ 9141909 w 14674910"/>
              <a:gd name="connsiteY315" fmla="*/ 8304782 h 9201245"/>
              <a:gd name="connsiteX316" fmla="*/ 9156787 w 14674910"/>
              <a:gd name="connsiteY316" fmla="*/ 8483332 h 9201245"/>
              <a:gd name="connsiteX317" fmla="*/ 9160506 w 14674910"/>
              <a:gd name="connsiteY317" fmla="*/ 8664360 h 9201245"/>
              <a:gd name="connsiteX318" fmla="*/ 9155547 w 14674910"/>
              <a:gd name="connsiteY318" fmla="*/ 8839188 h 9201245"/>
              <a:gd name="connsiteX319" fmla="*/ 9146868 w 14674910"/>
              <a:gd name="connsiteY319" fmla="*/ 8922264 h 9201245"/>
              <a:gd name="connsiteX320" fmla="*/ 9135711 w 14674910"/>
              <a:gd name="connsiteY320" fmla="*/ 9000378 h 9201245"/>
              <a:gd name="connsiteX321" fmla="*/ 9122074 w 14674910"/>
              <a:gd name="connsiteY321" fmla="*/ 9076015 h 9201245"/>
              <a:gd name="connsiteX322" fmla="*/ 9115874 w 14674910"/>
              <a:gd name="connsiteY322" fmla="*/ 9111971 h 9201245"/>
              <a:gd name="connsiteX323" fmla="*/ 9107196 w 14674910"/>
              <a:gd name="connsiteY323" fmla="*/ 9145449 h 9201245"/>
              <a:gd name="connsiteX324" fmla="*/ 9091080 w 14674910"/>
              <a:gd name="connsiteY324" fmla="*/ 9201245 h 9201245"/>
              <a:gd name="connsiteX325" fmla="*/ 9084881 w 14674910"/>
              <a:gd name="connsiteY325" fmla="*/ 9007818 h 9201245"/>
              <a:gd name="connsiteX326" fmla="*/ 9086121 w 14674910"/>
              <a:gd name="connsiteY326" fmla="*/ 8995418 h 9201245"/>
              <a:gd name="connsiteX327" fmla="*/ 9092319 w 14674910"/>
              <a:gd name="connsiteY327" fmla="*/ 8917304 h 9201245"/>
              <a:gd name="connsiteX328" fmla="*/ 9096038 w 14674910"/>
              <a:gd name="connsiteY328" fmla="*/ 8835469 h 9201245"/>
              <a:gd name="connsiteX329" fmla="*/ 9097279 w 14674910"/>
              <a:gd name="connsiteY329" fmla="*/ 8751155 h 9201245"/>
              <a:gd name="connsiteX330" fmla="*/ 9096038 w 14674910"/>
              <a:gd name="connsiteY330" fmla="*/ 8664360 h 9201245"/>
              <a:gd name="connsiteX331" fmla="*/ 9092319 w 14674910"/>
              <a:gd name="connsiteY331" fmla="*/ 8554007 h 9201245"/>
              <a:gd name="connsiteX332" fmla="*/ 9088600 w 14674910"/>
              <a:gd name="connsiteY332" fmla="*/ 8485811 h 9201245"/>
              <a:gd name="connsiteX333" fmla="*/ 9077443 w 14674910"/>
              <a:gd name="connsiteY333" fmla="*/ 8309742 h 9201245"/>
              <a:gd name="connsiteX334" fmla="*/ 9073724 w 14674910"/>
              <a:gd name="connsiteY334" fmla="*/ 8258906 h 9201245"/>
              <a:gd name="connsiteX335" fmla="*/ 9030332 w 14674910"/>
              <a:gd name="connsiteY335" fmla="*/ 8102677 h 9201245"/>
              <a:gd name="connsiteX336" fmla="*/ 9029092 w 14674910"/>
              <a:gd name="connsiteY336" fmla="*/ 8107636 h 9201245"/>
              <a:gd name="connsiteX337" fmla="*/ 9010496 w 14674910"/>
              <a:gd name="connsiteY337" fmla="*/ 8035721 h 9201245"/>
              <a:gd name="connsiteX338" fmla="*/ 8955947 w 14674910"/>
              <a:gd name="connsiteY338" fmla="*/ 7875770 h 9201245"/>
              <a:gd name="connsiteX339" fmla="*/ 8937350 w 14674910"/>
              <a:gd name="connsiteY339" fmla="*/ 7822455 h 9201245"/>
              <a:gd name="connsiteX340" fmla="*/ 8923714 w 14674910"/>
              <a:gd name="connsiteY340" fmla="*/ 7837332 h 9201245"/>
              <a:gd name="connsiteX341" fmla="*/ 8900159 w 14674910"/>
              <a:gd name="connsiteY341" fmla="*/ 7815014 h 9201245"/>
              <a:gd name="connsiteX342" fmla="*/ 8924953 w 14674910"/>
              <a:gd name="connsiteY342" fmla="*/ 7790215 h 9201245"/>
              <a:gd name="connsiteX343" fmla="*/ 8917515 w 14674910"/>
              <a:gd name="connsiteY343" fmla="*/ 7770376 h 9201245"/>
              <a:gd name="connsiteX344" fmla="*/ 8756348 w 14674910"/>
              <a:gd name="connsiteY344" fmla="*/ 7756738 h 9201245"/>
              <a:gd name="connsiteX345" fmla="*/ 8725354 w 14674910"/>
              <a:gd name="connsiteY345" fmla="*/ 7755499 h 9201245"/>
              <a:gd name="connsiteX346" fmla="*/ 8670805 w 14674910"/>
              <a:gd name="connsiteY346" fmla="*/ 7760459 h 9201245"/>
              <a:gd name="connsiteX347" fmla="*/ 8152590 w 14674910"/>
              <a:gd name="connsiteY347" fmla="*/ 8050600 h 9201245"/>
              <a:gd name="connsiteX348" fmla="*/ 8131514 w 14674910"/>
              <a:gd name="connsiteY348" fmla="*/ 8082838 h 9201245"/>
              <a:gd name="connsiteX349" fmla="*/ 8107959 w 14674910"/>
              <a:gd name="connsiteY349" fmla="*/ 8122516 h 9201245"/>
              <a:gd name="connsiteX350" fmla="*/ 8085644 w 14674910"/>
              <a:gd name="connsiteY350" fmla="*/ 8165911 h 9201245"/>
              <a:gd name="connsiteX351" fmla="*/ 8081924 w 14674910"/>
              <a:gd name="connsiteY351" fmla="*/ 8169632 h 9201245"/>
              <a:gd name="connsiteX352" fmla="*/ 8024895 w 14674910"/>
              <a:gd name="connsiteY352" fmla="*/ 8242786 h 9201245"/>
              <a:gd name="connsiteX353" fmla="*/ 7891003 w 14674910"/>
              <a:gd name="connsiteY353" fmla="*/ 8488292 h 9201245"/>
              <a:gd name="connsiteX354" fmla="*/ 7895962 w 14674910"/>
              <a:gd name="connsiteY354" fmla="*/ 8472172 h 9201245"/>
              <a:gd name="connsiteX355" fmla="*/ 7904640 w 14674910"/>
              <a:gd name="connsiteY355" fmla="*/ 8443654 h 9201245"/>
              <a:gd name="connsiteX356" fmla="*/ 7914558 w 14674910"/>
              <a:gd name="connsiteY356" fmla="*/ 8416376 h 9201245"/>
              <a:gd name="connsiteX357" fmla="*/ 7924476 w 14674910"/>
              <a:gd name="connsiteY357" fmla="*/ 8389098 h 9201245"/>
              <a:gd name="connsiteX358" fmla="*/ 7946791 w 14674910"/>
              <a:gd name="connsiteY358" fmla="*/ 8335781 h 9201245"/>
              <a:gd name="connsiteX359" fmla="*/ 7948030 w 14674910"/>
              <a:gd name="connsiteY359" fmla="*/ 8333300 h 9201245"/>
              <a:gd name="connsiteX360" fmla="*/ 7848852 w 14674910"/>
              <a:gd name="connsiteY360" fmla="*/ 8510610 h 9201245"/>
              <a:gd name="connsiteX361" fmla="*/ 8007540 w 14674910"/>
              <a:gd name="connsiteY361" fmla="*/ 8074158 h 9201245"/>
              <a:gd name="connsiteX362" fmla="*/ 7998860 w 14674910"/>
              <a:gd name="connsiteY362" fmla="*/ 8081597 h 9201245"/>
              <a:gd name="connsiteX363" fmla="*/ 8042252 w 14674910"/>
              <a:gd name="connsiteY363" fmla="*/ 8013401 h 9201245"/>
              <a:gd name="connsiteX364" fmla="*/ 8045972 w 14674910"/>
              <a:gd name="connsiteY364" fmla="*/ 8013401 h 9201245"/>
              <a:gd name="connsiteX365" fmla="*/ 8191022 w 14674910"/>
              <a:gd name="connsiteY365" fmla="*/ 7842292 h 9201245"/>
              <a:gd name="connsiteX366" fmla="*/ 8202180 w 14674910"/>
              <a:gd name="connsiteY366" fmla="*/ 7837332 h 9201245"/>
              <a:gd name="connsiteX367" fmla="*/ 8326154 w 14674910"/>
              <a:gd name="connsiteY367" fmla="*/ 7753018 h 9201245"/>
              <a:gd name="connsiteX368" fmla="*/ 8378224 w 14674910"/>
              <a:gd name="connsiteY368" fmla="*/ 7710861 h 9201245"/>
              <a:gd name="connsiteX369" fmla="*/ 8576583 w 14674910"/>
              <a:gd name="connsiteY369" fmla="*/ 7637705 h 9201245"/>
              <a:gd name="connsiteX370" fmla="*/ 8836932 w 14674910"/>
              <a:gd name="connsiteY370" fmla="*/ 7585629 h 9201245"/>
              <a:gd name="connsiteX371" fmla="*/ 8917515 w 14674910"/>
              <a:gd name="connsiteY371" fmla="*/ 7178936 h 9201245"/>
              <a:gd name="connsiteX372" fmla="*/ 8556748 w 14674910"/>
              <a:gd name="connsiteY372" fmla="*/ 6880114 h 9201245"/>
              <a:gd name="connsiteX373" fmla="*/ 8481123 w 14674910"/>
              <a:gd name="connsiteY373" fmla="*/ 6855315 h 9201245"/>
              <a:gd name="connsiteX374" fmla="*/ 8295161 w 14674910"/>
              <a:gd name="connsiteY374" fmla="*/ 6820599 h 9201245"/>
              <a:gd name="connsiteX375" fmla="*/ 7961668 w 14674910"/>
              <a:gd name="connsiteY375" fmla="*/ 6717684 h 9201245"/>
              <a:gd name="connsiteX376" fmla="*/ 7951750 w 14674910"/>
              <a:gd name="connsiteY376" fmla="*/ 6705286 h 9201245"/>
              <a:gd name="connsiteX377" fmla="*/ 7776946 w 14674910"/>
              <a:gd name="connsiteY377" fmla="*/ 6552776 h 9201245"/>
              <a:gd name="connsiteX378" fmla="*/ 7734794 w 14674910"/>
              <a:gd name="connsiteY378" fmla="*/ 6488298 h 9201245"/>
              <a:gd name="connsiteX379" fmla="*/ 7525276 w 14674910"/>
              <a:gd name="connsiteY379" fmla="*/ 5946454 h 9201245"/>
              <a:gd name="connsiteX380" fmla="*/ 7511640 w 14674910"/>
              <a:gd name="connsiteY380" fmla="*/ 5922896 h 9201245"/>
              <a:gd name="connsiteX381" fmla="*/ 7211620 w 14674910"/>
              <a:gd name="connsiteY381" fmla="*/ 5136787 h 9201245"/>
              <a:gd name="connsiteX382" fmla="*/ 6471489 w 14674910"/>
              <a:gd name="connsiteY382" fmla="*/ 4480868 h 9201245"/>
              <a:gd name="connsiteX383" fmla="*/ 6333877 w 14674910"/>
              <a:gd name="connsiteY383" fmla="*/ 4421352 h 9201245"/>
              <a:gd name="connsiteX384" fmla="*/ 6327679 w 14674910"/>
              <a:gd name="connsiteY384" fmla="*/ 4420113 h 9201245"/>
              <a:gd name="connsiteX385" fmla="*/ 6302884 w 14674910"/>
              <a:gd name="connsiteY385" fmla="*/ 4411433 h 9201245"/>
              <a:gd name="connsiteX386" fmla="*/ 6275609 w 14674910"/>
              <a:gd name="connsiteY386" fmla="*/ 4411433 h 9201245"/>
              <a:gd name="connsiteX387" fmla="*/ 6011542 w 14674910"/>
              <a:gd name="connsiteY387" fmla="*/ 4365557 h 9201245"/>
              <a:gd name="connsiteX388" fmla="*/ 6177669 w 14674910"/>
              <a:gd name="connsiteY388" fmla="*/ 4959478 h 9201245"/>
              <a:gd name="connsiteX389" fmla="*/ 6178910 w 14674910"/>
              <a:gd name="connsiteY389" fmla="*/ 4960718 h 9201245"/>
              <a:gd name="connsiteX390" fmla="*/ 6260732 w 14674910"/>
              <a:gd name="connsiteY390" fmla="*/ 5198783 h 9201245"/>
              <a:gd name="connsiteX391" fmla="*/ 6385947 w 14674910"/>
              <a:gd name="connsiteY391" fmla="*/ 5418249 h 9201245"/>
              <a:gd name="connsiteX392" fmla="*/ 6392146 w 14674910"/>
              <a:gd name="connsiteY392" fmla="*/ 5429408 h 9201245"/>
              <a:gd name="connsiteX393" fmla="*/ 6383468 w 14674910"/>
              <a:gd name="connsiteY393" fmla="*/ 5418249 h 9201245"/>
              <a:gd name="connsiteX394" fmla="*/ 6627698 w 14674910"/>
              <a:gd name="connsiteY394" fmla="*/ 5827422 h 9201245"/>
              <a:gd name="connsiteX395" fmla="*/ 6791344 w 14674910"/>
              <a:gd name="connsiteY395" fmla="*/ 6098964 h 9201245"/>
              <a:gd name="connsiteX396" fmla="*/ 6806222 w 14674910"/>
              <a:gd name="connsiteY396" fmla="*/ 6134922 h 9201245"/>
              <a:gd name="connsiteX397" fmla="*/ 6831016 w 14674910"/>
              <a:gd name="connsiteY397" fmla="*/ 6186998 h 9201245"/>
              <a:gd name="connsiteX398" fmla="*/ 6847134 w 14674910"/>
              <a:gd name="connsiteY398" fmla="*/ 6214278 h 9201245"/>
              <a:gd name="connsiteX399" fmla="*/ 6852093 w 14674910"/>
              <a:gd name="connsiteY399" fmla="*/ 6227916 h 9201245"/>
              <a:gd name="connsiteX400" fmla="*/ 6860771 w 14674910"/>
              <a:gd name="connsiteY400" fmla="*/ 6245276 h 9201245"/>
              <a:gd name="connsiteX401" fmla="*/ 6862010 w 14674910"/>
              <a:gd name="connsiteY401" fmla="*/ 6246515 h 9201245"/>
              <a:gd name="connsiteX402" fmla="*/ 6906642 w 14674910"/>
              <a:gd name="connsiteY402" fmla="*/ 6351908 h 9201245"/>
              <a:gd name="connsiteX403" fmla="*/ 6900442 w 14674910"/>
              <a:gd name="connsiteY403" fmla="*/ 6346948 h 9201245"/>
              <a:gd name="connsiteX404" fmla="*/ 6897964 w 14674910"/>
              <a:gd name="connsiteY404" fmla="*/ 6344468 h 9201245"/>
              <a:gd name="connsiteX405" fmla="*/ 6954992 w 14674910"/>
              <a:gd name="connsiteY405" fmla="*/ 6557736 h 9201245"/>
              <a:gd name="connsiteX406" fmla="*/ 6958710 w 14674910"/>
              <a:gd name="connsiteY406" fmla="*/ 6562695 h 9201245"/>
              <a:gd name="connsiteX407" fmla="*/ 6958710 w 14674910"/>
              <a:gd name="connsiteY407" fmla="*/ 6563936 h 9201245"/>
              <a:gd name="connsiteX408" fmla="*/ 6976068 w 14674910"/>
              <a:gd name="connsiteY408" fmla="*/ 6715206 h 9201245"/>
              <a:gd name="connsiteX409" fmla="*/ 6953752 w 14674910"/>
              <a:gd name="connsiteY409" fmla="*/ 7407081 h 9201245"/>
              <a:gd name="connsiteX410" fmla="*/ 6957472 w 14674910"/>
              <a:gd name="connsiteY410" fmla="*/ 7415760 h 9201245"/>
              <a:gd name="connsiteX411" fmla="*/ 6948794 w 14674910"/>
              <a:gd name="connsiteY411" fmla="*/ 7464118 h 9201245"/>
              <a:gd name="connsiteX412" fmla="*/ 6910361 w 14674910"/>
              <a:gd name="connsiteY412" fmla="*/ 7421961 h 9201245"/>
              <a:gd name="connsiteX413" fmla="*/ 6885566 w 14674910"/>
              <a:gd name="connsiteY413" fmla="*/ 7259531 h 9201245"/>
              <a:gd name="connsiteX414" fmla="*/ 6881847 w 14674910"/>
              <a:gd name="connsiteY414" fmla="*/ 7010306 h 9201245"/>
              <a:gd name="connsiteX415" fmla="*/ 6878128 w 14674910"/>
              <a:gd name="connsiteY415" fmla="*/ 6992948 h 9201245"/>
              <a:gd name="connsiteX416" fmla="*/ 6612821 w 14674910"/>
              <a:gd name="connsiteY416" fmla="*/ 6182039 h 9201245"/>
              <a:gd name="connsiteX417" fmla="*/ 6579348 w 14674910"/>
              <a:gd name="connsiteY417" fmla="*/ 7270689 h 9201245"/>
              <a:gd name="connsiteX418" fmla="*/ 6573149 w 14674910"/>
              <a:gd name="connsiteY418" fmla="*/ 7288049 h 9201245"/>
              <a:gd name="connsiteX419" fmla="*/ 6570669 w 14674910"/>
              <a:gd name="connsiteY419" fmla="*/ 7293009 h 9201245"/>
              <a:gd name="connsiteX420" fmla="*/ 6565710 w 14674910"/>
              <a:gd name="connsiteY420" fmla="*/ 7306648 h 9201245"/>
              <a:gd name="connsiteX421" fmla="*/ 6566950 w 14674910"/>
              <a:gd name="connsiteY421" fmla="*/ 7310367 h 9201245"/>
              <a:gd name="connsiteX422" fmla="*/ 6554552 w 14674910"/>
              <a:gd name="connsiteY422" fmla="*/ 7352524 h 9201245"/>
              <a:gd name="connsiteX423" fmla="*/ 6534717 w 14674910"/>
              <a:gd name="connsiteY423" fmla="*/ 7389721 h 9201245"/>
              <a:gd name="connsiteX424" fmla="*/ 6533476 w 14674910"/>
              <a:gd name="connsiteY424" fmla="*/ 7383523 h 9201245"/>
              <a:gd name="connsiteX425" fmla="*/ 6447934 w 14674910"/>
              <a:gd name="connsiteY425" fmla="*/ 7559592 h 9201245"/>
              <a:gd name="connsiteX426" fmla="*/ 6446694 w 14674910"/>
              <a:gd name="connsiteY426" fmla="*/ 7562070 h 9201245"/>
              <a:gd name="connsiteX427" fmla="*/ 6407022 w 14674910"/>
              <a:gd name="connsiteY427" fmla="*/ 7637705 h 9201245"/>
              <a:gd name="connsiteX428" fmla="*/ 6408263 w 14674910"/>
              <a:gd name="connsiteY428" fmla="*/ 7631507 h 9201245"/>
              <a:gd name="connsiteX429" fmla="*/ 6239656 w 14674910"/>
              <a:gd name="connsiteY429" fmla="*/ 7908009 h 9201245"/>
              <a:gd name="connsiteX430" fmla="*/ 6230978 w 14674910"/>
              <a:gd name="connsiteY430" fmla="*/ 7921648 h 9201245"/>
              <a:gd name="connsiteX431" fmla="*/ 6199985 w 14674910"/>
              <a:gd name="connsiteY431" fmla="*/ 7948926 h 9201245"/>
              <a:gd name="connsiteX432" fmla="*/ 6028900 w 14674910"/>
              <a:gd name="connsiteY432" fmla="*/ 8235348 h 9201245"/>
              <a:gd name="connsiteX433" fmla="*/ 5799546 w 14674910"/>
              <a:gd name="connsiteY433" fmla="*/ 8689159 h 9201245"/>
              <a:gd name="connsiteX434" fmla="*/ 5730120 w 14674910"/>
              <a:gd name="connsiteY434" fmla="*/ 8739995 h 9201245"/>
              <a:gd name="connsiteX435" fmla="*/ 5712763 w 14674910"/>
              <a:gd name="connsiteY435" fmla="*/ 8756115 h 9201245"/>
              <a:gd name="connsiteX436" fmla="*/ 5756155 w 14674910"/>
              <a:gd name="connsiteY436" fmla="*/ 8492011 h 9201245"/>
              <a:gd name="connsiteX437" fmla="*/ 5826820 w 14674910"/>
              <a:gd name="connsiteY437" fmla="*/ 8329581 h 9201245"/>
              <a:gd name="connsiteX438" fmla="*/ 5878890 w 14674910"/>
              <a:gd name="connsiteY438" fmla="*/ 8241548 h 9201245"/>
              <a:gd name="connsiteX439" fmla="*/ 6113202 w 14674910"/>
              <a:gd name="connsiteY439" fmla="*/ 7833613 h 9201245"/>
              <a:gd name="connsiteX440" fmla="*/ 6115682 w 14674910"/>
              <a:gd name="connsiteY440" fmla="*/ 7832372 h 9201245"/>
              <a:gd name="connsiteX441" fmla="*/ 6450414 w 14674910"/>
              <a:gd name="connsiteY441" fmla="*/ 7192575 h 9201245"/>
              <a:gd name="connsiteX442" fmla="*/ 6488846 w 14674910"/>
              <a:gd name="connsiteY442" fmla="*/ 7111980 h 9201245"/>
              <a:gd name="connsiteX443" fmla="*/ 6503723 w 14674910"/>
              <a:gd name="connsiteY443" fmla="*/ 6989227 h 9201245"/>
              <a:gd name="connsiteX444" fmla="*/ 6535958 w 14674910"/>
              <a:gd name="connsiteY444" fmla="*/ 6738764 h 9201245"/>
              <a:gd name="connsiteX445" fmla="*/ 6530998 w 14674910"/>
              <a:gd name="connsiteY445" fmla="*/ 6692888 h 9201245"/>
              <a:gd name="connsiteX446" fmla="*/ 6177669 w 14674910"/>
              <a:gd name="connsiteY446" fmla="*/ 5607956 h 9201245"/>
              <a:gd name="connsiteX447" fmla="*/ 6082208 w 14674910"/>
              <a:gd name="connsiteY447" fmla="*/ 5413289 h 9201245"/>
              <a:gd name="connsiteX448" fmla="*/ 5613584 w 14674910"/>
              <a:gd name="connsiteY448" fmla="*/ 4025818 h 9201245"/>
              <a:gd name="connsiteX449" fmla="*/ 5616062 w 14674910"/>
              <a:gd name="connsiteY449" fmla="*/ 4013418 h 9201245"/>
              <a:gd name="connsiteX450" fmla="*/ 5624742 w 14674910"/>
              <a:gd name="connsiteY450" fmla="*/ 3870828 h 9201245"/>
              <a:gd name="connsiteX451" fmla="*/ 5782189 w 14674910"/>
              <a:gd name="connsiteY451" fmla="*/ 3477773 h 9201245"/>
              <a:gd name="connsiteX452" fmla="*/ 4978832 w 14674910"/>
              <a:gd name="connsiteY452" fmla="*/ 3917944 h 9201245"/>
              <a:gd name="connsiteX453" fmla="*/ 4916844 w 14674910"/>
              <a:gd name="connsiteY453" fmla="*/ 4060536 h 9201245"/>
              <a:gd name="connsiteX454" fmla="*/ 4827582 w 14674910"/>
              <a:gd name="connsiteY454" fmla="*/ 4469710 h 9201245"/>
              <a:gd name="connsiteX455" fmla="*/ 4874692 w 14674910"/>
              <a:gd name="connsiteY455" fmla="*/ 4961957 h 9201245"/>
              <a:gd name="connsiteX456" fmla="*/ 5023463 w 14674910"/>
              <a:gd name="connsiteY456" fmla="*/ 5283098 h 9201245"/>
              <a:gd name="connsiteX457" fmla="*/ 5438779 w 14674910"/>
              <a:gd name="connsiteY457" fmla="*/ 6097725 h 9201245"/>
              <a:gd name="connsiteX458" fmla="*/ 5505725 w 14674910"/>
              <a:gd name="connsiteY458" fmla="*/ 6298592 h 9201245"/>
              <a:gd name="connsiteX459" fmla="*/ 5524320 w 14674910"/>
              <a:gd name="connsiteY459" fmla="*/ 6354388 h 9201245"/>
              <a:gd name="connsiteX460" fmla="*/ 5542917 w 14674910"/>
              <a:gd name="connsiteY460" fmla="*/ 6743724 h 9201245"/>
              <a:gd name="connsiteX461" fmla="*/ 5551596 w 14674910"/>
              <a:gd name="connsiteY461" fmla="*/ 6782161 h 9201245"/>
              <a:gd name="connsiteX462" fmla="*/ 5547877 w 14674910"/>
              <a:gd name="connsiteY462" fmla="*/ 6787121 h 9201245"/>
              <a:gd name="connsiteX463" fmla="*/ 5519363 w 14674910"/>
              <a:gd name="connsiteY463" fmla="*/ 6837957 h 9201245"/>
              <a:gd name="connsiteX464" fmla="*/ 5463574 w 14674910"/>
              <a:gd name="connsiteY464" fmla="*/ 6969390 h 9201245"/>
              <a:gd name="connsiteX465" fmla="*/ 5369353 w 14674910"/>
              <a:gd name="connsiteY465" fmla="*/ 7113219 h 9201245"/>
              <a:gd name="connsiteX466" fmla="*/ 5369353 w 14674910"/>
              <a:gd name="connsiteY466" fmla="*/ 7095861 h 9201245"/>
              <a:gd name="connsiteX467" fmla="*/ 5448696 w 14674910"/>
              <a:gd name="connsiteY467" fmla="*/ 6493258 h 9201245"/>
              <a:gd name="connsiteX468" fmla="*/ 5161074 w 14674910"/>
              <a:gd name="connsiteY468" fmla="*/ 5838582 h 9201245"/>
              <a:gd name="connsiteX469" fmla="*/ 5056936 w 14674910"/>
              <a:gd name="connsiteY469" fmla="*/ 5671193 h 9201245"/>
              <a:gd name="connsiteX470" fmla="*/ 5020983 w 14674910"/>
              <a:gd name="connsiteY470" fmla="*/ 5621596 h 9201245"/>
              <a:gd name="connsiteX471" fmla="*/ 4592030 w 14674910"/>
              <a:gd name="connsiteY471" fmla="*/ 4627180 h 9201245"/>
              <a:gd name="connsiteX472" fmla="*/ 4592030 w 14674910"/>
              <a:gd name="connsiteY472" fmla="*/ 4609820 h 9201245"/>
              <a:gd name="connsiteX473" fmla="*/ 4585832 w 14674910"/>
              <a:gd name="connsiteY473" fmla="*/ 4498228 h 9201245"/>
              <a:gd name="connsiteX474" fmla="*/ 4629222 w 14674910"/>
              <a:gd name="connsiteY474" fmla="*/ 4133691 h 9201245"/>
              <a:gd name="connsiteX475" fmla="*/ 4213906 w 14674910"/>
              <a:gd name="connsiteY475" fmla="*/ 4534185 h 9201245"/>
              <a:gd name="connsiteX476" fmla="*/ 4158117 w 14674910"/>
              <a:gd name="connsiteY476" fmla="*/ 4562704 h 9201245"/>
              <a:gd name="connsiteX477" fmla="*/ 3776275 w 14674910"/>
              <a:gd name="connsiteY477" fmla="*/ 4836726 h 9201245"/>
              <a:gd name="connsiteX478" fmla="*/ 3603949 w 14674910"/>
              <a:gd name="connsiteY478" fmla="*/ 4966917 h 9201245"/>
              <a:gd name="connsiteX479" fmla="*/ 3601470 w 14674910"/>
              <a:gd name="connsiteY479" fmla="*/ 4968158 h 9201245"/>
              <a:gd name="connsiteX480" fmla="*/ 3456421 w 14674910"/>
              <a:gd name="connsiteY480" fmla="*/ 5095869 h 9201245"/>
              <a:gd name="connsiteX481" fmla="*/ 3239464 w 14674910"/>
              <a:gd name="connsiteY481" fmla="*/ 5788984 h 9201245"/>
              <a:gd name="connsiteX482" fmla="*/ 3239464 w 14674910"/>
              <a:gd name="connsiteY482" fmla="*/ 5782785 h 9201245"/>
              <a:gd name="connsiteX483" fmla="*/ 3243183 w 14674910"/>
              <a:gd name="connsiteY483" fmla="*/ 5795185 h 9201245"/>
              <a:gd name="connsiteX484" fmla="*/ 3384515 w 14674910"/>
              <a:gd name="connsiteY484" fmla="*/ 5986132 h 9201245"/>
              <a:gd name="connsiteX485" fmla="*/ 3435344 w 14674910"/>
              <a:gd name="connsiteY485" fmla="*/ 6020850 h 9201245"/>
              <a:gd name="connsiteX486" fmla="*/ 3513449 w 14674910"/>
              <a:gd name="connsiteY486" fmla="*/ 6060526 h 9201245"/>
              <a:gd name="connsiteX487" fmla="*/ 3600230 w 14674910"/>
              <a:gd name="connsiteY487" fmla="*/ 6148561 h 9201245"/>
              <a:gd name="connsiteX488" fmla="*/ 3594032 w 14674910"/>
              <a:gd name="connsiteY488" fmla="*/ 6147322 h 9201245"/>
              <a:gd name="connsiteX489" fmla="*/ 3608909 w 14674910"/>
              <a:gd name="connsiteY489" fmla="*/ 6156000 h 9201245"/>
              <a:gd name="connsiteX490" fmla="*/ 3768836 w 14674910"/>
              <a:gd name="connsiteY490" fmla="*/ 6245276 h 9201245"/>
              <a:gd name="connsiteX491" fmla="*/ 4440780 w 14674910"/>
              <a:gd name="connsiteY491" fmla="*/ 6839198 h 9201245"/>
              <a:gd name="connsiteX492" fmla="*/ 4445738 w 14674910"/>
              <a:gd name="connsiteY492" fmla="*/ 6932190 h 9201245"/>
              <a:gd name="connsiteX493" fmla="*/ 4429623 w 14674910"/>
              <a:gd name="connsiteY493" fmla="*/ 6927230 h 9201245"/>
              <a:gd name="connsiteX494" fmla="*/ 3860578 w 14674910"/>
              <a:gd name="connsiteY494" fmla="*/ 6546576 h 9201245"/>
              <a:gd name="connsiteX495" fmla="*/ 3839502 w 14674910"/>
              <a:gd name="connsiteY495" fmla="*/ 6709005 h 9201245"/>
              <a:gd name="connsiteX496" fmla="*/ 3843221 w 14674910"/>
              <a:gd name="connsiteY496" fmla="*/ 6738764 h 9201245"/>
              <a:gd name="connsiteX497" fmla="*/ 3871736 w 14674910"/>
              <a:gd name="connsiteY497" fmla="*/ 6842917 h 9201245"/>
              <a:gd name="connsiteX498" fmla="*/ 3844460 w 14674910"/>
              <a:gd name="connsiteY498" fmla="*/ 6888793 h 9201245"/>
              <a:gd name="connsiteX499" fmla="*/ 3837022 w 14674910"/>
              <a:gd name="connsiteY499" fmla="*/ 6861516 h 9201245"/>
              <a:gd name="connsiteX500" fmla="*/ 3828345 w 14674910"/>
              <a:gd name="connsiteY500" fmla="*/ 6825558 h 9201245"/>
              <a:gd name="connsiteX501" fmla="*/ 3818426 w 14674910"/>
              <a:gd name="connsiteY501" fmla="*/ 6984267 h 9201245"/>
              <a:gd name="connsiteX502" fmla="*/ 3815946 w 14674910"/>
              <a:gd name="connsiteY502" fmla="*/ 7005346 h 9201245"/>
              <a:gd name="connsiteX503" fmla="*/ 3815946 w 14674910"/>
              <a:gd name="connsiteY503" fmla="*/ 7031384 h 9201245"/>
              <a:gd name="connsiteX504" fmla="*/ 3887852 w 14674910"/>
              <a:gd name="connsiteY504" fmla="*/ 7865850 h 9201245"/>
              <a:gd name="connsiteX505" fmla="*/ 3734123 w 14674910"/>
              <a:gd name="connsiteY505" fmla="*/ 7285568 h 9201245"/>
              <a:gd name="connsiteX506" fmla="*/ 3726684 w 14674910"/>
              <a:gd name="connsiteY506" fmla="*/ 7324006 h 9201245"/>
              <a:gd name="connsiteX507" fmla="*/ 3705608 w 14674910"/>
              <a:gd name="connsiteY507" fmla="*/ 7160336 h 9201245"/>
              <a:gd name="connsiteX508" fmla="*/ 3708089 w 14674910"/>
              <a:gd name="connsiteY508" fmla="*/ 7147937 h 9201245"/>
              <a:gd name="connsiteX509" fmla="*/ 3685774 w 14674910"/>
              <a:gd name="connsiteY509" fmla="*/ 6883834 h 9201245"/>
              <a:gd name="connsiteX510" fmla="*/ 3646102 w 14674910"/>
              <a:gd name="connsiteY510" fmla="*/ 6520538 h 9201245"/>
              <a:gd name="connsiteX511" fmla="*/ 3121688 w 14674910"/>
              <a:gd name="connsiteY511" fmla="*/ 6055567 h 9201245"/>
              <a:gd name="connsiteX512" fmla="*/ 3121688 w 14674910"/>
              <a:gd name="connsiteY512" fmla="*/ 6058047 h 9201245"/>
              <a:gd name="connsiteX513" fmla="*/ 3101852 w 14674910"/>
              <a:gd name="connsiteY513" fmla="*/ 6035729 h 9201245"/>
              <a:gd name="connsiteX514" fmla="*/ 3105571 w 14674910"/>
              <a:gd name="connsiteY514" fmla="*/ 6028290 h 9201245"/>
              <a:gd name="connsiteX515" fmla="*/ 2960521 w 14674910"/>
              <a:gd name="connsiteY515" fmla="*/ 5672432 h 9201245"/>
              <a:gd name="connsiteX516" fmla="*/ 2627028 w 14674910"/>
              <a:gd name="connsiteY516" fmla="*/ 6118804 h 9201245"/>
              <a:gd name="connsiteX517" fmla="*/ 2552643 w 14674910"/>
              <a:gd name="connsiteY517" fmla="*/ 6257675 h 9201245"/>
              <a:gd name="connsiteX518" fmla="*/ 2550165 w 14674910"/>
              <a:gd name="connsiteY518" fmla="*/ 6262634 h 9201245"/>
              <a:gd name="connsiteX519" fmla="*/ 2519170 w 14674910"/>
              <a:gd name="connsiteY519" fmla="*/ 6315950 h 9201245"/>
              <a:gd name="connsiteX520" fmla="*/ 2417510 w 14674910"/>
              <a:gd name="connsiteY520" fmla="*/ 6520538 h 9201245"/>
              <a:gd name="connsiteX521" fmla="*/ 2405113 w 14674910"/>
              <a:gd name="connsiteY521" fmla="*/ 6594932 h 9201245"/>
              <a:gd name="connsiteX522" fmla="*/ 2319570 w 14674910"/>
              <a:gd name="connsiteY522" fmla="*/ 6859036 h 9201245"/>
              <a:gd name="connsiteX523" fmla="*/ 2219151 w 14674910"/>
              <a:gd name="connsiteY523" fmla="*/ 7305407 h 9201245"/>
              <a:gd name="connsiteX524" fmla="*/ 2210471 w 14674910"/>
              <a:gd name="connsiteY524" fmla="*/ 7407081 h 9201245"/>
              <a:gd name="connsiteX525" fmla="*/ 2205513 w 14674910"/>
              <a:gd name="connsiteY525" fmla="*/ 7434359 h 9201245"/>
              <a:gd name="connsiteX526" fmla="*/ 2153443 w 14674910"/>
              <a:gd name="connsiteY526" fmla="*/ 7549672 h 9201245"/>
              <a:gd name="connsiteX527" fmla="*/ 2050544 w 14674910"/>
              <a:gd name="connsiteY527" fmla="*/ 7846013 h 9201245"/>
              <a:gd name="connsiteX528" fmla="*/ 2038148 w 14674910"/>
              <a:gd name="connsiteY528" fmla="*/ 7834853 h 9201245"/>
              <a:gd name="connsiteX529" fmla="*/ 1688537 w 14674910"/>
              <a:gd name="connsiteY529" fmla="*/ 8179552 h 9201245"/>
              <a:gd name="connsiteX530" fmla="*/ 1585639 w 14674910"/>
              <a:gd name="connsiteY530" fmla="*/ 8231628 h 9201245"/>
              <a:gd name="connsiteX531" fmla="*/ 1452985 w 14674910"/>
              <a:gd name="connsiteY531" fmla="*/ 8345701 h 9201245"/>
              <a:gd name="connsiteX532" fmla="*/ 1093457 w 14674910"/>
              <a:gd name="connsiteY532" fmla="*/ 8436215 h 9201245"/>
              <a:gd name="connsiteX533" fmla="*/ 0 w 14674910"/>
              <a:gd name="connsiteY533" fmla="*/ 8759834 h 9201245"/>
              <a:gd name="connsiteX534" fmla="*/ 870304 w 14674910"/>
              <a:gd name="connsiteY534" fmla="*/ 8366778 h 9201245"/>
              <a:gd name="connsiteX535" fmla="*/ 1138089 w 14674910"/>
              <a:gd name="connsiteY535" fmla="*/ 8329581 h 9201245"/>
              <a:gd name="connsiteX536" fmla="*/ 1290578 w 14674910"/>
              <a:gd name="connsiteY536" fmla="*/ 8293624 h 9201245"/>
              <a:gd name="connsiteX537" fmla="*/ 1355046 w 14674910"/>
              <a:gd name="connsiteY537" fmla="*/ 8241548 h 9201245"/>
              <a:gd name="connsiteX538" fmla="*/ 1668702 w 14674910"/>
              <a:gd name="connsiteY538" fmla="*/ 7999762 h 9201245"/>
              <a:gd name="connsiteX539" fmla="*/ 2153443 w 14674910"/>
              <a:gd name="connsiteY539" fmla="*/ 6540378 h 9201245"/>
              <a:gd name="connsiteX540" fmla="*/ 2147245 w 14674910"/>
              <a:gd name="connsiteY540" fmla="*/ 6545335 h 9201245"/>
              <a:gd name="connsiteX541" fmla="*/ 2167081 w 14674910"/>
              <a:gd name="connsiteY541" fmla="*/ 6442422 h 9201245"/>
              <a:gd name="connsiteX542" fmla="*/ 2175759 w 14674910"/>
              <a:gd name="connsiteY542" fmla="*/ 6434983 h 9201245"/>
              <a:gd name="connsiteX543" fmla="*/ 2266262 w 14674910"/>
              <a:gd name="connsiteY543" fmla="*/ 6191958 h 9201245"/>
              <a:gd name="connsiteX544" fmla="*/ 2320809 w 14674910"/>
              <a:gd name="connsiteY544" fmla="*/ 6091524 h 9201245"/>
              <a:gd name="connsiteX545" fmla="*/ 2322051 w 14674910"/>
              <a:gd name="connsiteY545" fmla="*/ 6091524 h 9201245"/>
              <a:gd name="connsiteX546" fmla="*/ 2986555 w 14674910"/>
              <a:gd name="connsiteY546" fmla="*/ 5093389 h 9201245"/>
              <a:gd name="connsiteX547" fmla="*/ 2638186 w 14674910"/>
              <a:gd name="connsiteY547" fmla="*/ 5185144 h 9201245"/>
              <a:gd name="connsiteX548" fmla="*/ 2421230 w 14674910"/>
              <a:gd name="connsiteY548" fmla="*/ 5228540 h 9201245"/>
              <a:gd name="connsiteX549" fmla="*/ 2180719 w 14674910"/>
              <a:gd name="connsiteY549" fmla="*/ 5284337 h 9201245"/>
              <a:gd name="connsiteX550" fmla="*/ 1963762 w 14674910"/>
              <a:gd name="connsiteY550" fmla="*/ 5358733 h 9201245"/>
              <a:gd name="connsiteX551" fmla="*/ 1325292 w 14674910"/>
              <a:gd name="connsiteY551" fmla="*/ 5691031 h 9201245"/>
              <a:gd name="connsiteX552" fmla="*/ 1929050 w 14674910"/>
              <a:gd name="connsiteY552" fmla="*/ 5280618 h 9201245"/>
              <a:gd name="connsiteX553" fmla="*/ 2101375 w 14674910"/>
              <a:gd name="connsiteY553" fmla="*/ 5226061 h 9201245"/>
              <a:gd name="connsiteX554" fmla="*/ 2111292 w 14674910"/>
              <a:gd name="connsiteY554" fmla="*/ 5222341 h 9201245"/>
              <a:gd name="connsiteX555" fmla="*/ 2620830 w 14674910"/>
              <a:gd name="connsiteY555" fmla="*/ 5042553 h 9201245"/>
              <a:gd name="connsiteX556" fmla="*/ 2997713 w 14674910"/>
              <a:gd name="connsiteY556" fmla="*/ 4895002 h 9201245"/>
              <a:gd name="connsiteX557" fmla="*/ 3110531 w 14674910"/>
              <a:gd name="connsiteY557" fmla="*/ 4855325 h 9201245"/>
              <a:gd name="connsiteX558" fmla="*/ 3093174 w 14674910"/>
              <a:gd name="connsiteY558" fmla="*/ 4859045 h 9201245"/>
              <a:gd name="connsiteX559" fmla="*/ 3131605 w 14674910"/>
              <a:gd name="connsiteY559" fmla="*/ 4844166 h 9201245"/>
              <a:gd name="connsiteX560" fmla="*/ 3249382 w 14674910"/>
              <a:gd name="connsiteY560" fmla="*/ 4798288 h 9201245"/>
              <a:gd name="connsiteX561" fmla="*/ 3440303 w 14674910"/>
              <a:gd name="connsiteY561" fmla="*/ 4720174 h 9201245"/>
              <a:gd name="connsiteX562" fmla="*/ 3808508 w 14674910"/>
              <a:gd name="connsiteY562" fmla="*/ 4488308 h 9201245"/>
              <a:gd name="connsiteX563" fmla="*/ 3900250 w 14674910"/>
              <a:gd name="connsiteY563" fmla="*/ 4405234 h 9201245"/>
              <a:gd name="connsiteX564" fmla="*/ 3896530 w 14674910"/>
              <a:gd name="connsiteY564" fmla="*/ 4407713 h 9201245"/>
              <a:gd name="connsiteX565" fmla="*/ 3896530 w 14674910"/>
              <a:gd name="connsiteY565" fmla="*/ 4406473 h 9201245"/>
              <a:gd name="connsiteX566" fmla="*/ 3915127 w 14674910"/>
              <a:gd name="connsiteY566" fmla="*/ 4390354 h 9201245"/>
              <a:gd name="connsiteX567" fmla="*/ 3941162 w 14674910"/>
              <a:gd name="connsiteY567" fmla="*/ 4371756 h 9201245"/>
              <a:gd name="connsiteX568" fmla="*/ 4000670 w 14674910"/>
              <a:gd name="connsiteY568" fmla="*/ 4318439 h 9201245"/>
              <a:gd name="connsiteX569" fmla="*/ 4032903 w 14674910"/>
              <a:gd name="connsiteY569" fmla="*/ 4287441 h 9201245"/>
              <a:gd name="connsiteX570" fmla="*/ 4040341 w 14674910"/>
              <a:gd name="connsiteY570" fmla="*/ 4273802 h 9201245"/>
              <a:gd name="connsiteX571" fmla="*/ 4065137 w 14674910"/>
              <a:gd name="connsiteY571" fmla="*/ 4245284 h 9201245"/>
              <a:gd name="connsiteX572" fmla="*/ 4411027 w 14674910"/>
              <a:gd name="connsiteY572" fmla="*/ 3846030 h 9201245"/>
              <a:gd name="connsiteX573" fmla="*/ 4402348 w 14674910"/>
              <a:gd name="connsiteY573" fmla="*/ 3853468 h 9201245"/>
              <a:gd name="connsiteX574" fmla="*/ 4445738 w 14674910"/>
              <a:gd name="connsiteY574" fmla="*/ 3791472 h 9201245"/>
              <a:gd name="connsiteX575" fmla="*/ 4460616 w 14674910"/>
              <a:gd name="connsiteY575" fmla="*/ 3782793 h 9201245"/>
              <a:gd name="connsiteX576" fmla="*/ 4535002 w 14674910"/>
              <a:gd name="connsiteY576" fmla="*/ 3678640 h 9201245"/>
              <a:gd name="connsiteX577" fmla="*/ 4598228 w 14674910"/>
              <a:gd name="connsiteY577" fmla="*/ 3588126 h 9201245"/>
              <a:gd name="connsiteX578" fmla="*/ 4605666 w 14674910"/>
              <a:gd name="connsiteY578" fmla="*/ 3576966 h 9201245"/>
              <a:gd name="connsiteX579" fmla="*/ 4624262 w 14674910"/>
              <a:gd name="connsiteY579" fmla="*/ 3549689 h 9201245"/>
              <a:gd name="connsiteX580" fmla="*/ 4667654 w 14674910"/>
              <a:gd name="connsiteY580" fmla="*/ 3480253 h 9201245"/>
              <a:gd name="connsiteX581" fmla="*/ 4614345 w 14674910"/>
              <a:gd name="connsiteY581" fmla="*/ 3495132 h 9201245"/>
              <a:gd name="connsiteX582" fmla="*/ 4573433 w 14674910"/>
              <a:gd name="connsiteY582" fmla="*/ 3477773 h 9201245"/>
              <a:gd name="connsiteX583" fmla="*/ 4556077 w 14674910"/>
              <a:gd name="connsiteY583" fmla="*/ 3481493 h 9201245"/>
              <a:gd name="connsiteX584" fmla="*/ 4554836 w 14674910"/>
              <a:gd name="connsiteY584" fmla="*/ 3481493 h 9201245"/>
              <a:gd name="connsiteX585" fmla="*/ 4532522 w 14674910"/>
              <a:gd name="connsiteY585" fmla="*/ 3485213 h 9201245"/>
              <a:gd name="connsiteX586" fmla="*/ 4470534 w 14674910"/>
              <a:gd name="connsiteY586" fmla="*/ 3482733 h 9201245"/>
              <a:gd name="connsiteX587" fmla="*/ 4422184 w 14674910"/>
              <a:gd name="connsiteY587" fmla="*/ 3493892 h 9201245"/>
              <a:gd name="connsiteX588" fmla="*/ 3985792 w 14674910"/>
              <a:gd name="connsiteY588" fmla="*/ 3538530 h 9201245"/>
              <a:gd name="connsiteX589" fmla="*/ 3982073 w 14674910"/>
              <a:gd name="connsiteY589" fmla="*/ 3539769 h 9201245"/>
              <a:gd name="connsiteX590" fmla="*/ 3833302 w 14674910"/>
              <a:gd name="connsiteY590" fmla="*/ 3560847 h 9201245"/>
              <a:gd name="connsiteX591" fmla="*/ 3379556 w 14674910"/>
              <a:gd name="connsiteY591" fmla="*/ 3671201 h 9201245"/>
              <a:gd name="connsiteX592" fmla="*/ 2418751 w 14674910"/>
              <a:gd name="connsiteY592" fmla="*/ 4258923 h 9201245"/>
              <a:gd name="connsiteX593" fmla="*/ 2160882 w 14674910"/>
              <a:gd name="connsiteY593" fmla="*/ 4312240 h 9201245"/>
              <a:gd name="connsiteX594" fmla="*/ 1574481 w 14674910"/>
              <a:gd name="connsiteY594" fmla="*/ 4494507 h 9201245"/>
              <a:gd name="connsiteX595" fmla="*/ 1329011 w 14674910"/>
              <a:gd name="connsiteY595" fmla="*/ 4570143 h 9201245"/>
              <a:gd name="connsiteX596" fmla="*/ 1270743 w 14674910"/>
              <a:gd name="connsiteY596" fmla="*/ 4598661 h 9201245"/>
              <a:gd name="connsiteX597" fmla="*/ 1242229 w 14674910"/>
              <a:gd name="connsiteY597" fmla="*/ 4611061 h 9201245"/>
              <a:gd name="connsiteX598" fmla="*/ 1062463 w 14674910"/>
              <a:gd name="connsiteY598" fmla="*/ 4686696 h 9201245"/>
              <a:gd name="connsiteX599" fmla="*/ 852946 w 14674910"/>
              <a:gd name="connsiteY599" fmla="*/ 4775969 h 9201245"/>
              <a:gd name="connsiteX600" fmla="*/ 585161 w 14674910"/>
              <a:gd name="connsiteY600" fmla="*/ 4893762 h 9201245"/>
              <a:gd name="connsiteX601" fmla="*/ 556646 w 14674910"/>
              <a:gd name="connsiteY601" fmla="*/ 4912361 h 9201245"/>
              <a:gd name="connsiteX602" fmla="*/ 443829 w 14674910"/>
              <a:gd name="connsiteY602" fmla="*/ 4961957 h 9201245"/>
              <a:gd name="connsiteX603" fmla="*/ 419034 w 14674910"/>
              <a:gd name="connsiteY603" fmla="*/ 4974357 h 9201245"/>
              <a:gd name="connsiteX604" fmla="*/ 495899 w 14674910"/>
              <a:gd name="connsiteY604" fmla="*/ 4893762 h 9201245"/>
              <a:gd name="connsiteX605" fmla="*/ 717815 w 14674910"/>
              <a:gd name="connsiteY605" fmla="*/ 4773489 h 9201245"/>
              <a:gd name="connsiteX606" fmla="*/ 911216 w 14674910"/>
              <a:gd name="connsiteY606" fmla="*/ 4666857 h 9201245"/>
              <a:gd name="connsiteX607" fmla="*/ 1136850 w 14674910"/>
              <a:gd name="connsiteY607" fmla="*/ 4568903 h 9201245"/>
              <a:gd name="connsiteX608" fmla="*/ 1418272 w 14674910"/>
              <a:gd name="connsiteY608" fmla="*/ 4446151 h 9201245"/>
              <a:gd name="connsiteX609" fmla="*/ 1534809 w 14674910"/>
              <a:gd name="connsiteY609" fmla="*/ 4411433 h 9201245"/>
              <a:gd name="connsiteX610" fmla="*/ 1988558 w 14674910"/>
              <a:gd name="connsiteY610" fmla="*/ 4255203 h 9201245"/>
              <a:gd name="connsiteX611" fmla="*/ 1973681 w 14674910"/>
              <a:gd name="connsiteY611" fmla="*/ 4253963 h 9201245"/>
              <a:gd name="connsiteX612" fmla="*/ 2392715 w 14674910"/>
              <a:gd name="connsiteY612" fmla="*/ 4089054 h 9201245"/>
              <a:gd name="connsiteX613" fmla="*/ 3176237 w 14674910"/>
              <a:gd name="connsiteY613" fmla="*/ 3560847 h 9201245"/>
              <a:gd name="connsiteX614" fmla="*/ 4548638 w 14674910"/>
              <a:gd name="connsiteY614" fmla="*/ 3273186 h 9201245"/>
              <a:gd name="connsiteX615" fmla="*/ 5597466 w 14674910"/>
              <a:gd name="connsiteY615" fmla="*/ 3042561 h 9201245"/>
              <a:gd name="connsiteX616" fmla="*/ 6213622 w 14674910"/>
              <a:gd name="connsiteY616" fmla="*/ 2449878 h 9201245"/>
              <a:gd name="connsiteX617" fmla="*/ 6395864 w 14674910"/>
              <a:gd name="connsiteY617" fmla="*/ 1471582 h 9201245"/>
              <a:gd name="connsiteX618" fmla="*/ 6092126 w 14674910"/>
              <a:gd name="connsiteY618" fmla="*/ 138667 h 920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14674910" h="9201245">
                <a:moveTo>
                  <a:pt x="6038483" y="0"/>
                </a:moveTo>
                <a:lnTo>
                  <a:pt x="6901941" y="0"/>
                </a:lnTo>
                <a:lnTo>
                  <a:pt x="6910225" y="28721"/>
                </a:lnTo>
                <a:cubicBezTo>
                  <a:pt x="7071141" y="603715"/>
                  <a:pt x="7216888" y="1179581"/>
                  <a:pt x="7582305" y="1683608"/>
                </a:cubicBezTo>
                <a:cubicBezTo>
                  <a:pt x="7948030" y="2189496"/>
                  <a:pt x="8401779" y="2407721"/>
                  <a:pt x="8934872" y="2648266"/>
                </a:cubicBezTo>
                <a:cubicBezTo>
                  <a:pt x="9119594" y="2727621"/>
                  <a:pt x="9316714" y="2826814"/>
                  <a:pt x="9565903" y="2945847"/>
                </a:cubicBezTo>
                <a:cubicBezTo>
                  <a:pt x="9585740" y="2957007"/>
                  <a:pt x="9608055" y="2966925"/>
                  <a:pt x="9629131" y="2978085"/>
                </a:cubicBezTo>
                <a:cubicBezTo>
                  <a:pt x="9694838" y="3027682"/>
                  <a:pt x="9766743" y="3062399"/>
                  <a:pt x="9846087" y="3094638"/>
                </a:cubicBezTo>
                <a:cubicBezTo>
                  <a:pt x="9875841" y="3107037"/>
                  <a:pt x="9908075" y="3118197"/>
                  <a:pt x="9937828" y="3129355"/>
                </a:cubicBezTo>
                <a:cubicBezTo>
                  <a:pt x="9931630" y="3128116"/>
                  <a:pt x="9925431" y="3126875"/>
                  <a:pt x="9917992" y="3126875"/>
                </a:cubicBezTo>
                <a:cubicBezTo>
                  <a:pt x="10302315" y="3321543"/>
                  <a:pt x="10722590" y="3493892"/>
                  <a:pt x="11100713" y="3273186"/>
                </a:cubicBezTo>
                <a:cubicBezTo>
                  <a:pt x="11177578" y="3227309"/>
                  <a:pt x="11239565" y="3171514"/>
                  <a:pt x="11292875" y="3110756"/>
                </a:cubicBezTo>
                <a:cubicBezTo>
                  <a:pt x="11294114" y="3110756"/>
                  <a:pt x="11294114" y="3110756"/>
                  <a:pt x="11294114" y="3109517"/>
                </a:cubicBezTo>
                <a:cubicBezTo>
                  <a:pt x="11337505" y="3082238"/>
                  <a:pt x="11372218" y="3045041"/>
                  <a:pt x="11389575" y="2996684"/>
                </a:cubicBezTo>
                <a:cubicBezTo>
                  <a:pt x="11410651" y="2969406"/>
                  <a:pt x="11430487" y="2940887"/>
                  <a:pt x="11449083" y="2912369"/>
                </a:cubicBezTo>
                <a:cubicBezTo>
                  <a:pt x="11455282" y="2903690"/>
                  <a:pt x="11460241" y="2895011"/>
                  <a:pt x="11465200" y="2887571"/>
                </a:cubicBezTo>
                <a:cubicBezTo>
                  <a:pt x="11467679" y="2885091"/>
                  <a:pt x="11468919" y="2882611"/>
                  <a:pt x="11470158" y="2881371"/>
                </a:cubicBezTo>
                <a:cubicBezTo>
                  <a:pt x="11472638" y="2878891"/>
                  <a:pt x="11473878" y="2877652"/>
                  <a:pt x="11475118" y="2875172"/>
                </a:cubicBezTo>
                <a:cubicBezTo>
                  <a:pt x="11480077" y="2870212"/>
                  <a:pt x="11485035" y="2865252"/>
                  <a:pt x="11488755" y="2859053"/>
                </a:cubicBezTo>
                <a:cubicBezTo>
                  <a:pt x="11501152" y="2846654"/>
                  <a:pt x="11512310" y="2833015"/>
                  <a:pt x="11524707" y="2820615"/>
                </a:cubicBezTo>
                <a:cubicBezTo>
                  <a:pt x="11574297" y="2771019"/>
                  <a:pt x="11627607" y="2725141"/>
                  <a:pt x="11682156" y="2680504"/>
                </a:cubicBezTo>
                <a:cubicBezTo>
                  <a:pt x="11703231" y="2661905"/>
                  <a:pt x="11724307" y="2644547"/>
                  <a:pt x="11745383" y="2627187"/>
                </a:cubicBezTo>
                <a:cubicBezTo>
                  <a:pt x="11772657" y="2614788"/>
                  <a:pt x="11802411" y="2602389"/>
                  <a:pt x="11834645" y="2592470"/>
                </a:cubicBezTo>
                <a:cubicBezTo>
                  <a:pt x="11853241" y="2577591"/>
                  <a:pt x="11871838" y="2562712"/>
                  <a:pt x="11891673" y="2547832"/>
                </a:cubicBezTo>
                <a:lnTo>
                  <a:pt x="11904071" y="2539153"/>
                </a:lnTo>
                <a:lnTo>
                  <a:pt x="11917708" y="2530475"/>
                </a:lnTo>
                <a:cubicBezTo>
                  <a:pt x="11926386" y="2525514"/>
                  <a:pt x="11933824" y="2519314"/>
                  <a:pt x="11942502" y="2514354"/>
                </a:cubicBezTo>
                <a:lnTo>
                  <a:pt x="11956140" y="2505675"/>
                </a:lnTo>
                <a:lnTo>
                  <a:pt x="11962338" y="2501956"/>
                </a:lnTo>
                <a:lnTo>
                  <a:pt x="11964818" y="2500716"/>
                </a:lnTo>
                <a:lnTo>
                  <a:pt x="11967298" y="2499476"/>
                </a:lnTo>
                <a:lnTo>
                  <a:pt x="11969776" y="2498236"/>
                </a:lnTo>
                <a:cubicBezTo>
                  <a:pt x="11978454" y="2493276"/>
                  <a:pt x="11987134" y="2488316"/>
                  <a:pt x="11995814" y="2483356"/>
                </a:cubicBezTo>
                <a:lnTo>
                  <a:pt x="12023086" y="2469718"/>
                </a:lnTo>
                <a:lnTo>
                  <a:pt x="12051602" y="2456079"/>
                </a:lnTo>
                <a:lnTo>
                  <a:pt x="12080114" y="2443679"/>
                </a:lnTo>
                <a:lnTo>
                  <a:pt x="12107390" y="2432520"/>
                </a:lnTo>
                <a:cubicBezTo>
                  <a:pt x="12145822" y="2418880"/>
                  <a:pt x="12184254" y="2406482"/>
                  <a:pt x="12222686" y="2395323"/>
                </a:cubicBezTo>
                <a:cubicBezTo>
                  <a:pt x="12261118" y="2384163"/>
                  <a:pt x="12298310" y="2375484"/>
                  <a:pt x="12335502" y="2366804"/>
                </a:cubicBezTo>
                <a:cubicBezTo>
                  <a:pt x="12373938" y="2358125"/>
                  <a:pt x="12411130" y="2350685"/>
                  <a:pt x="12447082" y="2343246"/>
                </a:cubicBezTo>
                <a:cubicBezTo>
                  <a:pt x="12520226" y="2328366"/>
                  <a:pt x="12590892" y="2314727"/>
                  <a:pt x="12657838" y="2303568"/>
                </a:cubicBezTo>
                <a:cubicBezTo>
                  <a:pt x="12692550" y="2298609"/>
                  <a:pt x="12724786" y="2293649"/>
                  <a:pt x="12757018" y="2289930"/>
                </a:cubicBezTo>
                <a:cubicBezTo>
                  <a:pt x="12773134" y="2288689"/>
                  <a:pt x="12789254" y="2286210"/>
                  <a:pt x="12805370" y="2284970"/>
                </a:cubicBezTo>
                <a:cubicBezTo>
                  <a:pt x="12820246" y="2283729"/>
                  <a:pt x="12836362" y="2282490"/>
                  <a:pt x="12850000" y="2281250"/>
                </a:cubicBezTo>
                <a:cubicBezTo>
                  <a:pt x="12866114" y="2281250"/>
                  <a:pt x="12880992" y="2280010"/>
                  <a:pt x="12894630" y="2278770"/>
                </a:cubicBezTo>
                <a:cubicBezTo>
                  <a:pt x="12909506" y="2277530"/>
                  <a:pt x="12923146" y="2277530"/>
                  <a:pt x="12936782" y="2277530"/>
                </a:cubicBezTo>
                <a:cubicBezTo>
                  <a:pt x="12950420" y="2277530"/>
                  <a:pt x="12964058" y="2277530"/>
                  <a:pt x="12976454" y="2278770"/>
                </a:cubicBezTo>
                <a:cubicBezTo>
                  <a:pt x="12990090" y="2278770"/>
                  <a:pt x="13002488" y="2278770"/>
                  <a:pt x="13014886" y="2280010"/>
                </a:cubicBezTo>
                <a:cubicBezTo>
                  <a:pt x="13027282" y="2281250"/>
                  <a:pt x="13038442" y="2281250"/>
                  <a:pt x="13049598" y="2282490"/>
                </a:cubicBezTo>
                <a:cubicBezTo>
                  <a:pt x="13060758" y="2282490"/>
                  <a:pt x="13071914" y="2284970"/>
                  <a:pt x="13083072" y="2286210"/>
                </a:cubicBezTo>
                <a:cubicBezTo>
                  <a:pt x="13102910" y="2288689"/>
                  <a:pt x="13122744" y="2291169"/>
                  <a:pt x="13140102" y="2294888"/>
                </a:cubicBezTo>
                <a:cubicBezTo>
                  <a:pt x="13157456" y="2297368"/>
                  <a:pt x="13172334" y="2301089"/>
                  <a:pt x="13185972" y="2303568"/>
                </a:cubicBezTo>
                <a:cubicBezTo>
                  <a:pt x="13198370" y="2307288"/>
                  <a:pt x="13209526" y="2311008"/>
                  <a:pt x="13218206" y="2313488"/>
                </a:cubicBezTo>
                <a:cubicBezTo>
                  <a:pt x="13236802" y="2318448"/>
                  <a:pt x="13246718" y="2320928"/>
                  <a:pt x="13246718" y="2320928"/>
                </a:cubicBezTo>
                <a:cubicBezTo>
                  <a:pt x="13246718" y="2320928"/>
                  <a:pt x="13235562" y="2319687"/>
                  <a:pt x="13218206" y="2315968"/>
                </a:cubicBezTo>
                <a:cubicBezTo>
                  <a:pt x="13199610" y="2313488"/>
                  <a:pt x="13172334" y="2311008"/>
                  <a:pt x="13137622" y="2307288"/>
                </a:cubicBezTo>
                <a:cubicBezTo>
                  <a:pt x="13120266" y="2307288"/>
                  <a:pt x="13101670" y="2304808"/>
                  <a:pt x="13081834" y="2306048"/>
                </a:cubicBezTo>
                <a:cubicBezTo>
                  <a:pt x="13070674" y="2306048"/>
                  <a:pt x="13060758" y="2304808"/>
                  <a:pt x="13048358" y="2304808"/>
                </a:cubicBezTo>
                <a:cubicBezTo>
                  <a:pt x="13037202" y="2304808"/>
                  <a:pt x="13026042" y="2306048"/>
                  <a:pt x="13014886" y="2306048"/>
                </a:cubicBezTo>
                <a:cubicBezTo>
                  <a:pt x="12966536" y="2307288"/>
                  <a:pt x="12911986" y="2312248"/>
                  <a:pt x="12853718" y="2319687"/>
                </a:cubicBezTo>
                <a:cubicBezTo>
                  <a:pt x="12840082" y="2322167"/>
                  <a:pt x="12825206" y="2324647"/>
                  <a:pt x="12810328" y="2327127"/>
                </a:cubicBezTo>
                <a:cubicBezTo>
                  <a:pt x="12795450" y="2328366"/>
                  <a:pt x="12780574" y="2332087"/>
                  <a:pt x="12764456" y="2334566"/>
                </a:cubicBezTo>
                <a:cubicBezTo>
                  <a:pt x="12748340" y="2338286"/>
                  <a:pt x="12732226" y="2340766"/>
                  <a:pt x="12716106" y="2343246"/>
                </a:cubicBezTo>
                <a:cubicBezTo>
                  <a:pt x="12699990" y="2345725"/>
                  <a:pt x="12683872" y="2350685"/>
                  <a:pt x="12667756" y="2353165"/>
                </a:cubicBezTo>
                <a:cubicBezTo>
                  <a:pt x="12602050" y="2366804"/>
                  <a:pt x="12532624" y="2384163"/>
                  <a:pt x="12460718" y="2401522"/>
                </a:cubicBezTo>
                <a:cubicBezTo>
                  <a:pt x="12423526" y="2410201"/>
                  <a:pt x="12387574" y="2418880"/>
                  <a:pt x="12351622" y="2427561"/>
                </a:cubicBezTo>
                <a:cubicBezTo>
                  <a:pt x="12314428" y="2437480"/>
                  <a:pt x="12277234" y="2447399"/>
                  <a:pt x="12240042" y="2457318"/>
                </a:cubicBezTo>
                <a:cubicBezTo>
                  <a:pt x="12204090" y="2468478"/>
                  <a:pt x="12168138" y="2480876"/>
                  <a:pt x="12132186" y="2494516"/>
                </a:cubicBezTo>
                <a:lnTo>
                  <a:pt x="12104910" y="2505675"/>
                </a:lnTo>
                <a:lnTo>
                  <a:pt x="12078874" y="2518075"/>
                </a:lnTo>
                <a:lnTo>
                  <a:pt x="12054082" y="2530475"/>
                </a:lnTo>
                <a:lnTo>
                  <a:pt x="12028046" y="2541633"/>
                </a:lnTo>
                <a:cubicBezTo>
                  <a:pt x="12019368" y="2546593"/>
                  <a:pt x="12010690" y="2551553"/>
                  <a:pt x="12002012" y="2556512"/>
                </a:cubicBezTo>
                <a:lnTo>
                  <a:pt x="11999530" y="2557752"/>
                </a:lnTo>
                <a:lnTo>
                  <a:pt x="11998290" y="2558992"/>
                </a:lnTo>
                <a:lnTo>
                  <a:pt x="11995814" y="2560232"/>
                </a:lnTo>
                <a:lnTo>
                  <a:pt x="11990854" y="2563952"/>
                </a:lnTo>
                <a:lnTo>
                  <a:pt x="11978454" y="2570151"/>
                </a:lnTo>
                <a:cubicBezTo>
                  <a:pt x="11969776" y="2576350"/>
                  <a:pt x="11962338" y="2581310"/>
                  <a:pt x="11954898" y="2586270"/>
                </a:cubicBezTo>
                <a:lnTo>
                  <a:pt x="11942502" y="2593710"/>
                </a:lnTo>
                <a:lnTo>
                  <a:pt x="11931346" y="2602389"/>
                </a:lnTo>
                <a:cubicBezTo>
                  <a:pt x="11918948" y="2611069"/>
                  <a:pt x="11906551" y="2619748"/>
                  <a:pt x="11895393" y="2628427"/>
                </a:cubicBezTo>
                <a:cubicBezTo>
                  <a:pt x="11785055" y="2675545"/>
                  <a:pt x="11695794" y="2811935"/>
                  <a:pt x="11656121" y="2918569"/>
                </a:cubicBezTo>
                <a:cubicBezTo>
                  <a:pt x="11656121" y="2918569"/>
                  <a:pt x="11654881" y="2919809"/>
                  <a:pt x="11653642" y="2919809"/>
                </a:cubicBezTo>
                <a:cubicBezTo>
                  <a:pt x="11625127" y="2978085"/>
                  <a:pt x="11601572" y="3037602"/>
                  <a:pt x="11581736" y="3095877"/>
                </a:cubicBezTo>
                <a:cubicBezTo>
                  <a:pt x="11682156" y="3090917"/>
                  <a:pt x="12060280" y="3057440"/>
                  <a:pt x="12490474" y="3073559"/>
                </a:cubicBezTo>
                <a:cubicBezTo>
                  <a:pt x="12494190" y="3072319"/>
                  <a:pt x="12497912" y="3071079"/>
                  <a:pt x="12501630" y="3069839"/>
                </a:cubicBezTo>
                <a:cubicBezTo>
                  <a:pt x="12557420" y="3069839"/>
                  <a:pt x="12611966" y="3069839"/>
                  <a:pt x="12667756" y="3072319"/>
                </a:cubicBezTo>
                <a:cubicBezTo>
                  <a:pt x="12657838" y="3074799"/>
                  <a:pt x="12647918" y="3077279"/>
                  <a:pt x="12639242" y="3080999"/>
                </a:cubicBezTo>
                <a:cubicBezTo>
                  <a:pt x="12887192" y="3095877"/>
                  <a:pt x="13143818" y="3128116"/>
                  <a:pt x="13369454" y="3192592"/>
                </a:cubicBezTo>
                <a:cubicBezTo>
                  <a:pt x="13373174" y="3192592"/>
                  <a:pt x="13375654" y="3192592"/>
                  <a:pt x="13379374" y="3192592"/>
                </a:cubicBezTo>
                <a:cubicBezTo>
                  <a:pt x="13380614" y="3192592"/>
                  <a:pt x="13383090" y="3192592"/>
                  <a:pt x="13385570" y="3192592"/>
                </a:cubicBezTo>
                <a:cubicBezTo>
                  <a:pt x="13389290" y="3193831"/>
                  <a:pt x="13394250" y="3193831"/>
                  <a:pt x="13399208" y="3193831"/>
                </a:cubicBezTo>
                <a:cubicBezTo>
                  <a:pt x="13406646" y="3193831"/>
                  <a:pt x="13415326" y="3193831"/>
                  <a:pt x="13422764" y="3192592"/>
                </a:cubicBezTo>
                <a:cubicBezTo>
                  <a:pt x="13448798" y="3203751"/>
                  <a:pt x="13476074" y="3211190"/>
                  <a:pt x="13503348" y="3219869"/>
                </a:cubicBezTo>
                <a:cubicBezTo>
                  <a:pt x="13520704" y="3228549"/>
                  <a:pt x="13536820" y="3239708"/>
                  <a:pt x="13552938" y="3252108"/>
                </a:cubicBezTo>
                <a:cubicBezTo>
                  <a:pt x="13554178" y="3252108"/>
                  <a:pt x="13555418" y="3253347"/>
                  <a:pt x="13556656" y="3253347"/>
                </a:cubicBezTo>
                <a:cubicBezTo>
                  <a:pt x="13555418" y="3253347"/>
                  <a:pt x="13554178" y="3253347"/>
                  <a:pt x="13552938" y="3253347"/>
                </a:cubicBezTo>
                <a:cubicBezTo>
                  <a:pt x="13555418" y="3254588"/>
                  <a:pt x="13557898" y="3255827"/>
                  <a:pt x="13561616" y="3257068"/>
                </a:cubicBezTo>
                <a:cubicBezTo>
                  <a:pt x="13576494" y="3265747"/>
                  <a:pt x="13593850" y="3273186"/>
                  <a:pt x="13613686" y="3279385"/>
                </a:cubicBezTo>
                <a:cubicBezTo>
                  <a:pt x="13787250" y="3357501"/>
                  <a:pt x="13926102" y="3464134"/>
                  <a:pt x="14002966" y="3606725"/>
                </a:cubicBezTo>
                <a:cubicBezTo>
                  <a:pt x="13814524" y="3412058"/>
                  <a:pt x="13585172" y="3270706"/>
                  <a:pt x="13182254" y="3229789"/>
                </a:cubicBezTo>
                <a:cubicBezTo>
                  <a:pt x="13074394" y="3218630"/>
                  <a:pt x="12928106" y="3206230"/>
                  <a:pt x="12759498" y="3202511"/>
                </a:cubicBezTo>
                <a:cubicBezTo>
                  <a:pt x="12737182" y="3196311"/>
                  <a:pt x="12712388" y="3193831"/>
                  <a:pt x="12687594" y="3193831"/>
                </a:cubicBezTo>
                <a:cubicBezTo>
                  <a:pt x="12664038" y="3193831"/>
                  <a:pt x="12640482" y="3196311"/>
                  <a:pt x="12618166" y="3202511"/>
                </a:cubicBezTo>
                <a:cubicBezTo>
                  <a:pt x="12499152" y="3204991"/>
                  <a:pt x="12372696" y="3212430"/>
                  <a:pt x="12241282" y="3231029"/>
                </a:cubicBezTo>
                <a:cubicBezTo>
                  <a:pt x="12068958" y="3253347"/>
                  <a:pt x="11930106" y="3268226"/>
                  <a:pt x="11807370" y="3286825"/>
                </a:cubicBezTo>
                <a:cubicBezTo>
                  <a:pt x="11777617" y="3285586"/>
                  <a:pt x="11746623" y="3291785"/>
                  <a:pt x="11719349" y="3302944"/>
                </a:cubicBezTo>
                <a:cubicBezTo>
                  <a:pt x="11615210" y="3324023"/>
                  <a:pt x="11523468" y="3350062"/>
                  <a:pt x="11430487" y="3393458"/>
                </a:cubicBezTo>
                <a:cubicBezTo>
                  <a:pt x="11432966" y="3393458"/>
                  <a:pt x="11435445" y="3392219"/>
                  <a:pt x="11439165" y="3392219"/>
                </a:cubicBezTo>
                <a:cubicBezTo>
                  <a:pt x="11442884" y="3392219"/>
                  <a:pt x="11447844" y="3392219"/>
                  <a:pt x="11451563" y="3392219"/>
                </a:cubicBezTo>
                <a:cubicBezTo>
                  <a:pt x="11431726" y="3402138"/>
                  <a:pt x="11410651" y="3409578"/>
                  <a:pt x="11387096" y="3414537"/>
                </a:cubicBezTo>
                <a:cubicBezTo>
                  <a:pt x="11375938" y="3415777"/>
                  <a:pt x="11366019" y="3420737"/>
                  <a:pt x="11359821" y="3428176"/>
                </a:cubicBezTo>
                <a:cubicBezTo>
                  <a:pt x="11297834" y="3461654"/>
                  <a:pt x="11235846" y="3502572"/>
                  <a:pt x="11168900" y="3553408"/>
                </a:cubicBezTo>
                <a:cubicBezTo>
                  <a:pt x="11559420" y="4014659"/>
                  <a:pt x="12850000" y="3972502"/>
                  <a:pt x="13466154" y="4081615"/>
                </a:cubicBezTo>
                <a:cubicBezTo>
                  <a:pt x="13478550" y="4079135"/>
                  <a:pt x="13490950" y="4077894"/>
                  <a:pt x="13504590" y="4075415"/>
                </a:cubicBezTo>
                <a:cubicBezTo>
                  <a:pt x="13521942" y="4080374"/>
                  <a:pt x="13536820" y="4085334"/>
                  <a:pt x="13552938" y="4089054"/>
                </a:cubicBezTo>
                <a:cubicBezTo>
                  <a:pt x="13580210" y="4097733"/>
                  <a:pt x="13607486" y="4106412"/>
                  <a:pt x="13633522" y="4115093"/>
                </a:cubicBezTo>
                <a:cubicBezTo>
                  <a:pt x="13629802" y="4116332"/>
                  <a:pt x="13624842" y="4116332"/>
                  <a:pt x="13621126" y="4116332"/>
                </a:cubicBezTo>
                <a:cubicBezTo>
                  <a:pt x="13637240" y="4121292"/>
                  <a:pt x="13652118" y="4126251"/>
                  <a:pt x="13666994" y="4131211"/>
                </a:cubicBezTo>
                <a:cubicBezTo>
                  <a:pt x="13836840" y="4195687"/>
                  <a:pt x="13990570" y="4291161"/>
                  <a:pt x="14124462" y="4395314"/>
                </a:cubicBezTo>
                <a:cubicBezTo>
                  <a:pt x="14131902" y="4403993"/>
                  <a:pt x="14140578" y="4413913"/>
                  <a:pt x="14150496" y="4422593"/>
                </a:cubicBezTo>
                <a:cubicBezTo>
                  <a:pt x="14232322" y="4495748"/>
                  <a:pt x="14312906" y="4567663"/>
                  <a:pt x="14394726" y="4638338"/>
                </a:cubicBezTo>
                <a:cubicBezTo>
                  <a:pt x="14572010" y="4821847"/>
                  <a:pt x="14674910" y="4976837"/>
                  <a:pt x="14674910" y="4976837"/>
                </a:cubicBezTo>
                <a:cubicBezTo>
                  <a:pt x="14674910" y="4976837"/>
                  <a:pt x="14488950" y="4777210"/>
                  <a:pt x="14202566" y="4575103"/>
                </a:cubicBezTo>
                <a:cubicBezTo>
                  <a:pt x="14198846" y="4571383"/>
                  <a:pt x="14195128" y="4567663"/>
                  <a:pt x="14191408" y="4562704"/>
                </a:cubicBezTo>
                <a:cubicBezTo>
                  <a:pt x="14152978" y="4534185"/>
                  <a:pt x="14117026" y="4503187"/>
                  <a:pt x="14073632" y="4482109"/>
                </a:cubicBezTo>
                <a:cubicBezTo>
                  <a:pt x="14057516" y="4473429"/>
                  <a:pt x="14041398" y="4465989"/>
                  <a:pt x="14024042" y="4458551"/>
                </a:cubicBezTo>
                <a:cubicBezTo>
                  <a:pt x="13913704" y="4391595"/>
                  <a:pt x="13793450" y="4328358"/>
                  <a:pt x="13666994" y="4277522"/>
                </a:cubicBezTo>
                <a:cubicBezTo>
                  <a:pt x="13366974" y="4157249"/>
                  <a:pt x="12748340" y="4185768"/>
                  <a:pt x="12254918" y="4160969"/>
                </a:cubicBezTo>
                <a:cubicBezTo>
                  <a:pt x="12243764" y="4160969"/>
                  <a:pt x="12232604" y="4159729"/>
                  <a:pt x="12221448" y="4159729"/>
                </a:cubicBezTo>
                <a:cubicBezTo>
                  <a:pt x="12222686" y="4159729"/>
                  <a:pt x="12223926" y="4160969"/>
                  <a:pt x="12226406" y="4162209"/>
                </a:cubicBezTo>
                <a:cubicBezTo>
                  <a:pt x="12140864" y="4148570"/>
                  <a:pt x="12055320" y="4136171"/>
                  <a:pt x="11969776" y="4127491"/>
                </a:cubicBezTo>
                <a:cubicBezTo>
                  <a:pt x="11968538" y="4126251"/>
                  <a:pt x="11968538" y="4126251"/>
                  <a:pt x="11968538" y="4126251"/>
                </a:cubicBezTo>
                <a:cubicBezTo>
                  <a:pt x="11513550" y="4040697"/>
                  <a:pt x="11147824" y="3823711"/>
                  <a:pt x="10685397" y="3710878"/>
                </a:cubicBezTo>
                <a:cubicBezTo>
                  <a:pt x="10752344" y="3787753"/>
                  <a:pt x="10834167" y="3885707"/>
                  <a:pt x="10942025" y="3997300"/>
                </a:cubicBezTo>
                <a:cubicBezTo>
                  <a:pt x="10975499" y="4050617"/>
                  <a:pt x="11028808" y="4095253"/>
                  <a:pt x="11088316" y="4132451"/>
                </a:cubicBezTo>
                <a:cubicBezTo>
                  <a:pt x="11088316" y="4132451"/>
                  <a:pt x="11089555" y="4132451"/>
                  <a:pt x="11089555" y="4133691"/>
                </a:cubicBezTo>
                <a:cubicBezTo>
                  <a:pt x="11082117" y="4129971"/>
                  <a:pt x="11075919" y="4126251"/>
                  <a:pt x="11069720" y="4122532"/>
                </a:cubicBezTo>
                <a:cubicBezTo>
                  <a:pt x="11217250" y="4261402"/>
                  <a:pt x="11405692" y="4413913"/>
                  <a:pt x="11651162" y="4570143"/>
                </a:cubicBezTo>
                <a:cubicBezTo>
                  <a:pt x="11506112" y="4498228"/>
                  <a:pt x="11358582" y="4411433"/>
                  <a:pt x="11208572" y="4317199"/>
                </a:cubicBezTo>
                <a:cubicBezTo>
                  <a:pt x="11017651" y="4180808"/>
                  <a:pt x="10821770" y="4050617"/>
                  <a:pt x="10622170" y="3926625"/>
                </a:cubicBezTo>
                <a:cubicBezTo>
                  <a:pt x="10613491" y="3921665"/>
                  <a:pt x="10604813" y="3916705"/>
                  <a:pt x="10594896" y="3911745"/>
                </a:cubicBezTo>
                <a:cubicBezTo>
                  <a:pt x="10338268" y="3743116"/>
                  <a:pt x="10087838" y="3585646"/>
                  <a:pt x="9852286" y="3477773"/>
                </a:cubicBezTo>
                <a:cubicBezTo>
                  <a:pt x="9733270" y="3423217"/>
                  <a:pt x="9560945" y="3348821"/>
                  <a:pt x="9370023" y="3269467"/>
                </a:cubicBezTo>
                <a:cubicBezTo>
                  <a:pt x="9351427" y="3249628"/>
                  <a:pt x="9330352" y="3231029"/>
                  <a:pt x="9305556" y="3217389"/>
                </a:cubicBezTo>
                <a:cubicBezTo>
                  <a:pt x="9210096" y="3161594"/>
                  <a:pt x="9112155" y="3146714"/>
                  <a:pt x="9008017" y="3124395"/>
                </a:cubicBezTo>
                <a:cubicBezTo>
                  <a:pt x="9008017" y="3124395"/>
                  <a:pt x="9008017" y="3124395"/>
                  <a:pt x="9006777" y="3124395"/>
                </a:cubicBezTo>
                <a:cubicBezTo>
                  <a:pt x="9004298" y="3121915"/>
                  <a:pt x="9001818" y="3120676"/>
                  <a:pt x="8999338" y="3118197"/>
                </a:cubicBezTo>
                <a:cubicBezTo>
                  <a:pt x="8996859" y="3115716"/>
                  <a:pt x="8994379" y="3114477"/>
                  <a:pt x="8991899" y="3111997"/>
                </a:cubicBezTo>
                <a:cubicBezTo>
                  <a:pt x="8452608" y="2891290"/>
                  <a:pt x="7907120" y="2674304"/>
                  <a:pt x="7907120" y="2674304"/>
                </a:cubicBezTo>
                <a:cubicBezTo>
                  <a:pt x="7907120" y="2674304"/>
                  <a:pt x="7898442" y="2809456"/>
                  <a:pt x="7928194" y="2995443"/>
                </a:cubicBezTo>
                <a:cubicBezTo>
                  <a:pt x="7928194" y="2996684"/>
                  <a:pt x="7928194" y="2996684"/>
                  <a:pt x="7929435" y="2996684"/>
                </a:cubicBezTo>
                <a:cubicBezTo>
                  <a:pt x="7930674" y="3001644"/>
                  <a:pt x="7934394" y="3004124"/>
                  <a:pt x="7936872" y="3006603"/>
                </a:cubicBezTo>
                <a:cubicBezTo>
                  <a:pt x="7941832" y="3032642"/>
                  <a:pt x="7951750" y="3057440"/>
                  <a:pt x="7960429" y="3082238"/>
                </a:cubicBezTo>
                <a:cubicBezTo>
                  <a:pt x="7954230" y="3072319"/>
                  <a:pt x="7948030" y="3063640"/>
                  <a:pt x="7943072" y="3054961"/>
                </a:cubicBezTo>
                <a:cubicBezTo>
                  <a:pt x="7940592" y="3048760"/>
                  <a:pt x="7938113" y="3043801"/>
                  <a:pt x="7935634" y="3040081"/>
                </a:cubicBezTo>
                <a:cubicBezTo>
                  <a:pt x="7967866" y="3223590"/>
                  <a:pt x="8039772" y="3449255"/>
                  <a:pt x="8183583" y="3648882"/>
                </a:cubicBezTo>
                <a:cubicBezTo>
                  <a:pt x="8188542" y="3651362"/>
                  <a:pt x="8192261" y="3655082"/>
                  <a:pt x="8198460" y="3657562"/>
                </a:cubicBezTo>
                <a:cubicBezTo>
                  <a:pt x="8207138" y="3678640"/>
                  <a:pt x="8219536" y="3698478"/>
                  <a:pt x="8235654" y="3714598"/>
                </a:cubicBezTo>
                <a:cubicBezTo>
                  <a:pt x="8249290" y="3736916"/>
                  <a:pt x="8266647" y="3754275"/>
                  <a:pt x="8286483" y="3770394"/>
                </a:cubicBezTo>
                <a:cubicBezTo>
                  <a:pt x="8515836" y="4004739"/>
                  <a:pt x="8879082" y="4172129"/>
                  <a:pt x="9459285" y="4123772"/>
                </a:cubicBezTo>
                <a:cubicBezTo>
                  <a:pt x="9439450" y="4134930"/>
                  <a:pt x="9419614" y="4143611"/>
                  <a:pt x="9397298" y="4153530"/>
                </a:cubicBezTo>
                <a:cubicBezTo>
                  <a:pt x="9391099" y="4153530"/>
                  <a:pt x="9383660" y="4154770"/>
                  <a:pt x="9376223" y="4158489"/>
                </a:cubicBezTo>
                <a:cubicBezTo>
                  <a:pt x="9330352" y="4177089"/>
                  <a:pt x="9284481" y="4194447"/>
                  <a:pt x="9238610" y="4213046"/>
                </a:cubicBezTo>
                <a:cubicBezTo>
                  <a:pt x="9234891" y="4213046"/>
                  <a:pt x="9232411" y="4213046"/>
                  <a:pt x="9229932" y="4211806"/>
                </a:cubicBezTo>
                <a:cubicBezTo>
                  <a:pt x="9228693" y="4211806"/>
                  <a:pt x="9226213" y="4211806"/>
                  <a:pt x="9224973" y="4211806"/>
                </a:cubicBezTo>
                <a:cubicBezTo>
                  <a:pt x="9114635" y="4241564"/>
                  <a:pt x="8994379" y="4260163"/>
                  <a:pt x="8862966" y="4267603"/>
                </a:cubicBezTo>
                <a:cubicBezTo>
                  <a:pt x="9052647" y="4422593"/>
                  <a:pt x="9234891" y="4567663"/>
                  <a:pt x="9423333" y="4697855"/>
                </a:cubicBezTo>
                <a:cubicBezTo>
                  <a:pt x="9423333" y="4697855"/>
                  <a:pt x="9424572" y="4697855"/>
                  <a:pt x="9424572" y="4699095"/>
                </a:cubicBezTo>
                <a:cubicBezTo>
                  <a:pt x="9487799" y="4762331"/>
                  <a:pt x="9559705" y="4803248"/>
                  <a:pt x="9636570" y="4834246"/>
                </a:cubicBezTo>
                <a:cubicBezTo>
                  <a:pt x="9946507" y="5020234"/>
                  <a:pt x="10277520" y="5155385"/>
                  <a:pt x="10669281" y="5208702"/>
                </a:cubicBezTo>
                <a:cubicBezTo>
                  <a:pt x="10887476" y="5237220"/>
                  <a:pt x="11151543" y="5209942"/>
                  <a:pt x="11414370" y="5193823"/>
                </a:cubicBezTo>
                <a:cubicBezTo>
                  <a:pt x="11423048" y="5195063"/>
                  <a:pt x="11431726" y="5196303"/>
                  <a:pt x="11440405" y="5195063"/>
                </a:cubicBezTo>
                <a:cubicBezTo>
                  <a:pt x="11516029" y="5193823"/>
                  <a:pt x="11591654" y="5190104"/>
                  <a:pt x="11667279" y="5186383"/>
                </a:cubicBezTo>
                <a:cubicBezTo>
                  <a:pt x="11912749" y="5186383"/>
                  <a:pt x="12142104" y="5217381"/>
                  <a:pt x="12310710" y="5341373"/>
                </a:cubicBezTo>
                <a:cubicBezTo>
                  <a:pt x="12311946" y="5341373"/>
                  <a:pt x="12314428" y="5341373"/>
                  <a:pt x="12315668" y="5341373"/>
                </a:cubicBezTo>
                <a:cubicBezTo>
                  <a:pt x="12316910" y="5342614"/>
                  <a:pt x="12316910" y="5343853"/>
                  <a:pt x="12318146" y="5343853"/>
                </a:cubicBezTo>
                <a:cubicBezTo>
                  <a:pt x="12316910" y="5343853"/>
                  <a:pt x="12314428" y="5343853"/>
                  <a:pt x="12313186" y="5343853"/>
                </a:cubicBezTo>
                <a:cubicBezTo>
                  <a:pt x="12316910" y="5346333"/>
                  <a:pt x="12319386" y="5348813"/>
                  <a:pt x="12323106" y="5352532"/>
                </a:cubicBezTo>
                <a:cubicBezTo>
                  <a:pt x="12340462" y="5372371"/>
                  <a:pt x="12360300" y="5389731"/>
                  <a:pt x="12382616" y="5404610"/>
                </a:cubicBezTo>
                <a:cubicBezTo>
                  <a:pt x="12432206" y="5455446"/>
                  <a:pt x="12474354" y="5518682"/>
                  <a:pt x="12507830" y="5595557"/>
                </a:cubicBezTo>
                <a:cubicBezTo>
                  <a:pt x="12514026" y="5621596"/>
                  <a:pt x="12522706" y="5647634"/>
                  <a:pt x="12536342" y="5674912"/>
                </a:cubicBezTo>
                <a:cubicBezTo>
                  <a:pt x="12540062" y="5682352"/>
                  <a:pt x="12543782" y="5689791"/>
                  <a:pt x="12547502" y="5697231"/>
                </a:cubicBezTo>
                <a:cubicBezTo>
                  <a:pt x="12547502" y="5698470"/>
                  <a:pt x="12548742" y="5699711"/>
                  <a:pt x="12548742" y="5700950"/>
                </a:cubicBezTo>
                <a:cubicBezTo>
                  <a:pt x="12549982" y="5705910"/>
                  <a:pt x="12551220" y="5709630"/>
                  <a:pt x="12552458" y="5714590"/>
                </a:cubicBezTo>
                <a:cubicBezTo>
                  <a:pt x="12546260" y="5712110"/>
                  <a:pt x="12538822" y="5708390"/>
                  <a:pt x="12531382" y="5705910"/>
                </a:cubicBezTo>
                <a:cubicBezTo>
                  <a:pt x="12478074" y="5617876"/>
                  <a:pt x="12390052" y="5537281"/>
                  <a:pt x="12390052" y="5537281"/>
                </a:cubicBezTo>
                <a:cubicBezTo>
                  <a:pt x="12390052" y="5537281"/>
                  <a:pt x="11998290" y="5202502"/>
                  <a:pt x="11460241" y="5403369"/>
                </a:cubicBezTo>
                <a:cubicBezTo>
                  <a:pt x="11602812" y="5518682"/>
                  <a:pt x="11709430" y="5671193"/>
                  <a:pt x="11788774" y="5838582"/>
                </a:cubicBezTo>
                <a:cubicBezTo>
                  <a:pt x="11793733" y="5844781"/>
                  <a:pt x="11801172" y="5850980"/>
                  <a:pt x="11806131" y="5857181"/>
                </a:cubicBezTo>
                <a:cubicBezTo>
                  <a:pt x="11816049" y="5890659"/>
                  <a:pt x="11828447" y="5922896"/>
                  <a:pt x="11842083" y="5955134"/>
                </a:cubicBezTo>
                <a:cubicBezTo>
                  <a:pt x="11839604" y="5951414"/>
                  <a:pt x="11835885" y="5947694"/>
                  <a:pt x="11832166" y="5943974"/>
                </a:cubicBezTo>
                <a:cubicBezTo>
                  <a:pt x="11891673" y="6095245"/>
                  <a:pt x="11930106" y="6253954"/>
                  <a:pt x="11951182" y="6405225"/>
                </a:cubicBezTo>
                <a:cubicBezTo>
                  <a:pt x="11951182" y="6523017"/>
                  <a:pt x="11961098" y="6639570"/>
                  <a:pt x="11972258" y="6756122"/>
                </a:cubicBezTo>
                <a:cubicBezTo>
                  <a:pt x="11974736" y="6799520"/>
                  <a:pt x="11975978" y="6840438"/>
                  <a:pt x="11977214" y="6883834"/>
                </a:cubicBezTo>
                <a:cubicBezTo>
                  <a:pt x="11979696" y="6940870"/>
                  <a:pt x="11980936" y="6997908"/>
                  <a:pt x="11982174" y="7054944"/>
                </a:cubicBezTo>
                <a:cubicBezTo>
                  <a:pt x="11979696" y="7068583"/>
                  <a:pt x="11978454" y="7083462"/>
                  <a:pt x="11978454" y="7099580"/>
                </a:cubicBezTo>
                <a:cubicBezTo>
                  <a:pt x="11978454" y="7190094"/>
                  <a:pt x="11982174" y="7279368"/>
                  <a:pt x="11993334" y="7369882"/>
                </a:cubicBezTo>
                <a:cubicBezTo>
                  <a:pt x="11994574" y="7372363"/>
                  <a:pt x="11994574" y="7373603"/>
                  <a:pt x="11994574" y="7376082"/>
                </a:cubicBezTo>
                <a:cubicBezTo>
                  <a:pt x="11997052" y="7413279"/>
                  <a:pt x="12000770" y="7450479"/>
                  <a:pt x="12004490" y="7487676"/>
                </a:cubicBezTo>
                <a:cubicBezTo>
                  <a:pt x="12014408" y="7581909"/>
                  <a:pt x="12028046" y="7674902"/>
                  <a:pt x="12046642" y="7759219"/>
                </a:cubicBezTo>
                <a:cubicBezTo>
                  <a:pt x="12056562" y="7802616"/>
                  <a:pt x="12066478" y="7843532"/>
                  <a:pt x="12077636" y="7883211"/>
                </a:cubicBezTo>
                <a:cubicBezTo>
                  <a:pt x="12081354" y="7896849"/>
                  <a:pt x="12085074" y="7910488"/>
                  <a:pt x="12090034" y="7922887"/>
                </a:cubicBezTo>
                <a:cubicBezTo>
                  <a:pt x="12082596" y="7924127"/>
                  <a:pt x="12076398" y="7925368"/>
                  <a:pt x="12070198" y="7927846"/>
                </a:cubicBezTo>
                <a:cubicBezTo>
                  <a:pt x="12065238" y="7915448"/>
                  <a:pt x="12059038" y="7903050"/>
                  <a:pt x="12056562" y="7895609"/>
                </a:cubicBezTo>
                <a:cubicBezTo>
                  <a:pt x="12046642" y="7868331"/>
                  <a:pt x="12037964" y="7839813"/>
                  <a:pt x="12029286" y="7812535"/>
                </a:cubicBezTo>
                <a:cubicBezTo>
                  <a:pt x="12011930" y="7754259"/>
                  <a:pt x="11997052" y="7694742"/>
                  <a:pt x="11985894" y="7635226"/>
                </a:cubicBezTo>
                <a:cubicBezTo>
                  <a:pt x="11979696" y="7606708"/>
                  <a:pt x="11973498" y="7578190"/>
                  <a:pt x="11969776" y="7550913"/>
                </a:cubicBezTo>
                <a:cubicBezTo>
                  <a:pt x="11966058" y="7527352"/>
                  <a:pt x="11956140" y="7435600"/>
                  <a:pt x="11966058" y="7536033"/>
                </a:cubicBezTo>
                <a:cubicBezTo>
                  <a:pt x="11958622" y="7462877"/>
                  <a:pt x="11948702" y="7388483"/>
                  <a:pt x="11943742" y="7315327"/>
                </a:cubicBezTo>
                <a:cubicBezTo>
                  <a:pt x="11928866" y="7142977"/>
                  <a:pt x="11927626" y="6970628"/>
                  <a:pt x="11922667" y="6799520"/>
                </a:cubicBezTo>
                <a:cubicBezTo>
                  <a:pt x="11918948" y="6633370"/>
                  <a:pt x="11923907" y="6454822"/>
                  <a:pt x="11869358" y="6296112"/>
                </a:cubicBezTo>
                <a:cubicBezTo>
                  <a:pt x="11838364" y="6205598"/>
                  <a:pt x="11798692" y="6102684"/>
                  <a:pt x="11736705" y="6023330"/>
                </a:cubicBezTo>
                <a:cubicBezTo>
                  <a:pt x="11565619" y="5726988"/>
                  <a:pt x="11315190" y="5490164"/>
                  <a:pt x="10959382" y="5460406"/>
                </a:cubicBezTo>
                <a:cubicBezTo>
                  <a:pt x="10940786" y="5455446"/>
                  <a:pt x="10923429" y="5451727"/>
                  <a:pt x="10903593" y="5449247"/>
                </a:cubicBezTo>
                <a:cubicBezTo>
                  <a:pt x="10860202" y="5441807"/>
                  <a:pt x="10818050" y="5438088"/>
                  <a:pt x="10775899" y="5445526"/>
                </a:cubicBezTo>
                <a:cubicBezTo>
                  <a:pt x="10640767" y="5426928"/>
                  <a:pt x="10520511" y="5400889"/>
                  <a:pt x="10525470" y="5462886"/>
                </a:cubicBezTo>
                <a:cubicBezTo>
                  <a:pt x="10534148" y="5545960"/>
                  <a:pt x="10534148" y="5617876"/>
                  <a:pt x="10539107" y="5694751"/>
                </a:cubicBezTo>
                <a:cubicBezTo>
                  <a:pt x="10541586" y="5697231"/>
                  <a:pt x="10544066" y="5700950"/>
                  <a:pt x="10546545" y="5703430"/>
                </a:cubicBezTo>
                <a:cubicBezTo>
                  <a:pt x="10546545" y="5722029"/>
                  <a:pt x="10547786" y="5741868"/>
                  <a:pt x="10550264" y="5760466"/>
                </a:cubicBezTo>
                <a:cubicBezTo>
                  <a:pt x="10547786" y="5756747"/>
                  <a:pt x="10545306" y="5753027"/>
                  <a:pt x="10542826" y="5748067"/>
                </a:cubicBezTo>
                <a:cubicBezTo>
                  <a:pt x="10551505" y="5838582"/>
                  <a:pt x="10571341" y="5936534"/>
                  <a:pt x="10618451" y="6061767"/>
                </a:cubicBezTo>
                <a:cubicBezTo>
                  <a:pt x="10633328" y="6167160"/>
                  <a:pt x="10676719" y="6267594"/>
                  <a:pt x="10728788" y="6358108"/>
                </a:cubicBezTo>
                <a:cubicBezTo>
                  <a:pt x="10731268" y="6361828"/>
                  <a:pt x="10733747" y="6365547"/>
                  <a:pt x="10734988" y="6370507"/>
                </a:cubicBezTo>
                <a:cubicBezTo>
                  <a:pt x="10753584" y="6421344"/>
                  <a:pt x="10775899" y="6472181"/>
                  <a:pt x="10799454" y="6524258"/>
                </a:cubicBezTo>
                <a:cubicBezTo>
                  <a:pt x="10855243" y="6654450"/>
                  <a:pt x="10923429" y="6779680"/>
                  <a:pt x="10991615" y="6904913"/>
                </a:cubicBezTo>
                <a:cubicBezTo>
                  <a:pt x="11025089" y="6965668"/>
                  <a:pt x="11058562" y="7027664"/>
                  <a:pt x="11090796" y="7089660"/>
                </a:cubicBezTo>
                <a:cubicBezTo>
                  <a:pt x="11158981" y="7273170"/>
                  <a:pt x="11201133" y="7472797"/>
                  <a:pt x="11230887" y="7676143"/>
                </a:cubicBezTo>
                <a:cubicBezTo>
                  <a:pt x="11223449" y="7693503"/>
                  <a:pt x="11217250" y="7710861"/>
                  <a:pt x="11214770" y="7730700"/>
                </a:cubicBezTo>
                <a:cubicBezTo>
                  <a:pt x="11206092" y="7781536"/>
                  <a:pt x="11199894" y="7831134"/>
                  <a:pt x="11194934" y="7881970"/>
                </a:cubicBezTo>
                <a:cubicBezTo>
                  <a:pt x="11177578" y="7812535"/>
                  <a:pt x="11160221" y="7745580"/>
                  <a:pt x="11144104" y="7681103"/>
                </a:cubicBezTo>
                <a:cubicBezTo>
                  <a:pt x="11125508" y="7563311"/>
                  <a:pt x="11099474" y="7447998"/>
                  <a:pt x="11061042" y="7333925"/>
                </a:cubicBezTo>
                <a:cubicBezTo>
                  <a:pt x="11031287" y="7247130"/>
                  <a:pt x="11008971" y="7160336"/>
                  <a:pt x="10970540" y="7076022"/>
                </a:cubicBezTo>
                <a:cubicBezTo>
                  <a:pt x="10958142" y="7047503"/>
                  <a:pt x="10940786" y="7021466"/>
                  <a:pt x="10922189" y="6997908"/>
                </a:cubicBezTo>
                <a:cubicBezTo>
                  <a:pt x="10856483" y="6847876"/>
                  <a:pt x="10778379" y="6705286"/>
                  <a:pt x="10680439" y="6562695"/>
                </a:cubicBezTo>
                <a:cubicBezTo>
                  <a:pt x="10658123" y="6513098"/>
                  <a:pt x="10634568" y="6464742"/>
                  <a:pt x="10606054" y="6416384"/>
                </a:cubicBezTo>
                <a:cubicBezTo>
                  <a:pt x="10591177" y="6391586"/>
                  <a:pt x="10575060" y="6365547"/>
                  <a:pt x="10556464" y="6340750"/>
                </a:cubicBezTo>
                <a:cubicBezTo>
                  <a:pt x="10546545" y="6284952"/>
                  <a:pt x="10511832" y="6224197"/>
                  <a:pt x="10475880" y="6189478"/>
                </a:cubicBezTo>
                <a:cubicBezTo>
                  <a:pt x="10467202" y="6182039"/>
                  <a:pt x="10458524" y="6172120"/>
                  <a:pt x="10447366" y="6165920"/>
                </a:cubicBezTo>
                <a:cubicBezTo>
                  <a:pt x="10444886" y="6159721"/>
                  <a:pt x="10441167" y="6153520"/>
                  <a:pt x="10438687" y="6147322"/>
                </a:cubicBezTo>
                <a:cubicBezTo>
                  <a:pt x="10437447" y="6144842"/>
                  <a:pt x="10436208" y="6141122"/>
                  <a:pt x="10434968" y="6136162"/>
                </a:cubicBezTo>
                <a:cubicBezTo>
                  <a:pt x="10433728" y="6129962"/>
                  <a:pt x="10432489" y="6123763"/>
                  <a:pt x="10431249" y="6120043"/>
                </a:cubicBezTo>
                <a:cubicBezTo>
                  <a:pt x="10423811" y="6058047"/>
                  <a:pt x="10401495" y="5999771"/>
                  <a:pt x="10366782" y="5953894"/>
                </a:cubicBezTo>
                <a:cubicBezTo>
                  <a:pt x="10351905" y="5844781"/>
                  <a:pt x="10325870" y="5736908"/>
                  <a:pt x="10283718" y="5636474"/>
                </a:cubicBezTo>
                <a:cubicBezTo>
                  <a:pt x="10272561" y="5591837"/>
                  <a:pt x="10252724" y="5552160"/>
                  <a:pt x="10226690" y="5517442"/>
                </a:cubicBezTo>
                <a:cubicBezTo>
                  <a:pt x="10110154" y="5315335"/>
                  <a:pt x="9917992" y="5147946"/>
                  <a:pt x="9604336" y="5053712"/>
                </a:cubicBezTo>
                <a:cubicBezTo>
                  <a:pt x="9751866" y="5252100"/>
                  <a:pt x="9536150" y="5632755"/>
                  <a:pt x="9832450" y="5982412"/>
                </a:cubicBezTo>
                <a:cubicBezTo>
                  <a:pt x="9831210" y="5982412"/>
                  <a:pt x="9825011" y="5978692"/>
                  <a:pt x="9816333" y="5973733"/>
                </a:cubicBezTo>
                <a:cubicBezTo>
                  <a:pt x="9663844" y="5884458"/>
                  <a:pt x="9559705" y="5730709"/>
                  <a:pt x="9531190" y="5555880"/>
                </a:cubicBezTo>
                <a:cubicBezTo>
                  <a:pt x="9503916" y="5395930"/>
                  <a:pt x="9458046" y="5247140"/>
                  <a:pt x="9384901" y="5109508"/>
                </a:cubicBezTo>
                <a:cubicBezTo>
                  <a:pt x="9383660" y="5098349"/>
                  <a:pt x="9382421" y="5087190"/>
                  <a:pt x="9381181" y="5076030"/>
                </a:cubicBezTo>
                <a:cubicBezTo>
                  <a:pt x="9367544" y="5027674"/>
                  <a:pt x="9342749" y="4985516"/>
                  <a:pt x="9308036" y="4949559"/>
                </a:cubicBezTo>
                <a:cubicBezTo>
                  <a:pt x="9269604" y="4918561"/>
                  <a:pt x="9234891" y="4885083"/>
                  <a:pt x="9205136" y="4846646"/>
                </a:cubicBezTo>
                <a:cubicBezTo>
                  <a:pt x="9201417" y="4842925"/>
                  <a:pt x="9196458" y="4839206"/>
                  <a:pt x="9192739" y="4835486"/>
                </a:cubicBezTo>
                <a:cubicBezTo>
                  <a:pt x="9124553" y="4761091"/>
                  <a:pt x="9046449" y="4691655"/>
                  <a:pt x="8955947" y="4628419"/>
                </a:cubicBezTo>
                <a:cubicBezTo>
                  <a:pt x="8933631" y="4581302"/>
                  <a:pt x="8897679" y="4542865"/>
                  <a:pt x="8846849" y="4518067"/>
                </a:cubicBezTo>
                <a:cubicBezTo>
                  <a:pt x="8704278" y="4451111"/>
                  <a:pt x="8559227" y="4382915"/>
                  <a:pt x="8416656" y="4313479"/>
                </a:cubicBezTo>
                <a:cubicBezTo>
                  <a:pt x="8332353" y="4265123"/>
                  <a:pt x="8251770" y="4214286"/>
                  <a:pt x="8179864" y="4159729"/>
                </a:cubicBezTo>
                <a:cubicBezTo>
                  <a:pt x="8176144" y="4154770"/>
                  <a:pt x="8173666" y="4151050"/>
                  <a:pt x="8171186" y="4148570"/>
                </a:cubicBezTo>
                <a:cubicBezTo>
                  <a:pt x="8111678" y="4079135"/>
                  <a:pt x="8054650" y="4008459"/>
                  <a:pt x="7971586" y="3966302"/>
                </a:cubicBezTo>
                <a:lnTo>
                  <a:pt x="7970346" y="3966302"/>
                </a:lnTo>
                <a:cubicBezTo>
                  <a:pt x="7705040" y="3676160"/>
                  <a:pt x="7669087" y="3455454"/>
                  <a:pt x="7325677" y="3265747"/>
                </a:cubicBezTo>
                <a:cubicBezTo>
                  <a:pt x="7108720" y="3146714"/>
                  <a:pt x="6838455" y="3233509"/>
                  <a:pt x="6642575" y="3363700"/>
                </a:cubicBezTo>
                <a:cubicBezTo>
                  <a:pt x="6410742" y="3516211"/>
                  <a:pt x="6045016" y="3736916"/>
                  <a:pt x="6164032" y="3958862"/>
                </a:cubicBezTo>
                <a:cubicBezTo>
                  <a:pt x="6186347" y="4056816"/>
                  <a:pt x="6259492" y="4136171"/>
                  <a:pt x="6364871" y="4172129"/>
                </a:cubicBezTo>
                <a:cubicBezTo>
                  <a:pt x="6400824" y="4184528"/>
                  <a:pt x="6436777" y="4198167"/>
                  <a:pt x="6471489" y="4211806"/>
                </a:cubicBezTo>
                <a:cubicBezTo>
                  <a:pt x="6483887" y="4216766"/>
                  <a:pt x="6498764" y="4220485"/>
                  <a:pt x="6511162" y="4225445"/>
                </a:cubicBezTo>
                <a:cubicBezTo>
                  <a:pt x="6516120" y="4229165"/>
                  <a:pt x="6522320" y="4232884"/>
                  <a:pt x="6524800" y="4234125"/>
                </a:cubicBezTo>
                <a:cubicBezTo>
                  <a:pt x="6591744" y="4263882"/>
                  <a:pt x="6657452" y="4297360"/>
                  <a:pt x="6720679" y="4333319"/>
                </a:cubicBezTo>
                <a:cubicBezTo>
                  <a:pt x="6838455" y="4401513"/>
                  <a:pt x="6942594" y="4488308"/>
                  <a:pt x="7057891" y="4561463"/>
                </a:cubicBezTo>
                <a:cubicBezTo>
                  <a:pt x="7154592" y="4623459"/>
                  <a:pt x="7257490" y="4680495"/>
                  <a:pt x="7366588" y="4725133"/>
                </a:cubicBezTo>
                <a:cubicBezTo>
                  <a:pt x="7498002" y="4794569"/>
                  <a:pt x="7636854" y="4831766"/>
                  <a:pt x="7835214" y="4891282"/>
                </a:cubicBezTo>
                <a:cubicBezTo>
                  <a:pt x="8079444" y="4963198"/>
                  <a:pt x="8255489" y="4959478"/>
                  <a:pt x="8467486" y="4968158"/>
                </a:cubicBezTo>
                <a:lnTo>
                  <a:pt x="8477404" y="4971877"/>
                </a:lnTo>
                <a:cubicBezTo>
                  <a:pt x="8352190" y="4990476"/>
                  <a:pt x="8203419" y="4991716"/>
                  <a:pt x="8054650" y="4985516"/>
                </a:cubicBezTo>
                <a:cubicBezTo>
                  <a:pt x="8032334" y="4980557"/>
                  <a:pt x="8008778" y="4976837"/>
                  <a:pt x="7985224" y="4976837"/>
                </a:cubicBezTo>
                <a:lnTo>
                  <a:pt x="7972826" y="4976837"/>
                </a:lnTo>
                <a:cubicBezTo>
                  <a:pt x="7964148" y="4975597"/>
                  <a:pt x="7955469" y="4974357"/>
                  <a:pt x="7952990" y="4974357"/>
                </a:cubicBezTo>
                <a:cubicBezTo>
                  <a:pt x="7952990" y="4974357"/>
                  <a:pt x="7951750" y="4974357"/>
                  <a:pt x="7949271" y="4974357"/>
                </a:cubicBezTo>
                <a:cubicBezTo>
                  <a:pt x="7948030" y="4974357"/>
                  <a:pt x="7940592" y="4975597"/>
                  <a:pt x="7930674" y="4976837"/>
                </a:cubicBezTo>
                <a:lnTo>
                  <a:pt x="7915798" y="4976837"/>
                </a:lnTo>
                <a:cubicBezTo>
                  <a:pt x="7897201" y="4973117"/>
                  <a:pt x="7878604" y="4970638"/>
                  <a:pt x="7858768" y="4970638"/>
                </a:cubicBezTo>
                <a:cubicBezTo>
                  <a:pt x="7852570" y="4970638"/>
                  <a:pt x="7847611" y="4971877"/>
                  <a:pt x="7841412" y="4971877"/>
                </a:cubicBezTo>
                <a:cubicBezTo>
                  <a:pt x="7555030" y="4947079"/>
                  <a:pt x="7314519" y="4903682"/>
                  <a:pt x="7314519" y="4903682"/>
                </a:cubicBezTo>
                <a:cubicBezTo>
                  <a:pt x="7314519" y="4903682"/>
                  <a:pt x="7382706" y="4945839"/>
                  <a:pt x="7462049" y="5078510"/>
                </a:cubicBezTo>
                <a:cubicBezTo>
                  <a:pt x="7471968" y="5103309"/>
                  <a:pt x="7484365" y="5124387"/>
                  <a:pt x="7498002" y="5146706"/>
                </a:cubicBezTo>
                <a:cubicBezTo>
                  <a:pt x="7522798" y="5195063"/>
                  <a:pt x="7547592" y="5253339"/>
                  <a:pt x="7571147" y="5324014"/>
                </a:cubicBezTo>
                <a:cubicBezTo>
                  <a:pt x="7634375" y="5508763"/>
                  <a:pt x="7882324" y="6282472"/>
                  <a:pt x="8013738" y="6400266"/>
                </a:cubicBezTo>
                <a:cubicBezTo>
                  <a:pt x="8188542" y="6557736"/>
                  <a:pt x="8328634" y="6262634"/>
                  <a:pt x="8695600" y="6276274"/>
                </a:cubicBezTo>
                <a:cubicBezTo>
                  <a:pt x="8736512" y="6283713"/>
                  <a:pt x="8778662" y="6288673"/>
                  <a:pt x="8819575" y="6293632"/>
                </a:cubicBezTo>
                <a:cubicBezTo>
                  <a:pt x="8834452" y="6294872"/>
                  <a:pt x="8848089" y="6294872"/>
                  <a:pt x="8862966" y="6294872"/>
                </a:cubicBezTo>
                <a:cubicBezTo>
                  <a:pt x="9160506" y="6338270"/>
                  <a:pt x="9532431" y="6437462"/>
                  <a:pt x="9820052" y="6345709"/>
                </a:cubicBezTo>
                <a:cubicBezTo>
                  <a:pt x="9691119" y="6444902"/>
                  <a:pt x="9547308" y="6479620"/>
                  <a:pt x="9397298" y="6485820"/>
                </a:cubicBezTo>
                <a:cubicBezTo>
                  <a:pt x="9392339" y="6484580"/>
                  <a:pt x="9387379" y="6483339"/>
                  <a:pt x="9379941" y="6483339"/>
                </a:cubicBezTo>
                <a:cubicBezTo>
                  <a:pt x="9308036" y="6483339"/>
                  <a:pt x="9236130" y="6479620"/>
                  <a:pt x="9165465" y="6485820"/>
                </a:cubicBezTo>
                <a:cubicBezTo>
                  <a:pt x="9161745" y="6487060"/>
                  <a:pt x="9159266" y="6487060"/>
                  <a:pt x="9158026" y="6488298"/>
                </a:cubicBezTo>
                <a:cubicBezTo>
                  <a:pt x="9153067" y="6484580"/>
                  <a:pt x="9146868" y="6482100"/>
                  <a:pt x="9141909" y="6479620"/>
                </a:cubicBezTo>
                <a:cubicBezTo>
                  <a:pt x="9004298" y="6469701"/>
                  <a:pt x="8865446" y="6452342"/>
                  <a:pt x="8730313" y="6458541"/>
                </a:cubicBezTo>
                <a:cubicBezTo>
                  <a:pt x="8732793" y="6459782"/>
                  <a:pt x="8734032" y="6459782"/>
                  <a:pt x="8736512" y="6461021"/>
                </a:cubicBezTo>
                <a:cubicBezTo>
                  <a:pt x="8705518" y="6461021"/>
                  <a:pt x="8677003" y="6464742"/>
                  <a:pt x="8647250" y="6469701"/>
                </a:cubicBezTo>
                <a:cubicBezTo>
                  <a:pt x="8644770" y="6469701"/>
                  <a:pt x="8642290" y="6467222"/>
                  <a:pt x="8639811" y="6465981"/>
                </a:cubicBezTo>
                <a:cubicBezTo>
                  <a:pt x="8534433" y="6479620"/>
                  <a:pt x="8434013" y="6510618"/>
                  <a:pt x="8339792" y="6573853"/>
                </a:cubicBezTo>
                <a:cubicBezTo>
                  <a:pt x="8339792" y="6573853"/>
                  <a:pt x="8603858" y="6617250"/>
                  <a:pt x="8834452" y="6773482"/>
                </a:cubicBezTo>
                <a:cubicBezTo>
                  <a:pt x="8859246" y="6799520"/>
                  <a:pt x="8887761" y="6815639"/>
                  <a:pt x="8917515" y="6832998"/>
                </a:cubicBezTo>
                <a:cubicBezTo>
                  <a:pt x="8932392" y="6850356"/>
                  <a:pt x="8947269" y="6865234"/>
                  <a:pt x="8964625" y="6877635"/>
                </a:cubicBezTo>
                <a:cubicBezTo>
                  <a:pt x="9053887" y="6965668"/>
                  <a:pt x="9127032" y="7078503"/>
                  <a:pt x="9158026" y="7221093"/>
                </a:cubicBezTo>
                <a:cubicBezTo>
                  <a:pt x="9158026" y="7289287"/>
                  <a:pt x="9162986" y="7358724"/>
                  <a:pt x="9166705" y="7425680"/>
                </a:cubicBezTo>
                <a:cubicBezTo>
                  <a:pt x="9166705" y="7441798"/>
                  <a:pt x="9166705" y="7456677"/>
                  <a:pt x="9166705" y="7472797"/>
                </a:cubicBezTo>
                <a:cubicBezTo>
                  <a:pt x="9166705" y="7475276"/>
                  <a:pt x="9166705" y="7476516"/>
                  <a:pt x="9166705" y="7477756"/>
                </a:cubicBezTo>
                <a:cubicBezTo>
                  <a:pt x="9165465" y="7488916"/>
                  <a:pt x="9162986" y="7501315"/>
                  <a:pt x="9161745" y="7513713"/>
                </a:cubicBezTo>
                <a:cubicBezTo>
                  <a:pt x="9158026" y="7523633"/>
                  <a:pt x="9154307" y="7532312"/>
                  <a:pt x="9153067" y="7539752"/>
                </a:cubicBezTo>
                <a:cubicBezTo>
                  <a:pt x="9140670" y="7594308"/>
                  <a:pt x="9128273" y="7651344"/>
                  <a:pt x="9124553" y="7707142"/>
                </a:cubicBezTo>
                <a:cubicBezTo>
                  <a:pt x="9105957" y="7863372"/>
                  <a:pt x="9127032" y="8025801"/>
                  <a:pt x="9133231" y="8210549"/>
                </a:cubicBezTo>
                <a:cubicBezTo>
                  <a:pt x="9133231" y="8213030"/>
                  <a:pt x="9133231" y="8214268"/>
                  <a:pt x="9133231" y="8216749"/>
                </a:cubicBezTo>
                <a:cubicBezTo>
                  <a:pt x="9135711" y="8245267"/>
                  <a:pt x="9139429" y="8275026"/>
                  <a:pt x="9141909" y="8304782"/>
                </a:cubicBezTo>
                <a:cubicBezTo>
                  <a:pt x="9148109" y="8363059"/>
                  <a:pt x="9153067" y="8422576"/>
                  <a:pt x="9156787" y="8483332"/>
                </a:cubicBezTo>
                <a:cubicBezTo>
                  <a:pt x="9159266" y="8544087"/>
                  <a:pt x="9160506" y="8604843"/>
                  <a:pt x="9160506" y="8664360"/>
                </a:cubicBezTo>
                <a:cubicBezTo>
                  <a:pt x="9161745" y="8722637"/>
                  <a:pt x="9159266" y="8782152"/>
                  <a:pt x="9155547" y="8839188"/>
                </a:cubicBezTo>
                <a:cubicBezTo>
                  <a:pt x="9153067" y="8867706"/>
                  <a:pt x="9150587" y="8894986"/>
                  <a:pt x="9146868" y="8922264"/>
                </a:cubicBezTo>
                <a:cubicBezTo>
                  <a:pt x="9144389" y="8949542"/>
                  <a:pt x="9140670" y="8975581"/>
                  <a:pt x="9135711" y="9000378"/>
                </a:cubicBezTo>
                <a:cubicBezTo>
                  <a:pt x="9131992" y="9027657"/>
                  <a:pt x="9128273" y="9052454"/>
                  <a:pt x="9122074" y="9076015"/>
                </a:cubicBezTo>
                <a:cubicBezTo>
                  <a:pt x="9120834" y="9088413"/>
                  <a:pt x="9117115" y="9099573"/>
                  <a:pt x="9115874" y="9111971"/>
                </a:cubicBezTo>
                <a:cubicBezTo>
                  <a:pt x="9112155" y="9123131"/>
                  <a:pt x="9109676" y="9134289"/>
                  <a:pt x="9107196" y="9145449"/>
                </a:cubicBezTo>
                <a:cubicBezTo>
                  <a:pt x="9102238" y="9165288"/>
                  <a:pt x="9097279" y="9183887"/>
                  <a:pt x="9091080" y="9201245"/>
                </a:cubicBezTo>
                <a:cubicBezTo>
                  <a:pt x="9089840" y="9136770"/>
                  <a:pt x="9084881" y="9072293"/>
                  <a:pt x="9084881" y="9007818"/>
                </a:cubicBezTo>
                <a:cubicBezTo>
                  <a:pt x="9084881" y="9004099"/>
                  <a:pt x="9084881" y="8999139"/>
                  <a:pt x="9086121" y="8995418"/>
                </a:cubicBezTo>
                <a:cubicBezTo>
                  <a:pt x="9088600" y="8969381"/>
                  <a:pt x="9089840" y="8943341"/>
                  <a:pt x="9092319" y="8917304"/>
                </a:cubicBezTo>
                <a:cubicBezTo>
                  <a:pt x="9092319" y="8890026"/>
                  <a:pt x="9094799" y="8862747"/>
                  <a:pt x="9096038" y="8835469"/>
                </a:cubicBezTo>
                <a:cubicBezTo>
                  <a:pt x="9096038" y="8808191"/>
                  <a:pt x="9096038" y="8779673"/>
                  <a:pt x="9097279" y="8751155"/>
                </a:cubicBezTo>
                <a:cubicBezTo>
                  <a:pt x="9097279" y="8722637"/>
                  <a:pt x="9096038" y="8694119"/>
                  <a:pt x="9096038" y="8664360"/>
                </a:cubicBezTo>
                <a:cubicBezTo>
                  <a:pt x="9094799" y="8628401"/>
                  <a:pt x="9094799" y="8591204"/>
                  <a:pt x="9092319" y="8554007"/>
                </a:cubicBezTo>
                <a:cubicBezTo>
                  <a:pt x="9091080" y="8531689"/>
                  <a:pt x="9091080" y="8508131"/>
                  <a:pt x="9088600" y="8485811"/>
                </a:cubicBezTo>
                <a:cubicBezTo>
                  <a:pt x="9086121" y="8426296"/>
                  <a:pt x="9082402" y="8368019"/>
                  <a:pt x="9077443" y="8309742"/>
                </a:cubicBezTo>
                <a:cubicBezTo>
                  <a:pt x="9076203" y="8292384"/>
                  <a:pt x="9074963" y="8276264"/>
                  <a:pt x="9073724" y="8258906"/>
                </a:cubicBezTo>
                <a:cubicBezTo>
                  <a:pt x="9060086" y="8206830"/>
                  <a:pt x="9045209" y="8153513"/>
                  <a:pt x="9030332" y="8102677"/>
                </a:cubicBezTo>
                <a:cubicBezTo>
                  <a:pt x="9029092" y="8103915"/>
                  <a:pt x="9029092" y="8106396"/>
                  <a:pt x="9029092" y="8107636"/>
                </a:cubicBezTo>
                <a:cubicBezTo>
                  <a:pt x="9025373" y="8082838"/>
                  <a:pt x="9020414" y="8058039"/>
                  <a:pt x="9010496" y="8035721"/>
                </a:cubicBezTo>
                <a:cubicBezTo>
                  <a:pt x="9008017" y="7976204"/>
                  <a:pt x="8988181" y="7920408"/>
                  <a:pt x="8955947" y="7875770"/>
                </a:cubicBezTo>
                <a:cubicBezTo>
                  <a:pt x="8948508" y="7854692"/>
                  <a:pt x="8942310" y="7837332"/>
                  <a:pt x="8937350" y="7822455"/>
                </a:cubicBezTo>
                <a:cubicBezTo>
                  <a:pt x="8932392" y="7827413"/>
                  <a:pt x="8928672" y="7832372"/>
                  <a:pt x="8923714" y="7837332"/>
                </a:cubicBezTo>
                <a:cubicBezTo>
                  <a:pt x="8916275" y="7829894"/>
                  <a:pt x="8908837" y="7822455"/>
                  <a:pt x="8900159" y="7815014"/>
                </a:cubicBezTo>
                <a:cubicBezTo>
                  <a:pt x="8908837" y="7807576"/>
                  <a:pt x="8917515" y="7798895"/>
                  <a:pt x="8924953" y="7790215"/>
                </a:cubicBezTo>
                <a:cubicBezTo>
                  <a:pt x="8921234" y="7777817"/>
                  <a:pt x="8917515" y="7770376"/>
                  <a:pt x="8917515" y="7770376"/>
                </a:cubicBezTo>
                <a:cubicBezTo>
                  <a:pt x="8862966" y="7761697"/>
                  <a:pt x="8809656" y="7756738"/>
                  <a:pt x="8756348" y="7756738"/>
                </a:cubicBezTo>
                <a:cubicBezTo>
                  <a:pt x="8746429" y="7755499"/>
                  <a:pt x="8736512" y="7755499"/>
                  <a:pt x="8725354" y="7755499"/>
                </a:cubicBezTo>
                <a:cubicBezTo>
                  <a:pt x="8707997" y="7755499"/>
                  <a:pt x="8689401" y="7756738"/>
                  <a:pt x="8670805" y="7760459"/>
                </a:cubicBezTo>
                <a:cubicBezTo>
                  <a:pt x="8491041" y="7780296"/>
                  <a:pt x="8319956" y="7864612"/>
                  <a:pt x="8152590" y="8050600"/>
                </a:cubicBezTo>
                <a:cubicBezTo>
                  <a:pt x="8145151" y="8060520"/>
                  <a:pt x="8138953" y="8071678"/>
                  <a:pt x="8131514" y="8082838"/>
                </a:cubicBezTo>
                <a:cubicBezTo>
                  <a:pt x="8124076" y="8095236"/>
                  <a:pt x="8115398" y="8108875"/>
                  <a:pt x="8107959" y="8122516"/>
                </a:cubicBezTo>
                <a:cubicBezTo>
                  <a:pt x="8100520" y="8136155"/>
                  <a:pt x="8091842" y="8151034"/>
                  <a:pt x="8085644" y="8165911"/>
                </a:cubicBezTo>
                <a:cubicBezTo>
                  <a:pt x="8083164" y="8167151"/>
                  <a:pt x="8083164" y="8168392"/>
                  <a:pt x="8081924" y="8169632"/>
                </a:cubicBezTo>
                <a:cubicBezTo>
                  <a:pt x="8062088" y="8193191"/>
                  <a:pt x="8043492" y="8217990"/>
                  <a:pt x="8024895" y="8242786"/>
                </a:cubicBezTo>
                <a:cubicBezTo>
                  <a:pt x="7969107" y="8317183"/>
                  <a:pt x="7925716" y="8401497"/>
                  <a:pt x="7891003" y="8488292"/>
                </a:cubicBezTo>
                <a:cubicBezTo>
                  <a:pt x="7892242" y="8483332"/>
                  <a:pt x="7893482" y="8477132"/>
                  <a:pt x="7895962" y="8472172"/>
                </a:cubicBezTo>
                <a:cubicBezTo>
                  <a:pt x="7898442" y="8463493"/>
                  <a:pt x="7902160" y="8453573"/>
                  <a:pt x="7904640" y="8443654"/>
                </a:cubicBezTo>
                <a:cubicBezTo>
                  <a:pt x="7908359" y="8434975"/>
                  <a:pt x="7912078" y="8426296"/>
                  <a:pt x="7914558" y="8416376"/>
                </a:cubicBezTo>
                <a:cubicBezTo>
                  <a:pt x="7918278" y="8406457"/>
                  <a:pt x="7920756" y="8397777"/>
                  <a:pt x="7924476" y="8389098"/>
                </a:cubicBezTo>
                <a:cubicBezTo>
                  <a:pt x="7931914" y="8370500"/>
                  <a:pt x="7939352" y="8353140"/>
                  <a:pt x="7946791" y="8335781"/>
                </a:cubicBezTo>
                <a:cubicBezTo>
                  <a:pt x="7946791" y="8334541"/>
                  <a:pt x="7948030" y="8333300"/>
                  <a:pt x="7948030" y="8333300"/>
                </a:cubicBezTo>
                <a:cubicBezTo>
                  <a:pt x="7914558" y="8387858"/>
                  <a:pt x="7882324" y="8447373"/>
                  <a:pt x="7848852" y="8510610"/>
                </a:cubicBezTo>
                <a:cubicBezTo>
                  <a:pt x="7883564" y="8333300"/>
                  <a:pt x="7939352" y="8190710"/>
                  <a:pt x="8007540" y="8074158"/>
                </a:cubicBezTo>
                <a:cubicBezTo>
                  <a:pt x="8003820" y="8076637"/>
                  <a:pt x="8001340" y="8079118"/>
                  <a:pt x="7998860" y="8081597"/>
                </a:cubicBezTo>
                <a:cubicBezTo>
                  <a:pt x="8012498" y="8058039"/>
                  <a:pt x="8028614" y="8035721"/>
                  <a:pt x="8042252" y="8013401"/>
                </a:cubicBezTo>
                <a:cubicBezTo>
                  <a:pt x="8043492" y="8013401"/>
                  <a:pt x="8044731" y="8013401"/>
                  <a:pt x="8045972" y="8013401"/>
                </a:cubicBezTo>
                <a:cubicBezTo>
                  <a:pt x="8090602" y="7945207"/>
                  <a:pt x="8140192" y="7889409"/>
                  <a:pt x="8191022" y="7842292"/>
                </a:cubicBezTo>
                <a:cubicBezTo>
                  <a:pt x="8194741" y="7841054"/>
                  <a:pt x="8198460" y="7839813"/>
                  <a:pt x="8202180" y="7837332"/>
                </a:cubicBezTo>
                <a:cubicBezTo>
                  <a:pt x="8251770" y="7823693"/>
                  <a:pt x="8293922" y="7792696"/>
                  <a:pt x="8326154" y="7753018"/>
                </a:cubicBezTo>
                <a:cubicBezTo>
                  <a:pt x="8345990" y="7741858"/>
                  <a:pt x="8363346" y="7726981"/>
                  <a:pt x="8378224" y="7710861"/>
                </a:cubicBezTo>
                <a:cubicBezTo>
                  <a:pt x="8445171" y="7676143"/>
                  <a:pt x="8512117" y="7652585"/>
                  <a:pt x="8576583" y="7637705"/>
                </a:cubicBezTo>
                <a:cubicBezTo>
                  <a:pt x="8632373" y="7625307"/>
                  <a:pt x="8745190" y="7600508"/>
                  <a:pt x="8836932" y="7585629"/>
                </a:cubicBezTo>
                <a:cubicBezTo>
                  <a:pt x="8942310" y="7570749"/>
                  <a:pt x="8939830" y="7284328"/>
                  <a:pt x="8917515" y="7178936"/>
                </a:cubicBezTo>
                <a:cubicBezTo>
                  <a:pt x="8881562" y="7005346"/>
                  <a:pt x="8735271" y="6929712"/>
                  <a:pt x="8556748" y="6880114"/>
                </a:cubicBezTo>
                <a:cubicBezTo>
                  <a:pt x="8531953" y="6870194"/>
                  <a:pt x="8505918" y="6862756"/>
                  <a:pt x="8481123" y="6855315"/>
                </a:cubicBezTo>
                <a:cubicBezTo>
                  <a:pt x="8426574" y="6840438"/>
                  <a:pt x="8362107" y="6826797"/>
                  <a:pt x="8295161" y="6820599"/>
                </a:cubicBezTo>
                <a:cubicBezTo>
                  <a:pt x="8176144" y="6794560"/>
                  <a:pt x="8058369" y="6764801"/>
                  <a:pt x="7961668" y="6717684"/>
                </a:cubicBezTo>
                <a:cubicBezTo>
                  <a:pt x="7959188" y="6712724"/>
                  <a:pt x="7955469" y="6709005"/>
                  <a:pt x="7951750" y="6705286"/>
                </a:cubicBezTo>
                <a:cubicBezTo>
                  <a:pt x="7902160" y="6647009"/>
                  <a:pt x="7842652" y="6594932"/>
                  <a:pt x="7776946" y="6552776"/>
                </a:cubicBezTo>
                <a:cubicBezTo>
                  <a:pt x="7762068" y="6532936"/>
                  <a:pt x="7748432" y="6510618"/>
                  <a:pt x="7734794" y="6488298"/>
                </a:cubicBezTo>
                <a:cubicBezTo>
                  <a:pt x="7687684" y="6299832"/>
                  <a:pt x="7613298" y="6116324"/>
                  <a:pt x="7525276" y="5946454"/>
                </a:cubicBezTo>
                <a:cubicBezTo>
                  <a:pt x="7521557" y="5939014"/>
                  <a:pt x="7516598" y="5930336"/>
                  <a:pt x="7511640" y="5922896"/>
                </a:cubicBezTo>
                <a:cubicBezTo>
                  <a:pt x="7432295" y="5655074"/>
                  <a:pt x="7362870" y="5378572"/>
                  <a:pt x="7211620" y="5136787"/>
                </a:cubicBezTo>
                <a:cubicBezTo>
                  <a:pt x="6983506" y="4774730"/>
                  <a:pt x="6703324" y="4582543"/>
                  <a:pt x="6471489" y="4480868"/>
                </a:cubicBezTo>
                <a:cubicBezTo>
                  <a:pt x="6429338" y="4451111"/>
                  <a:pt x="6382228" y="4427553"/>
                  <a:pt x="6333877" y="4421352"/>
                </a:cubicBezTo>
                <a:cubicBezTo>
                  <a:pt x="6332638" y="4420113"/>
                  <a:pt x="6330158" y="4420113"/>
                  <a:pt x="6327679" y="4420113"/>
                </a:cubicBezTo>
                <a:cubicBezTo>
                  <a:pt x="6320240" y="4416393"/>
                  <a:pt x="6311562" y="4413913"/>
                  <a:pt x="6302884" y="4411433"/>
                </a:cubicBezTo>
                <a:cubicBezTo>
                  <a:pt x="6294206" y="4408953"/>
                  <a:pt x="6284288" y="4408953"/>
                  <a:pt x="6275609" y="4411433"/>
                </a:cubicBezTo>
                <a:cubicBezTo>
                  <a:pt x="6118160" y="4366796"/>
                  <a:pt x="6011542" y="4365557"/>
                  <a:pt x="6011542" y="4365557"/>
                </a:cubicBezTo>
                <a:cubicBezTo>
                  <a:pt x="6011542" y="4365557"/>
                  <a:pt x="6046256" y="4607340"/>
                  <a:pt x="6177669" y="4959478"/>
                </a:cubicBezTo>
                <a:cubicBezTo>
                  <a:pt x="6178910" y="4959478"/>
                  <a:pt x="6178910" y="4960718"/>
                  <a:pt x="6178910" y="4960718"/>
                </a:cubicBezTo>
                <a:cubicBezTo>
                  <a:pt x="6185108" y="5042553"/>
                  <a:pt x="6227259" y="5129347"/>
                  <a:pt x="6260732" y="5198783"/>
                </a:cubicBezTo>
                <a:cubicBezTo>
                  <a:pt x="6296684" y="5274418"/>
                  <a:pt x="6340076" y="5347574"/>
                  <a:pt x="6385947" y="5418249"/>
                </a:cubicBezTo>
                <a:cubicBezTo>
                  <a:pt x="6388426" y="5421968"/>
                  <a:pt x="6390906" y="5425688"/>
                  <a:pt x="6392146" y="5429408"/>
                </a:cubicBezTo>
                <a:cubicBezTo>
                  <a:pt x="6389666" y="5425688"/>
                  <a:pt x="6385947" y="5421968"/>
                  <a:pt x="6383468" y="5418249"/>
                </a:cubicBezTo>
                <a:cubicBezTo>
                  <a:pt x="6451654" y="5550920"/>
                  <a:pt x="6532238" y="5688551"/>
                  <a:pt x="6627698" y="5827422"/>
                </a:cubicBezTo>
                <a:cubicBezTo>
                  <a:pt x="6693405" y="5922896"/>
                  <a:pt x="6747954" y="6013410"/>
                  <a:pt x="6791344" y="6098964"/>
                </a:cubicBezTo>
                <a:cubicBezTo>
                  <a:pt x="6796304" y="6111364"/>
                  <a:pt x="6801263" y="6123763"/>
                  <a:pt x="6806222" y="6134922"/>
                </a:cubicBezTo>
                <a:cubicBezTo>
                  <a:pt x="6812421" y="6153520"/>
                  <a:pt x="6821099" y="6170880"/>
                  <a:pt x="6831016" y="6186998"/>
                </a:cubicBezTo>
                <a:cubicBezTo>
                  <a:pt x="6835976" y="6196918"/>
                  <a:pt x="6840935" y="6205598"/>
                  <a:pt x="6847134" y="6214278"/>
                </a:cubicBezTo>
                <a:cubicBezTo>
                  <a:pt x="6848374" y="6219237"/>
                  <a:pt x="6850854" y="6222956"/>
                  <a:pt x="6852093" y="6227916"/>
                </a:cubicBezTo>
                <a:cubicBezTo>
                  <a:pt x="6855812" y="6234116"/>
                  <a:pt x="6858291" y="6239075"/>
                  <a:pt x="6860771" y="6245276"/>
                </a:cubicBezTo>
                <a:cubicBezTo>
                  <a:pt x="6862010" y="6246515"/>
                  <a:pt x="6862010" y="6246515"/>
                  <a:pt x="6862010" y="6246515"/>
                </a:cubicBezTo>
                <a:cubicBezTo>
                  <a:pt x="6878128" y="6282472"/>
                  <a:pt x="6893004" y="6317191"/>
                  <a:pt x="6906642" y="6351908"/>
                </a:cubicBezTo>
                <a:cubicBezTo>
                  <a:pt x="6904162" y="6350669"/>
                  <a:pt x="6901683" y="6348189"/>
                  <a:pt x="6900442" y="6346948"/>
                </a:cubicBezTo>
                <a:cubicBezTo>
                  <a:pt x="6899203" y="6345709"/>
                  <a:pt x="6899203" y="6344468"/>
                  <a:pt x="6897964" y="6344468"/>
                </a:cubicBezTo>
                <a:cubicBezTo>
                  <a:pt x="6922758" y="6416384"/>
                  <a:pt x="6941354" y="6485820"/>
                  <a:pt x="6954992" y="6557736"/>
                </a:cubicBezTo>
                <a:cubicBezTo>
                  <a:pt x="6956232" y="6558976"/>
                  <a:pt x="6957472" y="6561454"/>
                  <a:pt x="6958710" y="6562695"/>
                </a:cubicBezTo>
                <a:cubicBezTo>
                  <a:pt x="6958710" y="6563936"/>
                  <a:pt x="6958710" y="6563936"/>
                  <a:pt x="6958710" y="6563936"/>
                </a:cubicBezTo>
                <a:cubicBezTo>
                  <a:pt x="6964910" y="6614772"/>
                  <a:pt x="6969868" y="6665608"/>
                  <a:pt x="6976068" y="6715206"/>
                </a:cubicBezTo>
                <a:cubicBezTo>
                  <a:pt x="6995904" y="6925992"/>
                  <a:pt x="6977307" y="7142977"/>
                  <a:pt x="6953752" y="7407081"/>
                </a:cubicBezTo>
                <a:cubicBezTo>
                  <a:pt x="6954992" y="7409560"/>
                  <a:pt x="6956232" y="7413279"/>
                  <a:pt x="6957472" y="7415760"/>
                </a:cubicBezTo>
                <a:cubicBezTo>
                  <a:pt x="6954992" y="7431878"/>
                  <a:pt x="6951272" y="7447998"/>
                  <a:pt x="6948794" y="7464118"/>
                </a:cubicBezTo>
                <a:cubicBezTo>
                  <a:pt x="6937636" y="7447998"/>
                  <a:pt x="6923998" y="7434359"/>
                  <a:pt x="6910361" y="7421961"/>
                </a:cubicBezTo>
                <a:cubicBezTo>
                  <a:pt x="6897964" y="7367403"/>
                  <a:pt x="6889284" y="7312846"/>
                  <a:pt x="6885566" y="7259531"/>
                </a:cubicBezTo>
                <a:cubicBezTo>
                  <a:pt x="6889284" y="7176455"/>
                  <a:pt x="6881847" y="7090901"/>
                  <a:pt x="6881847" y="7010306"/>
                </a:cubicBezTo>
                <a:cubicBezTo>
                  <a:pt x="6881847" y="7002866"/>
                  <a:pt x="6879367" y="6997908"/>
                  <a:pt x="6878128" y="6992948"/>
                </a:cubicBezTo>
                <a:cubicBezTo>
                  <a:pt x="6878128" y="6720165"/>
                  <a:pt x="6874408" y="6449862"/>
                  <a:pt x="6612821" y="6182039"/>
                </a:cubicBezTo>
                <a:cubicBezTo>
                  <a:pt x="6672328" y="6614772"/>
                  <a:pt x="6723158" y="6885074"/>
                  <a:pt x="6579348" y="7270689"/>
                </a:cubicBezTo>
                <a:cubicBezTo>
                  <a:pt x="6575629" y="7275649"/>
                  <a:pt x="6574388" y="7281849"/>
                  <a:pt x="6573149" y="7288049"/>
                </a:cubicBezTo>
                <a:cubicBezTo>
                  <a:pt x="6571910" y="7289287"/>
                  <a:pt x="6571910" y="7290528"/>
                  <a:pt x="6570669" y="7293009"/>
                </a:cubicBezTo>
                <a:cubicBezTo>
                  <a:pt x="6569430" y="7296728"/>
                  <a:pt x="6568190" y="7301688"/>
                  <a:pt x="6565710" y="7306648"/>
                </a:cubicBezTo>
                <a:cubicBezTo>
                  <a:pt x="6565710" y="7306648"/>
                  <a:pt x="6566950" y="7309126"/>
                  <a:pt x="6566950" y="7310367"/>
                </a:cubicBezTo>
                <a:cubicBezTo>
                  <a:pt x="6563230" y="7325246"/>
                  <a:pt x="6558272" y="7338885"/>
                  <a:pt x="6554552" y="7352524"/>
                </a:cubicBezTo>
                <a:cubicBezTo>
                  <a:pt x="6548354" y="7364924"/>
                  <a:pt x="6540915" y="7377323"/>
                  <a:pt x="6534717" y="7389721"/>
                </a:cubicBezTo>
                <a:cubicBezTo>
                  <a:pt x="6533476" y="7387242"/>
                  <a:pt x="6533476" y="7386002"/>
                  <a:pt x="6533476" y="7383523"/>
                </a:cubicBezTo>
                <a:cubicBezTo>
                  <a:pt x="6508682" y="7439319"/>
                  <a:pt x="6481408" y="7497596"/>
                  <a:pt x="6447934" y="7559592"/>
                </a:cubicBezTo>
                <a:cubicBezTo>
                  <a:pt x="6446694" y="7560830"/>
                  <a:pt x="6446694" y="7562070"/>
                  <a:pt x="6446694" y="7562070"/>
                </a:cubicBezTo>
                <a:cubicBezTo>
                  <a:pt x="6433058" y="7586869"/>
                  <a:pt x="6420659" y="7612906"/>
                  <a:pt x="6407022" y="7637705"/>
                </a:cubicBezTo>
                <a:cubicBezTo>
                  <a:pt x="6407022" y="7635226"/>
                  <a:pt x="6408263" y="7633986"/>
                  <a:pt x="6408263" y="7631507"/>
                </a:cubicBezTo>
                <a:cubicBezTo>
                  <a:pt x="6359912" y="7717062"/>
                  <a:pt x="6304123" y="7808814"/>
                  <a:pt x="6239656" y="7908009"/>
                </a:cubicBezTo>
                <a:cubicBezTo>
                  <a:pt x="6237178" y="7912969"/>
                  <a:pt x="6233458" y="7917929"/>
                  <a:pt x="6230978" y="7921648"/>
                </a:cubicBezTo>
                <a:cubicBezTo>
                  <a:pt x="6219820" y="7930327"/>
                  <a:pt x="6208663" y="7939006"/>
                  <a:pt x="6199985" y="7948926"/>
                </a:cubicBezTo>
                <a:cubicBezTo>
                  <a:pt x="6118160" y="8030761"/>
                  <a:pt x="6063612" y="8128714"/>
                  <a:pt x="6028900" y="8235348"/>
                </a:cubicBezTo>
                <a:cubicBezTo>
                  <a:pt x="5928478" y="8394058"/>
                  <a:pt x="5852854" y="8535408"/>
                  <a:pt x="5799546" y="8689159"/>
                </a:cubicBezTo>
                <a:cubicBezTo>
                  <a:pt x="5774750" y="8701557"/>
                  <a:pt x="5749954" y="8718916"/>
                  <a:pt x="5730120" y="8739995"/>
                </a:cubicBezTo>
                <a:cubicBezTo>
                  <a:pt x="5723921" y="8744955"/>
                  <a:pt x="5718962" y="8749915"/>
                  <a:pt x="5712763" y="8756115"/>
                </a:cubicBezTo>
                <a:cubicBezTo>
                  <a:pt x="5738798" y="8669320"/>
                  <a:pt x="5757394" y="8581285"/>
                  <a:pt x="5756155" y="8492011"/>
                </a:cubicBezTo>
                <a:cubicBezTo>
                  <a:pt x="5777230" y="8436215"/>
                  <a:pt x="5802025" y="8382898"/>
                  <a:pt x="5826820" y="8329581"/>
                </a:cubicBezTo>
                <a:cubicBezTo>
                  <a:pt x="5844176" y="8299823"/>
                  <a:pt x="5861534" y="8270066"/>
                  <a:pt x="5878890" y="8241548"/>
                </a:cubicBezTo>
                <a:cubicBezTo>
                  <a:pt x="5959474" y="8106396"/>
                  <a:pt x="6037578" y="7970005"/>
                  <a:pt x="6113202" y="7833613"/>
                </a:cubicBezTo>
                <a:cubicBezTo>
                  <a:pt x="6113202" y="7832372"/>
                  <a:pt x="6114441" y="7832372"/>
                  <a:pt x="6115682" y="7832372"/>
                </a:cubicBezTo>
                <a:cubicBezTo>
                  <a:pt x="6244615" y="7625307"/>
                  <a:pt x="6371070" y="7418239"/>
                  <a:pt x="6450414" y="7192575"/>
                </a:cubicBezTo>
                <a:cubicBezTo>
                  <a:pt x="6466531" y="7167776"/>
                  <a:pt x="6478928" y="7140499"/>
                  <a:pt x="6488846" y="7111980"/>
                </a:cubicBezTo>
                <a:cubicBezTo>
                  <a:pt x="6500004" y="7074781"/>
                  <a:pt x="6502484" y="7030146"/>
                  <a:pt x="6503723" y="6989227"/>
                </a:cubicBezTo>
                <a:cubicBezTo>
                  <a:pt x="6528518" y="6907394"/>
                  <a:pt x="6540915" y="6823078"/>
                  <a:pt x="6535958" y="6738764"/>
                </a:cubicBezTo>
                <a:cubicBezTo>
                  <a:pt x="6535958" y="6722644"/>
                  <a:pt x="6533476" y="6707764"/>
                  <a:pt x="6530998" y="6692888"/>
                </a:cubicBezTo>
                <a:cubicBezTo>
                  <a:pt x="6517361" y="6354388"/>
                  <a:pt x="6358672" y="5984892"/>
                  <a:pt x="6177669" y="5607956"/>
                </a:cubicBezTo>
                <a:cubicBezTo>
                  <a:pt x="6150394" y="5541000"/>
                  <a:pt x="6118160" y="5475285"/>
                  <a:pt x="6082208" y="5413289"/>
                </a:cubicBezTo>
                <a:cubicBezTo>
                  <a:pt x="5849135" y="4937160"/>
                  <a:pt x="5611104" y="4458551"/>
                  <a:pt x="5613584" y="4025818"/>
                </a:cubicBezTo>
                <a:cubicBezTo>
                  <a:pt x="5614823" y="4022098"/>
                  <a:pt x="5616062" y="4018378"/>
                  <a:pt x="5616062" y="4013418"/>
                </a:cubicBezTo>
                <a:cubicBezTo>
                  <a:pt x="5622262" y="3966302"/>
                  <a:pt x="5624742" y="3919185"/>
                  <a:pt x="5624742" y="3870828"/>
                </a:cubicBezTo>
                <a:cubicBezTo>
                  <a:pt x="5645816" y="3734436"/>
                  <a:pt x="5695406" y="3603005"/>
                  <a:pt x="5782189" y="3477773"/>
                </a:cubicBezTo>
                <a:cubicBezTo>
                  <a:pt x="5447456" y="3655082"/>
                  <a:pt x="5189588" y="3514970"/>
                  <a:pt x="4978832" y="3917944"/>
                </a:cubicBezTo>
                <a:cubicBezTo>
                  <a:pt x="4954037" y="3966302"/>
                  <a:pt x="4934200" y="4013418"/>
                  <a:pt x="4916844" y="4060536"/>
                </a:cubicBezTo>
                <a:cubicBezTo>
                  <a:pt x="4836260" y="4178328"/>
                  <a:pt x="4839980" y="4325878"/>
                  <a:pt x="4827582" y="4469710"/>
                </a:cubicBezTo>
                <a:cubicBezTo>
                  <a:pt x="4813944" y="4632139"/>
                  <a:pt x="4828822" y="4803248"/>
                  <a:pt x="4874692" y="4961957"/>
                </a:cubicBezTo>
                <a:cubicBezTo>
                  <a:pt x="4908165" y="5078510"/>
                  <a:pt x="4960235" y="5183903"/>
                  <a:pt x="5023463" y="5283098"/>
                </a:cubicBezTo>
                <a:cubicBezTo>
                  <a:pt x="5152396" y="5553400"/>
                  <a:pt x="5324722" y="5826183"/>
                  <a:pt x="5438779" y="6097725"/>
                </a:cubicBezTo>
                <a:cubicBezTo>
                  <a:pt x="5459854" y="6164680"/>
                  <a:pt x="5480930" y="6232876"/>
                  <a:pt x="5505725" y="6298592"/>
                </a:cubicBezTo>
                <a:cubicBezTo>
                  <a:pt x="5511924" y="6317191"/>
                  <a:pt x="5518122" y="6335790"/>
                  <a:pt x="5524320" y="6354388"/>
                </a:cubicBezTo>
                <a:cubicBezTo>
                  <a:pt x="5556555" y="6485820"/>
                  <a:pt x="5567712" y="6614772"/>
                  <a:pt x="5542917" y="6743724"/>
                </a:cubicBezTo>
                <a:cubicBezTo>
                  <a:pt x="5545397" y="6756122"/>
                  <a:pt x="5547877" y="6768522"/>
                  <a:pt x="5551596" y="6782161"/>
                </a:cubicBezTo>
                <a:cubicBezTo>
                  <a:pt x="5549116" y="6784640"/>
                  <a:pt x="5549116" y="6785880"/>
                  <a:pt x="5547877" y="6787121"/>
                </a:cubicBezTo>
                <a:cubicBezTo>
                  <a:pt x="5537958" y="6804479"/>
                  <a:pt x="5528040" y="6820599"/>
                  <a:pt x="5519363" y="6837957"/>
                </a:cubicBezTo>
                <a:cubicBezTo>
                  <a:pt x="5497047" y="6880114"/>
                  <a:pt x="5478450" y="6924752"/>
                  <a:pt x="5463574" y="6969390"/>
                </a:cubicBezTo>
                <a:cubicBezTo>
                  <a:pt x="5437538" y="7017745"/>
                  <a:pt x="5406545" y="7064862"/>
                  <a:pt x="5369353" y="7113219"/>
                </a:cubicBezTo>
                <a:cubicBezTo>
                  <a:pt x="5369353" y="7107021"/>
                  <a:pt x="5369353" y="7102061"/>
                  <a:pt x="5369353" y="7095861"/>
                </a:cubicBezTo>
                <a:cubicBezTo>
                  <a:pt x="5492088" y="6820599"/>
                  <a:pt x="5520602" y="6712724"/>
                  <a:pt x="5448696" y="6493258"/>
                </a:cubicBezTo>
                <a:cubicBezTo>
                  <a:pt x="5384230" y="6299832"/>
                  <a:pt x="5287528" y="6059288"/>
                  <a:pt x="5161074" y="5838582"/>
                </a:cubicBezTo>
                <a:cubicBezTo>
                  <a:pt x="5144958" y="5772866"/>
                  <a:pt x="5107765" y="5713350"/>
                  <a:pt x="5056936" y="5671193"/>
                </a:cubicBezTo>
                <a:cubicBezTo>
                  <a:pt x="5044538" y="5655074"/>
                  <a:pt x="5032140" y="5637715"/>
                  <a:pt x="5020983" y="5621596"/>
                </a:cubicBezTo>
                <a:cubicBezTo>
                  <a:pt x="4735842" y="5232261"/>
                  <a:pt x="4620544" y="4906162"/>
                  <a:pt x="4592030" y="4627180"/>
                </a:cubicBezTo>
                <a:cubicBezTo>
                  <a:pt x="4592030" y="4620979"/>
                  <a:pt x="4592030" y="4616019"/>
                  <a:pt x="4592030" y="4609820"/>
                </a:cubicBezTo>
                <a:cubicBezTo>
                  <a:pt x="4592030" y="4572623"/>
                  <a:pt x="4589550" y="4535425"/>
                  <a:pt x="4585832" y="4498228"/>
                </a:cubicBezTo>
                <a:cubicBezTo>
                  <a:pt x="4584591" y="4365557"/>
                  <a:pt x="4603188" y="4244044"/>
                  <a:pt x="4629222" y="4133691"/>
                </a:cubicBezTo>
                <a:cubicBezTo>
                  <a:pt x="4582112" y="4258923"/>
                  <a:pt x="4415986" y="4391595"/>
                  <a:pt x="4213906" y="4534185"/>
                </a:cubicBezTo>
                <a:cubicBezTo>
                  <a:pt x="4194070" y="4540385"/>
                  <a:pt x="4175474" y="4550304"/>
                  <a:pt x="4158117" y="4562704"/>
                </a:cubicBezTo>
                <a:cubicBezTo>
                  <a:pt x="4034142" y="4655698"/>
                  <a:pt x="3902728" y="4742491"/>
                  <a:pt x="3776275" y="4836726"/>
                </a:cubicBezTo>
                <a:cubicBezTo>
                  <a:pt x="3716766" y="4878883"/>
                  <a:pt x="3659738" y="4923520"/>
                  <a:pt x="3603949" y="4966917"/>
                </a:cubicBezTo>
                <a:cubicBezTo>
                  <a:pt x="3602710" y="4966917"/>
                  <a:pt x="3602710" y="4966917"/>
                  <a:pt x="3601470" y="4968158"/>
                </a:cubicBezTo>
                <a:cubicBezTo>
                  <a:pt x="3541962" y="4996676"/>
                  <a:pt x="3496093" y="5043793"/>
                  <a:pt x="3456421" y="5095869"/>
                </a:cubicBezTo>
                <a:cubicBezTo>
                  <a:pt x="3236984" y="5306656"/>
                  <a:pt x="3111769" y="5536041"/>
                  <a:pt x="3239464" y="5788984"/>
                </a:cubicBezTo>
                <a:cubicBezTo>
                  <a:pt x="3239464" y="5785265"/>
                  <a:pt x="3239464" y="5782785"/>
                  <a:pt x="3239464" y="5782785"/>
                </a:cubicBezTo>
                <a:cubicBezTo>
                  <a:pt x="3239464" y="5782785"/>
                  <a:pt x="3240704" y="5787745"/>
                  <a:pt x="3243183" y="5795185"/>
                </a:cubicBezTo>
                <a:cubicBezTo>
                  <a:pt x="3281616" y="5868340"/>
                  <a:pt x="3329966" y="5930336"/>
                  <a:pt x="3384515" y="5986132"/>
                </a:cubicBezTo>
                <a:cubicBezTo>
                  <a:pt x="3399392" y="5997291"/>
                  <a:pt x="3416748" y="6009690"/>
                  <a:pt x="3435344" y="6020850"/>
                </a:cubicBezTo>
                <a:cubicBezTo>
                  <a:pt x="3458900" y="6034488"/>
                  <a:pt x="3484934" y="6048128"/>
                  <a:pt x="3513449" y="6060526"/>
                </a:cubicBezTo>
                <a:cubicBezTo>
                  <a:pt x="3538242" y="6095245"/>
                  <a:pt x="3567996" y="6123763"/>
                  <a:pt x="3600230" y="6148561"/>
                </a:cubicBezTo>
                <a:cubicBezTo>
                  <a:pt x="3597751" y="6148561"/>
                  <a:pt x="3596510" y="6147322"/>
                  <a:pt x="3594032" y="6147322"/>
                </a:cubicBezTo>
                <a:cubicBezTo>
                  <a:pt x="3598990" y="6149802"/>
                  <a:pt x="3603949" y="6153520"/>
                  <a:pt x="3608909" y="6156000"/>
                </a:cubicBezTo>
                <a:cubicBezTo>
                  <a:pt x="3657258" y="6191958"/>
                  <a:pt x="3711808" y="6220476"/>
                  <a:pt x="3768836" y="6245276"/>
                </a:cubicBezTo>
                <a:cubicBezTo>
                  <a:pt x="4058938" y="6395306"/>
                  <a:pt x="4357718" y="6518058"/>
                  <a:pt x="4440780" y="6839198"/>
                </a:cubicBezTo>
                <a:cubicBezTo>
                  <a:pt x="4440780" y="6870194"/>
                  <a:pt x="4442020" y="6901194"/>
                  <a:pt x="4445738" y="6932190"/>
                </a:cubicBezTo>
                <a:cubicBezTo>
                  <a:pt x="4440780" y="6930952"/>
                  <a:pt x="4434581" y="6929712"/>
                  <a:pt x="4429623" y="6927230"/>
                </a:cubicBezTo>
                <a:cubicBezTo>
                  <a:pt x="4190350" y="6616012"/>
                  <a:pt x="3860578" y="6546576"/>
                  <a:pt x="3860578" y="6546576"/>
                </a:cubicBezTo>
                <a:cubicBezTo>
                  <a:pt x="3860578" y="6546576"/>
                  <a:pt x="3850660" y="6607331"/>
                  <a:pt x="3839502" y="6709005"/>
                </a:cubicBezTo>
                <a:cubicBezTo>
                  <a:pt x="3840741" y="6718924"/>
                  <a:pt x="3841982" y="6727604"/>
                  <a:pt x="3843221" y="6738764"/>
                </a:cubicBezTo>
                <a:cubicBezTo>
                  <a:pt x="3848180" y="6771001"/>
                  <a:pt x="3858098" y="6805720"/>
                  <a:pt x="3871736" y="6842917"/>
                </a:cubicBezTo>
                <a:cubicBezTo>
                  <a:pt x="3860578" y="6857796"/>
                  <a:pt x="3851899" y="6872676"/>
                  <a:pt x="3844460" y="6888793"/>
                </a:cubicBezTo>
                <a:cubicBezTo>
                  <a:pt x="3840741" y="6880114"/>
                  <a:pt x="3839502" y="6871435"/>
                  <a:pt x="3837022" y="6861516"/>
                </a:cubicBezTo>
                <a:cubicBezTo>
                  <a:pt x="3833302" y="6849117"/>
                  <a:pt x="3830824" y="6836716"/>
                  <a:pt x="3828345" y="6825558"/>
                </a:cubicBezTo>
                <a:cubicBezTo>
                  <a:pt x="3824626" y="6872676"/>
                  <a:pt x="3820906" y="6927230"/>
                  <a:pt x="3818426" y="6984267"/>
                </a:cubicBezTo>
                <a:cubicBezTo>
                  <a:pt x="3818426" y="6991708"/>
                  <a:pt x="3817187" y="6997908"/>
                  <a:pt x="3815946" y="7005346"/>
                </a:cubicBezTo>
                <a:cubicBezTo>
                  <a:pt x="3815946" y="7014026"/>
                  <a:pt x="3815946" y="7022704"/>
                  <a:pt x="3815946" y="7031384"/>
                </a:cubicBezTo>
                <a:cubicBezTo>
                  <a:pt x="3809748" y="7269450"/>
                  <a:pt x="3820906" y="7570749"/>
                  <a:pt x="3887852" y="7865850"/>
                </a:cubicBezTo>
                <a:cubicBezTo>
                  <a:pt x="3841982" y="7688543"/>
                  <a:pt x="3777515" y="7491395"/>
                  <a:pt x="3734123" y="7285568"/>
                </a:cubicBezTo>
                <a:cubicBezTo>
                  <a:pt x="3731643" y="7299207"/>
                  <a:pt x="3729164" y="7311607"/>
                  <a:pt x="3726684" y="7324006"/>
                </a:cubicBezTo>
                <a:cubicBezTo>
                  <a:pt x="3721726" y="7269450"/>
                  <a:pt x="3715528" y="7214893"/>
                  <a:pt x="3705608" y="7160336"/>
                </a:cubicBezTo>
                <a:cubicBezTo>
                  <a:pt x="3706849" y="7155376"/>
                  <a:pt x="3706849" y="7151656"/>
                  <a:pt x="3708089" y="7147937"/>
                </a:cubicBezTo>
                <a:cubicBezTo>
                  <a:pt x="3695691" y="7059904"/>
                  <a:pt x="3685774" y="6971868"/>
                  <a:pt x="3685774" y="6883834"/>
                </a:cubicBezTo>
                <a:cubicBezTo>
                  <a:pt x="3689493" y="6656928"/>
                  <a:pt x="3646102" y="6520538"/>
                  <a:pt x="3646102" y="6520538"/>
                </a:cubicBezTo>
                <a:cubicBezTo>
                  <a:pt x="3646102" y="6520538"/>
                  <a:pt x="3347322" y="6437462"/>
                  <a:pt x="3121688" y="6055567"/>
                </a:cubicBezTo>
                <a:lnTo>
                  <a:pt x="3121688" y="6058047"/>
                </a:lnTo>
                <a:cubicBezTo>
                  <a:pt x="3115488" y="6050608"/>
                  <a:pt x="3109290" y="6043168"/>
                  <a:pt x="3101852" y="6035729"/>
                </a:cubicBezTo>
                <a:cubicBezTo>
                  <a:pt x="3103092" y="6033249"/>
                  <a:pt x="3104331" y="6029528"/>
                  <a:pt x="3105571" y="6028290"/>
                </a:cubicBezTo>
                <a:cubicBezTo>
                  <a:pt x="3049782" y="5929096"/>
                  <a:pt x="2998952" y="5812543"/>
                  <a:pt x="2960521" y="5672432"/>
                </a:cubicBezTo>
                <a:cubicBezTo>
                  <a:pt x="2841505" y="5787745"/>
                  <a:pt x="2727448" y="5942735"/>
                  <a:pt x="2627028" y="6118804"/>
                </a:cubicBezTo>
                <a:cubicBezTo>
                  <a:pt x="2588597" y="6157241"/>
                  <a:pt x="2561321" y="6204358"/>
                  <a:pt x="2552643" y="6257675"/>
                </a:cubicBezTo>
                <a:cubicBezTo>
                  <a:pt x="2551403" y="6258914"/>
                  <a:pt x="2551403" y="6260154"/>
                  <a:pt x="2550165" y="6262634"/>
                </a:cubicBezTo>
                <a:cubicBezTo>
                  <a:pt x="2540246" y="6279992"/>
                  <a:pt x="2530327" y="6297352"/>
                  <a:pt x="2519170" y="6315950"/>
                </a:cubicBezTo>
                <a:cubicBezTo>
                  <a:pt x="2480737" y="6382906"/>
                  <a:pt x="2444785" y="6447382"/>
                  <a:pt x="2417510" y="6520538"/>
                </a:cubicBezTo>
                <a:cubicBezTo>
                  <a:pt x="2408832" y="6544096"/>
                  <a:pt x="2405113" y="6568896"/>
                  <a:pt x="2405113" y="6594932"/>
                </a:cubicBezTo>
                <a:cubicBezTo>
                  <a:pt x="2372879" y="6682968"/>
                  <a:pt x="2343126" y="6771001"/>
                  <a:pt x="2319570" y="6859036"/>
                </a:cubicBezTo>
                <a:cubicBezTo>
                  <a:pt x="2246425" y="6991708"/>
                  <a:pt x="2230309" y="7166536"/>
                  <a:pt x="2219151" y="7305407"/>
                </a:cubicBezTo>
                <a:cubicBezTo>
                  <a:pt x="2216671" y="7338885"/>
                  <a:pt x="2214192" y="7372363"/>
                  <a:pt x="2210471" y="7407081"/>
                </a:cubicBezTo>
                <a:cubicBezTo>
                  <a:pt x="2209234" y="7415760"/>
                  <a:pt x="2206754" y="7424439"/>
                  <a:pt x="2205513" y="7434359"/>
                </a:cubicBezTo>
                <a:cubicBezTo>
                  <a:pt x="2188157" y="7471556"/>
                  <a:pt x="2170800" y="7511234"/>
                  <a:pt x="2153443" y="7549672"/>
                </a:cubicBezTo>
                <a:cubicBezTo>
                  <a:pt x="2112532" y="7646384"/>
                  <a:pt x="2080299" y="7745580"/>
                  <a:pt x="2050544" y="7846013"/>
                </a:cubicBezTo>
                <a:cubicBezTo>
                  <a:pt x="2045586" y="7842292"/>
                  <a:pt x="2041868" y="7838573"/>
                  <a:pt x="2038148" y="7834853"/>
                </a:cubicBezTo>
                <a:cubicBezTo>
                  <a:pt x="1915413" y="7956364"/>
                  <a:pt x="1805075" y="8077878"/>
                  <a:pt x="1688537" y="8179552"/>
                </a:cubicBezTo>
                <a:cubicBezTo>
                  <a:pt x="1651346" y="8189471"/>
                  <a:pt x="1615392" y="8206830"/>
                  <a:pt x="1585639" y="8231628"/>
                </a:cubicBezTo>
                <a:cubicBezTo>
                  <a:pt x="1526130" y="8255187"/>
                  <a:pt x="1481499" y="8294863"/>
                  <a:pt x="1452985" y="8345701"/>
                </a:cubicBezTo>
                <a:cubicBezTo>
                  <a:pt x="1346367" y="8400256"/>
                  <a:pt x="1229830" y="8433734"/>
                  <a:pt x="1093457" y="8436215"/>
                </a:cubicBezTo>
                <a:cubicBezTo>
                  <a:pt x="632272" y="8441175"/>
                  <a:pt x="270265" y="8484572"/>
                  <a:pt x="0" y="8759834"/>
                </a:cubicBezTo>
                <a:cubicBezTo>
                  <a:pt x="148770" y="8443654"/>
                  <a:pt x="476064" y="8370500"/>
                  <a:pt x="870304" y="8366778"/>
                </a:cubicBezTo>
                <a:cubicBezTo>
                  <a:pt x="964525" y="8365540"/>
                  <a:pt x="1053787" y="8353140"/>
                  <a:pt x="1138089" y="8329581"/>
                </a:cubicBezTo>
                <a:cubicBezTo>
                  <a:pt x="1191399" y="8330822"/>
                  <a:pt x="1239750" y="8323381"/>
                  <a:pt x="1290578" y="8293624"/>
                </a:cubicBezTo>
                <a:cubicBezTo>
                  <a:pt x="1312895" y="8281224"/>
                  <a:pt x="1336450" y="8261385"/>
                  <a:pt x="1355046" y="8241548"/>
                </a:cubicBezTo>
                <a:cubicBezTo>
                  <a:pt x="1465383" y="8180790"/>
                  <a:pt x="1568282" y="8101436"/>
                  <a:pt x="1668702" y="7999762"/>
                </a:cubicBezTo>
                <a:cubicBezTo>
                  <a:pt x="2081538" y="7584388"/>
                  <a:pt x="2053024" y="7054944"/>
                  <a:pt x="2153443" y="6540378"/>
                </a:cubicBezTo>
                <a:lnTo>
                  <a:pt x="2147245" y="6545335"/>
                </a:lnTo>
                <a:cubicBezTo>
                  <a:pt x="2155924" y="6510618"/>
                  <a:pt x="2162123" y="6477141"/>
                  <a:pt x="2167081" y="6442422"/>
                </a:cubicBezTo>
                <a:cubicBezTo>
                  <a:pt x="2169562" y="6439942"/>
                  <a:pt x="2173280" y="6437462"/>
                  <a:pt x="2175759" y="6434983"/>
                </a:cubicBezTo>
                <a:cubicBezTo>
                  <a:pt x="2198076" y="6345709"/>
                  <a:pt x="2230309" y="6266354"/>
                  <a:pt x="2266262" y="6191958"/>
                </a:cubicBezTo>
                <a:cubicBezTo>
                  <a:pt x="2291056" y="6162201"/>
                  <a:pt x="2309652" y="6127482"/>
                  <a:pt x="2320809" y="6091524"/>
                </a:cubicBezTo>
                <a:cubicBezTo>
                  <a:pt x="2320809" y="6091524"/>
                  <a:pt x="2320809" y="6091524"/>
                  <a:pt x="2322051" y="6091524"/>
                </a:cubicBezTo>
                <a:cubicBezTo>
                  <a:pt x="2531568" y="5743108"/>
                  <a:pt x="2857621" y="5528602"/>
                  <a:pt x="2986555" y="5093389"/>
                </a:cubicBezTo>
                <a:cubicBezTo>
                  <a:pt x="2881176" y="5124387"/>
                  <a:pt x="2760921" y="5154146"/>
                  <a:pt x="2638186" y="5185144"/>
                </a:cubicBezTo>
                <a:cubicBezTo>
                  <a:pt x="2566280" y="5193823"/>
                  <a:pt x="2493135" y="5214901"/>
                  <a:pt x="2421230" y="5228540"/>
                </a:cubicBezTo>
                <a:cubicBezTo>
                  <a:pt x="2340647" y="5243420"/>
                  <a:pt x="2260062" y="5262018"/>
                  <a:pt x="2180719" y="5284337"/>
                </a:cubicBezTo>
                <a:cubicBezTo>
                  <a:pt x="2134848" y="5296736"/>
                  <a:pt x="2036908" y="5319054"/>
                  <a:pt x="1963762" y="5358733"/>
                </a:cubicBezTo>
                <a:cubicBezTo>
                  <a:pt x="1744326" y="5425688"/>
                  <a:pt x="1545968" y="5514962"/>
                  <a:pt x="1325292" y="5691031"/>
                </a:cubicBezTo>
                <a:cubicBezTo>
                  <a:pt x="1493897" y="5517442"/>
                  <a:pt x="1702175" y="5387251"/>
                  <a:pt x="1929050" y="5280618"/>
                </a:cubicBezTo>
                <a:cubicBezTo>
                  <a:pt x="1987318" y="5268218"/>
                  <a:pt x="2043107" y="5245899"/>
                  <a:pt x="2101375" y="5226061"/>
                </a:cubicBezTo>
                <a:cubicBezTo>
                  <a:pt x="2105093" y="5224821"/>
                  <a:pt x="2107574" y="5223582"/>
                  <a:pt x="2111292" y="5222341"/>
                </a:cubicBezTo>
                <a:cubicBezTo>
                  <a:pt x="2283617" y="5173984"/>
                  <a:pt x="2453464" y="5105789"/>
                  <a:pt x="2620830" y="5042553"/>
                </a:cubicBezTo>
                <a:cubicBezTo>
                  <a:pt x="2747283" y="4995435"/>
                  <a:pt x="2872499" y="4943359"/>
                  <a:pt x="2997713" y="4895002"/>
                </a:cubicBezTo>
                <a:cubicBezTo>
                  <a:pt x="3036144" y="4882603"/>
                  <a:pt x="3073338" y="4868963"/>
                  <a:pt x="3110531" y="4855325"/>
                </a:cubicBezTo>
                <a:cubicBezTo>
                  <a:pt x="3104331" y="4856565"/>
                  <a:pt x="3098133" y="4857804"/>
                  <a:pt x="3093174" y="4859045"/>
                </a:cubicBezTo>
                <a:cubicBezTo>
                  <a:pt x="3105571" y="4854085"/>
                  <a:pt x="3117968" y="4849125"/>
                  <a:pt x="3131605" y="4844166"/>
                </a:cubicBezTo>
                <a:cubicBezTo>
                  <a:pt x="3171277" y="4829286"/>
                  <a:pt x="3210950" y="4813168"/>
                  <a:pt x="3249382" y="4798288"/>
                </a:cubicBezTo>
                <a:cubicBezTo>
                  <a:pt x="3320047" y="4799528"/>
                  <a:pt x="3388233" y="4768530"/>
                  <a:pt x="3440303" y="4720174"/>
                </a:cubicBezTo>
                <a:cubicBezTo>
                  <a:pt x="3577915" y="4653218"/>
                  <a:pt x="3703130" y="4578822"/>
                  <a:pt x="3808508" y="4488308"/>
                </a:cubicBezTo>
                <a:cubicBezTo>
                  <a:pt x="3839502" y="4461030"/>
                  <a:pt x="3869256" y="4433752"/>
                  <a:pt x="3900250" y="4405234"/>
                </a:cubicBezTo>
                <a:cubicBezTo>
                  <a:pt x="3899009" y="4406473"/>
                  <a:pt x="3897771" y="4407713"/>
                  <a:pt x="3896530" y="4407713"/>
                </a:cubicBezTo>
                <a:lnTo>
                  <a:pt x="3896530" y="4406473"/>
                </a:lnTo>
                <a:cubicBezTo>
                  <a:pt x="3903969" y="4402754"/>
                  <a:pt x="3910167" y="4397794"/>
                  <a:pt x="3915127" y="4390354"/>
                </a:cubicBezTo>
                <a:cubicBezTo>
                  <a:pt x="3923805" y="4384155"/>
                  <a:pt x="3933723" y="4377955"/>
                  <a:pt x="3941162" y="4371756"/>
                </a:cubicBezTo>
                <a:cubicBezTo>
                  <a:pt x="3962237" y="4354397"/>
                  <a:pt x="3982073" y="4337038"/>
                  <a:pt x="4000670" y="4318439"/>
                </a:cubicBezTo>
                <a:cubicBezTo>
                  <a:pt x="4011826" y="4309760"/>
                  <a:pt x="4022984" y="4298601"/>
                  <a:pt x="4032903" y="4287441"/>
                </a:cubicBezTo>
                <a:cubicBezTo>
                  <a:pt x="4036622" y="4282481"/>
                  <a:pt x="4039102" y="4278762"/>
                  <a:pt x="4040341" y="4273802"/>
                </a:cubicBezTo>
                <a:cubicBezTo>
                  <a:pt x="4049019" y="4263882"/>
                  <a:pt x="4056458" y="4255203"/>
                  <a:pt x="4065137" y="4245284"/>
                </a:cubicBezTo>
                <a:cubicBezTo>
                  <a:pt x="4201508" y="4105173"/>
                  <a:pt x="4318044" y="3966302"/>
                  <a:pt x="4411027" y="3846030"/>
                </a:cubicBezTo>
                <a:cubicBezTo>
                  <a:pt x="4408547" y="3848510"/>
                  <a:pt x="4406067" y="3850990"/>
                  <a:pt x="4402348" y="3853468"/>
                </a:cubicBezTo>
                <a:cubicBezTo>
                  <a:pt x="4417225" y="3832390"/>
                  <a:pt x="4430862" y="3812552"/>
                  <a:pt x="4445738" y="3791472"/>
                </a:cubicBezTo>
                <a:cubicBezTo>
                  <a:pt x="4450698" y="3787753"/>
                  <a:pt x="4455657" y="3785273"/>
                  <a:pt x="4460616" y="3782793"/>
                </a:cubicBezTo>
                <a:cubicBezTo>
                  <a:pt x="4487892" y="3745597"/>
                  <a:pt x="4513926" y="3710878"/>
                  <a:pt x="4535002" y="3678640"/>
                </a:cubicBezTo>
                <a:cubicBezTo>
                  <a:pt x="4578393" y="3662522"/>
                  <a:pt x="4598228" y="3625323"/>
                  <a:pt x="4598228" y="3588126"/>
                </a:cubicBezTo>
                <a:cubicBezTo>
                  <a:pt x="4600708" y="3584406"/>
                  <a:pt x="4603188" y="3580687"/>
                  <a:pt x="4605666" y="3576966"/>
                </a:cubicBezTo>
                <a:cubicBezTo>
                  <a:pt x="4614345" y="3570767"/>
                  <a:pt x="4620544" y="3560847"/>
                  <a:pt x="4624262" y="3549689"/>
                </a:cubicBezTo>
                <a:cubicBezTo>
                  <a:pt x="4650298" y="3508771"/>
                  <a:pt x="4665175" y="3483973"/>
                  <a:pt x="4667654" y="3480253"/>
                </a:cubicBezTo>
                <a:cubicBezTo>
                  <a:pt x="4651538" y="3483973"/>
                  <a:pt x="4632942" y="3490172"/>
                  <a:pt x="4614345" y="3495132"/>
                </a:cubicBezTo>
                <a:cubicBezTo>
                  <a:pt x="4604428" y="3485213"/>
                  <a:pt x="4590790" y="3477773"/>
                  <a:pt x="4573433" y="3477773"/>
                </a:cubicBezTo>
                <a:cubicBezTo>
                  <a:pt x="4565994" y="3477773"/>
                  <a:pt x="4561036" y="3480253"/>
                  <a:pt x="4556077" y="3481493"/>
                </a:cubicBezTo>
                <a:cubicBezTo>
                  <a:pt x="4554836" y="3481493"/>
                  <a:pt x="4554836" y="3481493"/>
                  <a:pt x="4554836" y="3481493"/>
                </a:cubicBezTo>
                <a:cubicBezTo>
                  <a:pt x="4547398" y="3481493"/>
                  <a:pt x="4539960" y="3482733"/>
                  <a:pt x="4532522" y="3485213"/>
                </a:cubicBezTo>
                <a:cubicBezTo>
                  <a:pt x="4515165" y="3479013"/>
                  <a:pt x="4494090" y="3477773"/>
                  <a:pt x="4470534" y="3482733"/>
                </a:cubicBezTo>
                <a:cubicBezTo>
                  <a:pt x="4454418" y="3487693"/>
                  <a:pt x="4438300" y="3490172"/>
                  <a:pt x="4422184" y="3493892"/>
                </a:cubicBezTo>
                <a:cubicBezTo>
                  <a:pt x="4300688" y="3502572"/>
                  <a:pt x="4146959" y="3516211"/>
                  <a:pt x="3985792" y="3538530"/>
                </a:cubicBezTo>
                <a:cubicBezTo>
                  <a:pt x="3984553" y="3538530"/>
                  <a:pt x="3983312" y="3539769"/>
                  <a:pt x="3982073" y="3539769"/>
                </a:cubicBezTo>
                <a:cubicBezTo>
                  <a:pt x="3931244" y="3539769"/>
                  <a:pt x="3881653" y="3548448"/>
                  <a:pt x="3833302" y="3560847"/>
                </a:cubicBezTo>
                <a:cubicBezTo>
                  <a:pt x="3672136" y="3588126"/>
                  <a:pt x="3512209" y="3624084"/>
                  <a:pt x="3379556" y="3671201"/>
                </a:cubicBezTo>
                <a:cubicBezTo>
                  <a:pt x="2949363" y="3824950"/>
                  <a:pt x="2826627" y="4143611"/>
                  <a:pt x="2418751" y="4258923"/>
                </a:cubicBezTo>
                <a:cubicBezTo>
                  <a:pt x="2330729" y="4268842"/>
                  <a:pt x="2245186" y="4287441"/>
                  <a:pt x="2160882" y="4312240"/>
                </a:cubicBezTo>
                <a:cubicBezTo>
                  <a:pt x="1963762" y="4354397"/>
                  <a:pt x="1767881" y="4413913"/>
                  <a:pt x="1574481" y="4494507"/>
                </a:cubicBezTo>
                <a:cubicBezTo>
                  <a:pt x="1487699" y="4505667"/>
                  <a:pt x="1409595" y="4535425"/>
                  <a:pt x="1329011" y="4570143"/>
                </a:cubicBezTo>
                <a:cubicBezTo>
                  <a:pt x="1309174" y="4578822"/>
                  <a:pt x="1290578" y="4587501"/>
                  <a:pt x="1270743" y="4598661"/>
                </a:cubicBezTo>
                <a:cubicBezTo>
                  <a:pt x="1262064" y="4602381"/>
                  <a:pt x="1250906" y="4606101"/>
                  <a:pt x="1242229" y="4611061"/>
                </a:cubicBezTo>
                <a:cubicBezTo>
                  <a:pt x="1182719" y="4634619"/>
                  <a:pt x="1120733" y="4658178"/>
                  <a:pt x="1062463" y="4686696"/>
                </a:cubicBezTo>
                <a:cubicBezTo>
                  <a:pt x="990560" y="4711493"/>
                  <a:pt x="921133" y="4742491"/>
                  <a:pt x="852946" y="4775969"/>
                </a:cubicBezTo>
                <a:cubicBezTo>
                  <a:pt x="767405" y="4816887"/>
                  <a:pt x="675662" y="4868963"/>
                  <a:pt x="585161" y="4893762"/>
                </a:cubicBezTo>
                <a:cubicBezTo>
                  <a:pt x="572763" y="4897482"/>
                  <a:pt x="562845" y="4903682"/>
                  <a:pt x="556646" y="4912361"/>
                </a:cubicBezTo>
                <a:cubicBezTo>
                  <a:pt x="519454" y="4927240"/>
                  <a:pt x="481022" y="4943359"/>
                  <a:pt x="443829" y="4961957"/>
                </a:cubicBezTo>
                <a:cubicBezTo>
                  <a:pt x="436390" y="4965678"/>
                  <a:pt x="426473" y="4969397"/>
                  <a:pt x="419034" y="4974357"/>
                </a:cubicBezTo>
                <a:cubicBezTo>
                  <a:pt x="440111" y="4943359"/>
                  <a:pt x="463666" y="4916081"/>
                  <a:pt x="495899" y="4893762"/>
                </a:cubicBezTo>
                <a:cubicBezTo>
                  <a:pt x="564086" y="4845405"/>
                  <a:pt x="642190" y="4810688"/>
                  <a:pt x="717815" y="4773489"/>
                </a:cubicBezTo>
                <a:cubicBezTo>
                  <a:pt x="783521" y="4740012"/>
                  <a:pt x="846749" y="4702814"/>
                  <a:pt x="911216" y="4666857"/>
                </a:cubicBezTo>
                <a:cubicBezTo>
                  <a:pt x="985600" y="4633379"/>
                  <a:pt x="1061226" y="4601141"/>
                  <a:pt x="1136850" y="4568903"/>
                </a:cubicBezTo>
                <a:cubicBezTo>
                  <a:pt x="1231072" y="4527985"/>
                  <a:pt x="1325292" y="4487069"/>
                  <a:pt x="1418272" y="4446151"/>
                </a:cubicBezTo>
                <a:cubicBezTo>
                  <a:pt x="1457944" y="4434991"/>
                  <a:pt x="1495136" y="4422593"/>
                  <a:pt x="1534809" y="4411433"/>
                </a:cubicBezTo>
                <a:cubicBezTo>
                  <a:pt x="1687298" y="4366796"/>
                  <a:pt x="1839789" y="4313479"/>
                  <a:pt x="1988558" y="4255203"/>
                </a:cubicBezTo>
                <a:cubicBezTo>
                  <a:pt x="1983599" y="4255203"/>
                  <a:pt x="1978640" y="4255203"/>
                  <a:pt x="1973681" y="4253963"/>
                </a:cubicBezTo>
                <a:cubicBezTo>
                  <a:pt x="2118731" y="4210567"/>
                  <a:pt x="2266262" y="4170889"/>
                  <a:pt x="2392715" y="4089054"/>
                </a:cubicBezTo>
                <a:cubicBezTo>
                  <a:pt x="2713810" y="3937783"/>
                  <a:pt x="2883656" y="3736916"/>
                  <a:pt x="3176237" y="3560847"/>
                </a:cubicBezTo>
                <a:cubicBezTo>
                  <a:pt x="3589072" y="3311624"/>
                  <a:pt x="4101089" y="3361221"/>
                  <a:pt x="4548638" y="3273186"/>
                </a:cubicBezTo>
                <a:cubicBezTo>
                  <a:pt x="4875932" y="3207471"/>
                  <a:pt x="5290008" y="3192592"/>
                  <a:pt x="5597466" y="3042561"/>
                </a:cubicBezTo>
                <a:cubicBezTo>
                  <a:pt x="5871451" y="2849134"/>
                  <a:pt x="6030139" y="2689184"/>
                  <a:pt x="6213622" y="2449878"/>
                </a:cubicBezTo>
                <a:cubicBezTo>
                  <a:pt x="6482646" y="2102701"/>
                  <a:pt x="6475208" y="1822479"/>
                  <a:pt x="6395864" y="1471582"/>
                </a:cubicBezTo>
                <a:cubicBezTo>
                  <a:pt x="6300404" y="1042570"/>
                  <a:pt x="6283048" y="560240"/>
                  <a:pt x="6092126" y="138667"/>
                </a:cubicBezTo>
                <a:close/>
              </a:path>
            </a:pathLst>
          </a:custGeom>
          <a:solidFill>
            <a:schemeClr val="accent5">
              <a:lumMod val="75000"/>
            </a:schemeClr>
          </a:solidFill>
          <a:ln>
            <a:noFill/>
          </a:ln>
          <a:effectLst/>
        </p:spPr>
        <p:txBody>
          <a:bodyPr wrap="square" anchor="ctr">
            <a:noAutofit/>
          </a:bodyPr>
          <a:lstStyle/>
          <a:p>
            <a:endParaRPr lang="en-US" sz="900" b="1" dirty="0">
              <a:latin typeface="Garamond" panose="02020404030301010803" pitchFamily="18" charset="0"/>
            </a:endParaRPr>
          </a:p>
        </p:txBody>
      </p:sp>
      <p:sp>
        <p:nvSpPr>
          <p:cNvPr id="99" name="Oval 9">
            <a:extLst>
              <a:ext uri="{FF2B5EF4-FFF2-40B4-BE49-F238E27FC236}">
                <a16:creationId xmlns="" xmlns:a16="http://schemas.microsoft.com/office/drawing/2014/main" id="{B0432590-6C8E-144B-B4C9-52B8D0B28AF0}"/>
              </a:ext>
            </a:extLst>
          </p:cNvPr>
          <p:cNvSpPr>
            <a:spLocks noChangeArrowheads="1"/>
          </p:cNvSpPr>
          <p:nvPr/>
        </p:nvSpPr>
        <p:spPr bwMode="auto">
          <a:xfrm>
            <a:off x="4839545" y="1636035"/>
            <a:ext cx="817140" cy="818580"/>
          </a:xfrm>
          <a:prstGeom prst="ellipse">
            <a:avLst/>
          </a:prstGeom>
          <a:solidFill>
            <a:srgbClr val="00206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100" name="Freeform 936">
            <a:extLst>
              <a:ext uri="{FF2B5EF4-FFF2-40B4-BE49-F238E27FC236}">
                <a16:creationId xmlns="" xmlns:a16="http://schemas.microsoft.com/office/drawing/2014/main" id="{CC1E86AB-DA9B-1847-8F98-2CCF7D700EF7}"/>
              </a:ext>
            </a:extLst>
          </p:cNvPr>
          <p:cNvSpPr>
            <a:spLocks noChangeArrowheads="1"/>
          </p:cNvSpPr>
          <p:nvPr/>
        </p:nvSpPr>
        <p:spPr bwMode="auto">
          <a:xfrm>
            <a:off x="1293019" y="2340034"/>
            <a:ext cx="464716" cy="464716"/>
          </a:xfrm>
          <a:custGeom>
            <a:avLst/>
            <a:gdLst>
              <a:gd name="T0" fmla="*/ 166384 w 296503"/>
              <a:gd name="T1" fmla="*/ 230760 h 296053"/>
              <a:gd name="T2" fmla="*/ 159150 w 296503"/>
              <a:gd name="T3" fmla="*/ 233316 h 296053"/>
              <a:gd name="T4" fmla="*/ 136001 w 296503"/>
              <a:gd name="T5" fmla="*/ 243537 h 296053"/>
              <a:gd name="T6" fmla="*/ 138171 w 296503"/>
              <a:gd name="T7" fmla="*/ 254490 h 296053"/>
              <a:gd name="T8" fmla="*/ 121171 w 296503"/>
              <a:gd name="T9" fmla="*/ 273839 h 296053"/>
              <a:gd name="T10" fmla="*/ 232576 w 296503"/>
              <a:gd name="T11" fmla="*/ 290999 h 296053"/>
              <a:gd name="T12" fmla="*/ 227512 w 296503"/>
              <a:gd name="T13" fmla="*/ 244632 h 296053"/>
              <a:gd name="T14" fmla="*/ 222447 w 296503"/>
              <a:gd name="T15" fmla="*/ 239522 h 296053"/>
              <a:gd name="T16" fmla="*/ 194596 w 296503"/>
              <a:gd name="T17" fmla="*/ 205569 h 296053"/>
              <a:gd name="T18" fmla="*/ 57149 w 296503"/>
              <a:gd name="T19" fmla="*/ 178553 h 296053"/>
              <a:gd name="T20" fmla="*/ 56789 w 296503"/>
              <a:gd name="T21" fmla="*/ 190601 h 296053"/>
              <a:gd name="T22" fmla="*/ 45215 w 296503"/>
              <a:gd name="T23" fmla="*/ 190966 h 296053"/>
              <a:gd name="T24" fmla="*/ 45215 w 296503"/>
              <a:gd name="T25" fmla="*/ 263980 h 296053"/>
              <a:gd name="T26" fmla="*/ 128044 w 296503"/>
              <a:gd name="T27" fmla="*/ 249744 h 296053"/>
              <a:gd name="T28" fmla="*/ 149746 w 296503"/>
              <a:gd name="T29" fmla="*/ 220537 h 296053"/>
              <a:gd name="T30" fmla="*/ 188809 w 296503"/>
              <a:gd name="T31" fmla="*/ 197173 h 296053"/>
              <a:gd name="T32" fmla="*/ 166745 w 296503"/>
              <a:gd name="T33" fmla="*/ 169790 h 296053"/>
              <a:gd name="T34" fmla="*/ 147214 w 296503"/>
              <a:gd name="T35" fmla="*/ 176363 h 296053"/>
              <a:gd name="T36" fmla="*/ 100915 w 296503"/>
              <a:gd name="T37" fmla="*/ 134015 h 296053"/>
              <a:gd name="T38" fmla="*/ 112852 w 296503"/>
              <a:gd name="T39" fmla="*/ 126347 h 296053"/>
              <a:gd name="T40" fmla="*/ 166745 w 296503"/>
              <a:gd name="T41" fmla="*/ 160664 h 296053"/>
              <a:gd name="T42" fmla="*/ 225341 w 296503"/>
              <a:gd name="T43" fmla="*/ 129633 h 296053"/>
              <a:gd name="T44" fmla="*/ 168916 w 296503"/>
              <a:gd name="T45" fmla="*/ 63917 h 296053"/>
              <a:gd name="T46" fmla="*/ 197852 w 296503"/>
              <a:gd name="T47" fmla="*/ 188410 h 296053"/>
              <a:gd name="T48" fmla="*/ 197852 w 296503"/>
              <a:gd name="T49" fmla="*/ 196808 h 296053"/>
              <a:gd name="T50" fmla="*/ 231852 w 296503"/>
              <a:gd name="T51" fmla="*/ 235141 h 296053"/>
              <a:gd name="T52" fmla="*/ 232576 w 296503"/>
              <a:gd name="T53" fmla="*/ 300125 h 296053"/>
              <a:gd name="T54" fmla="*/ 112128 w 296503"/>
              <a:gd name="T55" fmla="*/ 273839 h 296053"/>
              <a:gd name="T56" fmla="*/ 45215 w 296503"/>
              <a:gd name="T57" fmla="*/ 273108 h 296053"/>
              <a:gd name="T58" fmla="*/ 48469 w 296503"/>
              <a:gd name="T59" fmla="*/ 182204 h 296053"/>
              <a:gd name="T60" fmla="*/ 100915 w 296503"/>
              <a:gd name="T61" fmla="*/ 125252 h 296053"/>
              <a:gd name="T62" fmla="*/ 168916 w 296503"/>
              <a:gd name="T63" fmla="*/ 63917 h 296053"/>
              <a:gd name="T64" fmla="*/ 172561 w 296503"/>
              <a:gd name="T65" fmla="*/ 1367 h 296053"/>
              <a:gd name="T66" fmla="*/ 257358 w 296503"/>
              <a:gd name="T67" fmla="*/ 36705 h 296053"/>
              <a:gd name="T68" fmla="*/ 261707 w 296503"/>
              <a:gd name="T69" fmla="*/ 90991 h 296053"/>
              <a:gd name="T70" fmla="*/ 298307 w 296503"/>
              <a:gd name="T71" fmla="*/ 129611 h 296053"/>
              <a:gd name="T72" fmla="*/ 261707 w 296503"/>
              <a:gd name="T73" fmla="*/ 168229 h 296053"/>
              <a:gd name="T74" fmla="*/ 257358 w 296503"/>
              <a:gd name="T75" fmla="*/ 222878 h 296053"/>
              <a:gd name="T76" fmla="*/ 237428 w 296503"/>
              <a:gd name="T77" fmla="*/ 218142 h 296053"/>
              <a:gd name="T78" fmla="*/ 252647 w 296503"/>
              <a:gd name="T79" fmla="*/ 213770 h 296053"/>
              <a:gd name="T80" fmla="*/ 254097 w 296503"/>
              <a:gd name="T81" fmla="*/ 163127 h 296053"/>
              <a:gd name="T82" fmla="*/ 254097 w 296503"/>
              <a:gd name="T83" fmla="*/ 96090 h 296053"/>
              <a:gd name="T84" fmla="*/ 252647 w 296503"/>
              <a:gd name="T85" fmla="*/ 45814 h 296053"/>
              <a:gd name="T86" fmla="*/ 202639 w 296503"/>
              <a:gd name="T87" fmla="*/ 44356 h 296053"/>
              <a:gd name="T88" fmla="*/ 135960 w 296503"/>
              <a:gd name="T89" fmla="*/ 44356 h 296053"/>
              <a:gd name="T90" fmla="*/ 85952 w 296503"/>
              <a:gd name="T91" fmla="*/ 45814 h 296053"/>
              <a:gd name="T92" fmla="*/ 84502 w 296503"/>
              <a:gd name="T93" fmla="*/ 96090 h 296053"/>
              <a:gd name="T94" fmla="*/ 54426 w 296503"/>
              <a:gd name="T95" fmla="*/ 132890 h 296053"/>
              <a:gd name="T96" fmla="*/ 48264 w 296503"/>
              <a:gd name="T97" fmla="*/ 139080 h 296053"/>
              <a:gd name="T98" fmla="*/ 41741 w 296503"/>
              <a:gd name="T99" fmla="*/ 126331 h 296053"/>
              <a:gd name="T100" fmla="*/ 76893 w 296503"/>
              <a:gd name="T101" fmla="*/ 41077 h 296053"/>
              <a:gd name="T102" fmla="*/ 131250 w 296503"/>
              <a:gd name="T103" fmla="*/ 36705 h 2960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96503" h="296053">
                <a:moveTo>
                  <a:pt x="193419" y="202780"/>
                </a:moveTo>
                <a:cubicBezTo>
                  <a:pt x="179398" y="202780"/>
                  <a:pt x="167175" y="213584"/>
                  <a:pt x="165377" y="227629"/>
                </a:cubicBezTo>
                <a:cubicBezTo>
                  <a:pt x="165377" y="229069"/>
                  <a:pt x="164299" y="230510"/>
                  <a:pt x="162501" y="231230"/>
                </a:cubicBezTo>
                <a:cubicBezTo>
                  <a:pt x="161063" y="231590"/>
                  <a:pt x="159266" y="231230"/>
                  <a:pt x="158187" y="230150"/>
                </a:cubicBezTo>
                <a:cubicBezTo>
                  <a:pt x="155671" y="227989"/>
                  <a:pt x="152075" y="226548"/>
                  <a:pt x="148840" y="226548"/>
                </a:cubicBezTo>
                <a:cubicBezTo>
                  <a:pt x="141290" y="226548"/>
                  <a:pt x="135178" y="232670"/>
                  <a:pt x="135178" y="240233"/>
                </a:cubicBezTo>
                <a:cubicBezTo>
                  <a:pt x="135178" y="242754"/>
                  <a:pt x="135897" y="244915"/>
                  <a:pt x="136976" y="246715"/>
                </a:cubicBezTo>
                <a:cubicBezTo>
                  <a:pt x="137695" y="248156"/>
                  <a:pt x="137695" y="249596"/>
                  <a:pt x="137335" y="251037"/>
                </a:cubicBezTo>
                <a:cubicBezTo>
                  <a:pt x="136616" y="252477"/>
                  <a:pt x="135538" y="253198"/>
                  <a:pt x="134100" y="253558"/>
                </a:cubicBezTo>
                <a:cubicBezTo>
                  <a:pt x="125831" y="255358"/>
                  <a:pt x="120438" y="262201"/>
                  <a:pt x="120438" y="270124"/>
                </a:cubicBezTo>
                <a:cubicBezTo>
                  <a:pt x="120438" y="279487"/>
                  <a:pt x="127988" y="287050"/>
                  <a:pt x="137335" y="287050"/>
                </a:cubicBezTo>
                <a:lnTo>
                  <a:pt x="231169" y="287050"/>
                </a:lnTo>
                <a:cubicBezTo>
                  <a:pt x="243752" y="287050"/>
                  <a:pt x="254178" y="276606"/>
                  <a:pt x="254178" y="264002"/>
                </a:cubicBezTo>
                <a:cubicBezTo>
                  <a:pt x="254178" y="249957"/>
                  <a:pt x="241235" y="238432"/>
                  <a:pt x="226135" y="241313"/>
                </a:cubicBezTo>
                <a:cubicBezTo>
                  <a:pt x="224697" y="242034"/>
                  <a:pt x="223259" y="241313"/>
                  <a:pt x="222181" y="240233"/>
                </a:cubicBezTo>
                <a:cubicBezTo>
                  <a:pt x="221102" y="239153"/>
                  <a:pt x="220743" y="237712"/>
                  <a:pt x="221102" y="236272"/>
                </a:cubicBezTo>
                <a:cubicBezTo>
                  <a:pt x="221462" y="234471"/>
                  <a:pt x="221462" y="232670"/>
                  <a:pt x="221462" y="231230"/>
                </a:cubicBezTo>
                <a:cubicBezTo>
                  <a:pt x="221462" y="215744"/>
                  <a:pt x="208879" y="202780"/>
                  <a:pt x="193419" y="202780"/>
                </a:cubicBezTo>
                <a:close/>
                <a:moveTo>
                  <a:pt x="100305" y="132195"/>
                </a:moveTo>
                <a:cubicBezTo>
                  <a:pt x="76577" y="132195"/>
                  <a:pt x="56804" y="152002"/>
                  <a:pt x="56804" y="176130"/>
                </a:cubicBezTo>
                <a:cubicBezTo>
                  <a:pt x="56804" y="178651"/>
                  <a:pt x="57163" y="181172"/>
                  <a:pt x="57882" y="184053"/>
                </a:cubicBezTo>
                <a:cubicBezTo>
                  <a:pt x="57882" y="185494"/>
                  <a:pt x="57523" y="186934"/>
                  <a:pt x="56444" y="188015"/>
                </a:cubicBezTo>
                <a:cubicBezTo>
                  <a:pt x="55366" y="189095"/>
                  <a:pt x="53928" y="189455"/>
                  <a:pt x="52490" y="189095"/>
                </a:cubicBezTo>
                <a:cubicBezTo>
                  <a:pt x="49973" y="188735"/>
                  <a:pt x="47456" y="188375"/>
                  <a:pt x="44940" y="188375"/>
                </a:cubicBezTo>
                <a:cubicBezTo>
                  <a:pt x="25166" y="188375"/>
                  <a:pt x="8988" y="204580"/>
                  <a:pt x="8988" y="224387"/>
                </a:cubicBezTo>
                <a:cubicBezTo>
                  <a:pt x="8988" y="244555"/>
                  <a:pt x="25166" y="260400"/>
                  <a:pt x="44940" y="260400"/>
                </a:cubicBezTo>
                <a:lnTo>
                  <a:pt x="113248" y="260400"/>
                </a:lnTo>
                <a:cubicBezTo>
                  <a:pt x="115764" y="254278"/>
                  <a:pt x="120798" y="249236"/>
                  <a:pt x="127269" y="246355"/>
                </a:cubicBezTo>
                <a:cubicBezTo>
                  <a:pt x="126550" y="244555"/>
                  <a:pt x="126550" y="242394"/>
                  <a:pt x="126550" y="240233"/>
                </a:cubicBezTo>
                <a:cubicBezTo>
                  <a:pt x="126550" y="227989"/>
                  <a:pt x="136616" y="217545"/>
                  <a:pt x="148840" y="217545"/>
                </a:cubicBezTo>
                <a:cubicBezTo>
                  <a:pt x="152075" y="217545"/>
                  <a:pt x="155311" y="218265"/>
                  <a:pt x="158187" y="219706"/>
                </a:cubicBezTo>
                <a:cubicBezTo>
                  <a:pt x="162142" y="206381"/>
                  <a:pt x="174006" y="196658"/>
                  <a:pt x="187667" y="194497"/>
                </a:cubicBezTo>
                <a:cubicBezTo>
                  <a:pt x="188027" y="192696"/>
                  <a:pt x="188027" y="191256"/>
                  <a:pt x="188027" y="189455"/>
                </a:cubicBezTo>
                <a:cubicBezTo>
                  <a:pt x="188027" y="177211"/>
                  <a:pt x="177960" y="167487"/>
                  <a:pt x="165737" y="167487"/>
                </a:cubicBezTo>
                <a:cubicBezTo>
                  <a:pt x="160344" y="167487"/>
                  <a:pt x="155311" y="169288"/>
                  <a:pt x="150997" y="173249"/>
                </a:cubicBezTo>
                <a:cubicBezTo>
                  <a:pt x="149918" y="173970"/>
                  <a:pt x="148121" y="174690"/>
                  <a:pt x="146323" y="173970"/>
                </a:cubicBezTo>
                <a:cubicBezTo>
                  <a:pt x="144885" y="173609"/>
                  <a:pt x="143807" y="172169"/>
                  <a:pt x="143807" y="170368"/>
                </a:cubicBezTo>
                <a:cubicBezTo>
                  <a:pt x="140930" y="148761"/>
                  <a:pt x="122236" y="132195"/>
                  <a:pt x="100305" y="132195"/>
                </a:cubicBezTo>
                <a:close/>
                <a:moveTo>
                  <a:pt x="167894" y="71693"/>
                </a:moveTo>
                <a:cubicBezTo>
                  <a:pt x="138054" y="71693"/>
                  <a:pt x="113607" y="95462"/>
                  <a:pt x="112169" y="124632"/>
                </a:cubicBezTo>
                <a:cubicBezTo>
                  <a:pt x="130864" y="128954"/>
                  <a:pt x="145964" y="143359"/>
                  <a:pt x="150997" y="162085"/>
                </a:cubicBezTo>
                <a:cubicBezTo>
                  <a:pt x="155671" y="159564"/>
                  <a:pt x="160704" y="158484"/>
                  <a:pt x="165737" y="158484"/>
                </a:cubicBezTo>
                <a:cubicBezTo>
                  <a:pt x="178679" y="158484"/>
                  <a:pt x="189465" y="166047"/>
                  <a:pt x="194498" y="176851"/>
                </a:cubicBezTo>
                <a:cubicBezTo>
                  <a:pt x="212114" y="167487"/>
                  <a:pt x="223978" y="149121"/>
                  <a:pt x="223978" y="127873"/>
                </a:cubicBezTo>
                <a:cubicBezTo>
                  <a:pt x="223978" y="96902"/>
                  <a:pt x="198812" y="71693"/>
                  <a:pt x="167894" y="71693"/>
                </a:cubicBezTo>
                <a:close/>
                <a:moveTo>
                  <a:pt x="167894" y="63050"/>
                </a:moveTo>
                <a:cubicBezTo>
                  <a:pt x="203486" y="63050"/>
                  <a:pt x="232966" y="92220"/>
                  <a:pt x="232966" y="127873"/>
                </a:cubicBezTo>
                <a:cubicBezTo>
                  <a:pt x="232966" y="153442"/>
                  <a:pt x="217867" y="175410"/>
                  <a:pt x="196655" y="185854"/>
                </a:cubicBezTo>
                <a:cubicBezTo>
                  <a:pt x="197015" y="187294"/>
                  <a:pt x="197015" y="188375"/>
                  <a:pt x="197015" y="189455"/>
                </a:cubicBezTo>
                <a:cubicBezTo>
                  <a:pt x="197015" y="191256"/>
                  <a:pt x="197015" y="192696"/>
                  <a:pt x="196655" y="194137"/>
                </a:cubicBezTo>
                <a:cubicBezTo>
                  <a:pt x="215709" y="195577"/>
                  <a:pt x="230450" y="211783"/>
                  <a:pt x="230450" y="231230"/>
                </a:cubicBezTo>
                <a:cubicBezTo>
                  <a:pt x="230450" y="231590"/>
                  <a:pt x="230450" y="231590"/>
                  <a:pt x="230450" y="231950"/>
                </a:cubicBezTo>
                <a:cubicBezTo>
                  <a:pt x="248425" y="231950"/>
                  <a:pt x="263165" y="246355"/>
                  <a:pt x="263165" y="264002"/>
                </a:cubicBezTo>
                <a:cubicBezTo>
                  <a:pt x="263165" y="281648"/>
                  <a:pt x="248785" y="296053"/>
                  <a:pt x="231169" y="296053"/>
                </a:cubicBezTo>
                <a:lnTo>
                  <a:pt x="137335" y="296053"/>
                </a:lnTo>
                <a:cubicBezTo>
                  <a:pt x="122955" y="296053"/>
                  <a:pt x="111450" y="284529"/>
                  <a:pt x="111450" y="270124"/>
                </a:cubicBezTo>
                <a:cubicBezTo>
                  <a:pt x="111450" y="270124"/>
                  <a:pt x="111450" y="269764"/>
                  <a:pt x="111450" y="269403"/>
                </a:cubicBezTo>
                <a:lnTo>
                  <a:pt x="44940" y="269403"/>
                </a:lnTo>
                <a:cubicBezTo>
                  <a:pt x="20133" y="269403"/>
                  <a:pt x="0" y="249236"/>
                  <a:pt x="0" y="224387"/>
                </a:cubicBezTo>
                <a:cubicBezTo>
                  <a:pt x="0" y="198818"/>
                  <a:pt x="21931" y="177571"/>
                  <a:pt x="48175" y="179732"/>
                </a:cubicBezTo>
                <a:cubicBezTo>
                  <a:pt x="48175" y="178291"/>
                  <a:pt x="48175" y="177211"/>
                  <a:pt x="48175" y="176130"/>
                </a:cubicBezTo>
                <a:cubicBezTo>
                  <a:pt x="48175" y="146960"/>
                  <a:pt x="71544" y="123552"/>
                  <a:pt x="100305" y="123552"/>
                </a:cubicBezTo>
                <a:cubicBezTo>
                  <a:pt x="101384" y="123552"/>
                  <a:pt x="102462" y="123552"/>
                  <a:pt x="103181" y="123552"/>
                </a:cubicBezTo>
                <a:cubicBezTo>
                  <a:pt x="105338" y="89700"/>
                  <a:pt x="133740" y="63050"/>
                  <a:pt x="167894" y="63050"/>
                </a:cubicBezTo>
                <a:close/>
                <a:moveTo>
                  <a:pt x="165394" y="1347"/>
                </a:moveTo>
                <a:cubicBezTo>
                  <a:pt x="166835" y="-450"/>
                  <a:pt x="169717" y="-450"/>
                  <a:pt x="171517" y="1347"/>
                </a:cubicBezTo>
                <a:lnTo>
                  <a:pt x="206456" y="36207"/>
                </a:lnTo>
                <a:lnTo>
                  <a:pt x="255801" y="36207"/>
                </a:lnTo>
                <a:cubicBezTo>
                  <a:pt x="258323" y="36207"/>
                  <a:pt x="260124" y="38004"/>
                  <a:pt x="260124" y="40520"/>
                </a:cubicBezTo>
                <a:lnTo>
                  <a:pt x="260124" y="89756"/>
                </a:lnTo>
                <a:lnTo>
                  <a:pt x="295062" y="124616"/>
                </a:lnTo>
                <a:cubicBezTo>
                  <a:pt x="295782" y="125335"/>
                  <a:pt x="296503" y="126773"/>
                  <a:pt x="296503" y="127851"/>
                </a:cubicBezTo>
                <a:cubicBezTo>
                  <a:pt x="296503" y="128929"/>
                  <a:pt x="295782" y="130007"/>
                  <a:pt x="295062" y="131085"/>
                </a:cubicBezTo>
                <a:lnTo>
                  <a:pt x="260124" y="165946"/>
                </a:lnTo>
                <a:lnTo>
                  <a:pt x="260124" y="215182"/>
                </a:lnTo>
                <a:cubicBezTo>
                  <a:pt x="260124" y="217697"/>
                  <a:pt x="258323" y="219854"/>
                  <a:pt x="255801" y="219854"/>
                </a:cubicBezTo>
                <a:lnTo>
                  <a:pt x="240313" y="219854"/>
                </a:lnTo>
                <a:cubicBezTo>
                  <a:pt x="238152" y="219854"/>
                  <a:pt x="235991" y="217697"/>
                  <a:pt x="235991" y="215182"/>
                </a:cubicBezTo>
                <a:cubicBezTo>
                  <a:pt x="235991" y="212666"/>
                  <a:pt x="238152" y="210869"/>
                  <a:pt x="240313" y="210869"/>
                </a:cubicBezTo>
                <a:lnTo>
                  <a:pt x="251119" y="210869"/>
                </a:lnTo>
                <a:lnTo>
                  <a:pt x="251119" y="164149"/>
                </a:lnTo>
                <a:cubicBezTo>
                  <a:pt x="251119" y="162711"/>
                  <a:pt x="251839" y="161993"/>
                  <a:pt x="252560" y="160914"/>
                </a:cubicBezTo>
                <a:lnTo>
                  <a:pt x="285697" y="127851"/>
                </a:lnTo>
                <a:lnTo>
                  <a:pt x="252560" y="94787"/>
                </a:lnTo>
                <a:cubicBezTo>
                  <a:pt x="251839" y="94069"/>
                  <a:pt x="251119" y="92990"/>
                  <a:pt x="251119" y="91912"/>
                </a:cubicBezTo>
                <a:lnTo>
                  <a:pt x="251119" y="45192"/>
                </a:lnTo>
                <a:lnTo>
                  <a:pt x="204655" y="45192"/>
                </a:lnTo>
                <a:cubicBezTo>
                  <a:pt x="203214" y="45192"/>
                  <a:pt x="202133" y="44833"/>
                  <a:pt x="201413" y="43754"/>
                </a:cubicBezTo>
                <a:lnTo>
                  <a:pt x="168276" y="10691"/>
                </a:lnTo>
                <a:lnTo>
                  <a:pt x="135138" y="43754"/>
                </a:lnTo>
                <a:cubicBezTo>
                  <a:pt x="134418" y="44833"/>
                  <a:pt x="133337" y="45192"/>
                  <a:pt x="131897" y="45192"/>
                </a:cubicBezTo>
                <a:lnTo>
                  <a:pt x="85432" y="45192"/>
                </a:lnTo>
                <a:lnTo>
                  <a:pt x="85432" y="91912"/>
                </a:lnTo>
                <a:cubicBezTo>
                  <a:pt x="85432" y="92990"/>
                  <a:pt x="84712" y="94069"/>
                  <a:pt x="83992" y="94787"/>
                </a:cubicBezTo>
                <a:lnTo>
                  <a:pt x="50854" y="127851"/>
                </a:lnTo>
                <a:lnTo>
                  <a:pt x="54096" y="131085"/>
                </a:lnTo>
                <a:cubicBezTo>
                  <a:pt x="55897" y="132523"/>
                  <a:pt x="55897" y="135757"/>
                  <a:pt x="54096" y="137195"/>
                </a:cubicBezTo>
                <a:cubicBezTo>
                  <a:pt x="52295" y="138992"/>
                  <a:pt x="49413" y="138992"/>
                  <a:pt x="47973" y="137195"/>
                </a:cubicBezTo>
                <a:lnTo>
                  <a:pt x="41489" y="131085"/>
                </a:lnTo>
                <a:cubicBezTo>
                  <a:pt x="39688" y="129288"/>
                  <a:pt x="39688" y="126413"/>
                  <a:pt x="41489" y="124616"/>
                </a:cubicBezTo>
                <a:lnTo>
                  <a:pt x="76428" y="89756"/>
                </a:lnTo>
                <a:lnTo>
                  <a:pt x="76428" y="40520"/>
                </a:lnTo>
                <a:cubicBezTo>
                  <a:pt x="76428" y="38004"/>
                  <a:pt x="78228" y="36207"/>
                  <a:pt x="80750" y="36207"/>
                </a:cubicBezTo>
                <a:lnTo>
                  <a:pt x="130456" y="36207"/>
                </a:lnTo>
                <a:lnTo>
                  <a:pt x="165394" y="1347"/>
                </a:ln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101" name="Oval 9">
            <a:extLst>
              <a:ext uri="{FF2B5EF4-FFF2-40B4-BE49-F238E27FC236}">
                <a16:creationId xmlns="" xmlns:a16="http://schemas.microsoft.com/office/drawing/2014/main" id="{A1EDC10A-87AE-B74F-A0A4-0FEE5816A19C}"/>
              </a:ext>
            </a:extLst>
          </p:cNvPr>
          <p:cNvSpPr>
            <a:spLocks noChangeArrowheads="1"/>
          </p:cNvSpPr>
          <p:nvPr/>
        </p:nvSpPr>
        <p:spPr bwMode="auto">
          <a:xfrm>
            <a:off x="2610984" y="4750900"/>
            <a:ext cx="817140" cy="818580"/>
          </a:xfrm>
          <a:prstGeom prst="ellipse">
            <a:avLst/>
          </a:prstGeom>
          <a:solidFill>
            <a:srgbClr val="92D05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102" name="Oval 9">
            <a:extLst>
              <a:ext uri="{FF2B5EF4-FFF2-40B4-BE49-F238E27FC236}">
                <a16:creationId xmlns="" xmlns:a16="http://schemas.microsoft.com/office/drawing/2014/main" id="{105340E3-DDD7-7D4C-BCA1-568EE4589DC2}"/>
              </a:ext>
            </a:extLst>
          </p:cNvPr>
          <p:cNvSpPr>
            <a:spLocks noChangeArrowheads="1"/>
          </p:cNvSpPr>
          <p:nvPr/>
        </p:nvSpPr>
        <p:spPr bwMode="auto">
          <a:xfrm>
            <a:off x="4116380" y="4448591"/>
            <a:ext cx="817140" cy="818580"/>
          </a:xfrm>
          <a:prstGeom prst="ellipse">
            <a:avLst/>
          </a:prstGeom>
          <a:solidFill>
            <a:schemeClr val="accent4"/>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103" name="Oval 9">
            <a:extLst>
              <a:ext uri="{FF2B5EF4-FFF2-40B4-BE49-F238E27FC236}">
                <a16:creationId xmlns="" xmlns:a16="http://schemas.microsoft.com/office/drawing/2014/main" id="{2C92C73C-A4B6-D64B-AAF3-3CE6DC553038}"/>
              </a:ext>
            </a:extLst>
          </p:cNvPr>
          <p:cNvSpPr>
            <a:spLocks noChangeArrowheads="1"/>
          </p:cNvSpPr>
          <p:nvPr/>
        </p:nvSpPr>
        <p:spPr bwMode="auto">
          <a:xfrm>
            <a:off x="6120324" y="4896736"/>
            <a:ext cx="817140" cy="818580"/>
          </a:xfrm>
          <a:prstGeom prst="ellipse">
            <a:avLst/>
          </a:prstGeom>
          <a:solidFill>
            <a:srgbClr val="0070C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104" name="Oval 9">
            <a:extLst>
              <a:ext uri="{FF2B5EF4-FFF2-40B4-BE49-F238E27FC236}">
                <a16:creationId xmlns="" xmlns:a16="http://schemas.microsoft.com/office/drawing/2014/main" id="{7E3D876D-1C9E-694E-8B6F-0C8D269506EF}"/>
              </a:ext>
            </a:extLst>
          </p:cNvPr>
          <p:cNvSpPr>
            <a:spLocks noChangeArrowheads="1"/>
          </p:cNvSpPr>
          <p:nvPr/>
        </p:nvSpPr>
        <p:spPr bwMode="auto">
          <a:xfrm>
            <a:off x="7636361" y="4584005"/>
            <a:ext cx="817140" cy="818580"/>
          </a:xfrm>
          <a:prstGeom prst="ellipse">
            <a:avLst/>
          </a:prstGeom>
          <a:solidFill>
            <a:srgbClr val="00B0F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105" name="Oval 9">
            <a:extLst>
              <a:ext uri="{FF2B5EF4-FFF2-40B4-BE49-F238E27FC236}">
                <a16:creationId xmlns="" xmlns:a16="http://schemas.microsoft.com/office/drawing/2014/main" id="{CF810E16-8FC8-5B4A-B1D8-0E6585A55FD6}"/>
              </a:ext>
            </a:extLst>
          </p:cNvPr>
          <p:cNvSpPr>
            <a:spLocks noChangeArrowheads="1"/>
          </p:cNvSpPr>
          <p:nvPr/>
        </p:nvSpPr>
        <p:spPr bwMode="auto">
          <a:xfrm>
            <a:off x="8688189" y="2549154"/>
            <a:ext cx="817140" cy="818580"/>
          </a:xfrm>
          <a:prstGeom prst="ellipse">
            <a:avLst/>
          </a:prstGeom>
          <a:solidFill>
            <a:schemeClr val="accent2"/>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106" name="Oval 9">
            <a:extLst>
              <a:ext uri="{FF2B5EF4-FFF2-40B4-BE49-F238E27FC236}">
                <a16:creationId xmlns="" xmlns:a16="http://schemas.microsoft.com/office/drawing/2014/main" id="{7F48C478-CF1E-2A46-B51C-BFB62C49C715}"/>
              </a:ext>
            </a:extLst>
          </p:cNvPr>
          <p:cNvSpPr>
            <a:spLocks noChangeArrowheads="1"/>
          </p:cNvSpPr>
          <p:nvPr/>
        </p:nvSpPr>
        <p:spPr bwMode="auto">
          <a:xfrm>
            <a:off x="8520843" y="3793582"/>
            <a:ext cx="817140" cy="818580"/>
          </a:xfrm>
          <a:prstGeom prst="ellipse">
            <a:avLst/>
          </a:prstGeom>
          <a:solidFill>
            <a:schemeClr val="accent3"/>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107" name="Freeform 808">
            <a:extLst>
              <a:ext uri="{FF2B5EF4-FFF2-40B4-BE49-F238E27FC236}">
                <a16:creationId xmlns="" xmlns:a16="http://schemas.microsoft.com/office/drawing/2014/main" id="{54630229-0204-974F-BFA8-7FAAA59A68E2}"/>
              </a:ext>
            </a:extLst>
          </p:cNvPr>
          <p:cNvSpPr>
            <a:spLocks noChangeArrowheads="1"/>
          </p:cNvSpPr>
          <p:nvPr/>
        </p:nvSpPr>
        <p:spPr bwMode="auto">
          <a:xfrm>
            <a:off x="6303003" y="5105588"/>
            <a:ext cx="462283" cy="442819"/>
          </a:xfrm>
          <a:custGeom>
            <a:avLst/>
            <a:gdLst>
              <a:gd name="T0" fmla="*/ 193317 w 302272"/>
              <a:gd name="T1" fmla="*/ 255192 h 288346"/>
              <a:gd name="T2" fmla="*/ 117475 w 302272"/>
              <a:gd name="T3" fmla="*/ 255192 h 288346"/>
              <a:gd name="T4" fmla="*/ 163234 w 302272"/>
              <a:gd name="T5" fmla="*/ 223618 h 288346"/>
              <a:gd name="T6" fmla="*/ 67820 w 302272"/>
              <a:gd name="T7" fmla="*/ 232777 h 288346"/>
              <a:gd name="T8" fmla="*/ 120545 w 302272"/>
              <a:gd name="T9" fmla="*/ 196631 h 288346"/>
              <a:gd name="T10" fmla="*/ 225171 w 302272"/>
              <a:gd name="T11" fmla="*/ 205790 h 288346"/>
              <a:gd name="T12" fmla="*/ 120545 w 302272"/>
              <a:gd name="T13" fmla="*/ 196631 h 288346"/>
              <a:gd name="T14" fmla="*/ 96479 w 302272"/>
              <a:gd name="T15" fmla="*/ 201027 h 288346"/>
              <a:gd name="T16" fmla="*/ 23812 w 302272"/>
              <a:gd name="T17" fmla="*/ 201027 h 288346"/>
              <a:gd name="T18" fmla="*/ 170850 w 302272"/>
              <a:gd name="T19" fmla="*/ 162148 h 288346"/>
              <a:gd name="T20" fmla="*/ 165357 w 302272"/>
              <a:gd name="T21" fmla="*/ 182042 h 288346"/>
              <a:gd name="T22" fmla="*/ 126553 w 302272"/>
              <a:gd name="T23" fmla="*/ 141068 h 288346"/>
              <a:gd name="T24" fmla="*/ 167916 w 302272"/>
              <a:gd name="T25" fmla="*/ 145533 h 288346"/>
              <a:gd name="T26" fmla="*/ 144896 w 302272"/>
              <a:gd name="T27" fmla="*/ 164509 h 288346"/>
              <a:gd name="T28" fmla="*/ 122237 w 302272"/>
              <a:gd name="T29" fmla="*/ 145533 h 288346"/>
              <a:gd name="T30" fmla="*/ 123463 w 302272"/>
              <a:gd name="T31" fmla="*/ 131516 h 288346"/>
              <a:gd name="T32" fmla="*/ 66619 w 302272"/>
              <a:gd name="T33" fmla="*/ 188329 h 288346"/>
              <a:gd name="T34" fmla="*/ 185651 w 302272"/>
              <a:gd name="T35" fmla="*/ 118843 h 288346"/>
              <a:gd name="T36" fmla="*/ 226653 w 302272"/>
              <a:gd name="T37" fmla="*/ 123606 h 288346"/>
              <a:gd name="T38" fmla="*/ 203994 w 302272"/>
              <a:gd name="T39" fmla="*/ 142290 h 288346"/>
              <a:gd name="T40" fmla="*/ 180975 w 302272"/>
              <a:gd name="T41" fmla="*/ 123606 h 288346"/>
              <a:gd name="T42" fmla="*/ 9363 w 302272"/>
              <a:gd name="T43" fmla="*/ 279340 h 288346"/>
              <a:gd name="T44" fmla="*/ 9363 w 302272"/>
              <a:gd name="T45" fmla="*/ 101734 h 288346"/>
              <a:gd name="T46" fmla="*/ 203655 w 302272"/>
              <a:gd name="T47" fmla="*/ 86161 h 288346"/>
              <a:gd name="T48" fmla="*/ 196477 w 302272"/>
              <a:gd name="T49" fmla="*/ 80760 h 288346"/>
              <a:gd name="T50" fmla="*/ 176019 w 302272"/>
              <a:gd name="T51" fmla="*/ 74279 h 288346"/>
              <a:gd name="T52" fmla="*/ 170276 w 302272"/>
              <a:gd name="T53" fmla="*/ 86161 h 288346"/>
              <a:gd name="T54" fmla="*/ 114330 w 302272"/>
              <a:gd name="T55" fmla="*/ 39790 h 288346"/>
              <a:gd name="T56" fmla="*/ 95587 w 302272"/>
              <a:gd name="T57" fmla="*/ 49636 h 288346"/>
              <a:gd name="T58" fmla="*/ 89459 w 302272"/>
              <a:gd name="T59" fmla="*/ 51460 h 288346"/>
              <a:gd name="T60" fmla="*/ 85855 w 302272"/>
              <a:gd name="T61" fmla="*/ 59484 h 288346"/>
              <a:gd name="T62" fmla="*/ 85855 w 302272"/>
              <a:gd name="T63" fmla="*/ 69695 h 288346"/>
              <a:gd name="T64" fmla="*/ 135957 w 302272"/>
              <a:gd name="T65" fmla="*/ 67142 h 288346"/>
              <a:gd name="T66" fmla="*/ 127667 w 302272"/>
              <a:gd name="T67" fmla="*/ 58754 h 288346"/>
              <a:gd name="T68" fmla="*/ 122981 w 302272"/>
              <a:gd name="T69" fmla="*/ 51095 h 288346"/>
              <a:gd name="T70" fmla="*/ 132353 w 302272"/>
              <a:gd name="T71" fmla="*/ 50001 h 288346"/>
              <a:gd name="T72" fmla="*/ 138841 w 302272"/>
              <a:gd name="T73" fmla="*/ 79907 h 288346"/>
              <a:gd name="T74" fmla="*/ 84773 w 302272"/>
              <a:gd name="T75" fmla="*/ 78813 h 288346"/>
              <a:gd name="T76" fmla="*/ 80448 w 302272"/>
              <a:gd name="T77" fmla="*/ 50366 h 288346"/>
              <a:gd name="T78" fmla="*/ 115051 w 302272"/>
              <a:gd name="T79" fmla="*/ 30672 h 288346"/>
              <a:gd name="T80" fmla="*/ 249556 w 302272"/>
              <a:gd name="T81" fmla="*/ 92727 h 288346"/>
              <a:gd name="T82" fmla="*/ 271883 w 302272"/>
              <a:gd name="T83" fmla="*/ 213773 h 288346"/>
              <a:gd name="T84" fmla="*/ 55096 w 302272"/>
              <a:gd name="T85" fmla="*/ 141 h 288346"/>
              <a:gd name="T86" fmla="*/ 280165 w 302272"/>
              <a:gd name="T87" fmla="*/ 219537 h 288346"/>
              <a:gd name="T88" fmla="*/ 275124 w 302272"/>
              <a:gd name="T89" fmla="*/ 223500 h 288346"/>
              <a:gd name="T90" fmla="*/ 249556 w 302272"/>
              <a:gd name="T91" fmla="*/ 288346 h 288346"/>
              <a:gd name="T92" fmla="*/ 0 w 302272"/>
              <a:gd name="T93" fmla="*/ 97050 h 288346"/>
              <a:gd name="T94" fmla="*/ 50055 w 302272"/>
              <a:gd name="T95" fmla="*/ 4104 h 288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2272" h="288346">
                <a:moveTo>
                  <a:pt x="122125" y="250606"/>
                </a:moveTo>
                <a:lnTo>
                  <a:pt x="189025" y="250606"/>
                </a:lnTo>
                <a:cubicBezTo>
                  <a:pt x="191529" y="250606"/>
                  <a:pt x="193317" y="252723"/>
                  <a:pt x="193317" y="255192"/>
                </a:cubicBezTo>
                <a:cubicBezTo>
                  <a:pt x="193317" y="257662"/>
                  <a:pt x="191529" y="259778"/>
                  <a:pt x="189025" y="259778"/>
                </a:cubicBezTo>
                <a:lnTo>
                  <a:pt x="122125" y="259778"/>
                </a:lnTo>
                <a:cubicBezTo>
                  <a:pt x="119621" y="259778"/>
                  <a:pt x="117475" y="257662"/>
                  <a:pt x="117475" y="255192"/>
                </a:cubicBezTo>
                <a:cubicBezTo>
                  <a:pt x="117475" y="252723"/>
                  <a:pt x="119621" y="250606"/>
                  <a:pt x="122125" y="250606"/>
                </a:cubicBezTo>
                <a:close/>
                <a:moveTo>
                  <a:pt x="67820" y="223618"/>
                </a:moveTo>
                <a:lnTo>
                  <a:pt x="163234" y="223618"/>
                </a:lnTo>
                <a:cubicBezTo>
                  <a:pt x="165754" y="223618"/>
                  <a:pt x="167915" y="225816"/>
                  <a:pt x="167915" y="228381"/>
                </a:cubicBezTo>
                <a:cubicBezTo>
                  <a:pt x="167915" y="230579"/>
                  <a:pt x="165754" y="232777"/>
                  <a:pt x="163234" y="232777"/>
                </a:cubicBezTo>
                <a:lnTo>
                  <a:pt x="67820" y="232777"/>
                </a:lnTo>
                <a:cubicBezTo>
                  <a:pt x="65300" y="232777"/>
                  <a:pt x="63500" y="230579"/>
                  <a:pt x="63500" y="228381"/>
                </a:cubicBezTo>
                <a:cubicBezTo>
                  <a:pt x="63500" y="225816"/>
                  <a:pt x="65300" y="223618"/>
                  <a:pt x="67820" y="223618"/>
                </a:cubicBezTo>
                <a:close/>
                <a:moveTo>
                  <a:pt x="120545" y="196631"/>
                </a:moveTo>
                <a:lnTo>
                  <a:pt x="225171" y="196631"/>
                </a:lnTo>
                <a:cubicBezTo>
                  <a:pt x="227679" y="196631"/>
                  <a:pt x="229829" y="198829"/>
                  <a:pt x="229829" y="201027"/>
                </a:cubicBezTo>
                <a:cubicBezTo>
                  <a:pt x="229829" y="203958"/>
                  <a:pt x="227679" y="205790"/>
                  <a:pt x="225171" y="205790"/>
                </a:cubicBezTo>
                <a:lnTo>
                  <a:pt x="120545" y="205790"/>
                </a:lnTo>
                <a:cubicBezTo>
                  <a:pt x="118037" y="205790"/>
                  <a:pt x="115887" y="203958"/>
                  <a:pt x="115887" y="201027"/>
                </a:cubicBezTo>
                <a:cubicBezTo>
                  <a:pt x="115887" y="198829"/>
                  <a:pt x="118037" y="196631"/>
                  <a:pt x="120545" y="196631"/>
                </a:cubicBezTo>
                <a:close/>
                <a:moveTo>
                  <a:pt x="28107" y="196631"/>
                </a:moveTo>
                <a:lnTo>
                  <a:pt x="92183" y="196631"/>
                </a:lnTo>
                <a:cubicBezTo>
                  <a:pt x="94331" y="196631"/>
                  <a:pt x="96479" y="198829"/>
                  <a:pt x="96479" y="201027"/>
                </a:cubicBezTo>
                <a:cubicBezTo>
                  <a:pt x="96479" y="203958"/>
                  <a:pt x="94331" y="205790"/>
                  <a:pt x="92183" y="205790"/>
                </a:cubicBezTo>
                <a:lnTo>
                  <a:pt x="28107" y="205790"/>
                </a:lnTo>
                <a:cubicBezTo>
                  <a:pt x="25602" y="205790"/>
                  <a:pt x="23812" y="203958"/>
                  <a:pt x="23812" y="201027"/>
                </a:cubicBezTo>
                <a:cubicBezTo>
                  <a:pt x="23812" y="198829"/>
                  <a:pt x="25602" y="196631"/>
                  <a:pt x="28107" y="196631"/>
                </a:cubicBezTo>
                <a:close/>
                <a:moveTo>
                  <a:pt x="165014" y="159616"/>
                </a:moveTo>
                <a:cubicBezTo>
                  <a:pt x="167417" y="158531"/>
                  <a:pt x="169820" y="159616"/>
                  <a:pt x="170850" y="162148"/>
                </a:cubicBezTo>
                <a:cubicBezTo>
                  <a:pt x="173252" y="168297"/>
                  <a:pt x="174282" y="175170"/>
                  <a:pt x="174282" y="182042"/>
                </a:cubicBezTo>
                <a:cubicBezTo>
                  <a:pt x="174282" y="184936"/>
                  <a:pt x="172223" y="186745"/>
                  <a:pt x="169820" y="186745"/>
                </a:cubicBezTo>
                <a:cubicBezTo>
                  <a:pt x="167417" y="186745"/>
                  <a:pt x="165357" y="184936"/>
                  <a:pt x="165357" y="182042"/>
                </a:cubicBezTo>
                <a:cubicBezTo>
                  <a:pt x="165357" y="176617"/>
                  <a:pt x="164327" y="170829"/>
                  <a:pt x="162611" y="165404"/>
                </a:cubicBezTo>
                <a:cubicBezTo>
                  <a:pt x="161925" y="162872"/>
                  <a:pt x="162954" y="160340"/>
                  <a:pt x="165014" y="159616"/>
                </a:cubicBezTo>
                <a:close/>
                <a:moveTo>
                  <a:pt x="126553" y="141068"/>
                </a:moveTo>
                <a:cubicBezTo>
                  <a:pt x="134106" y="141068"/>
                  <a:pt x="140940" y="144045"/>
                  <a:pt x="144896" y="148882"/>
                </a:cubicBezTo>
                <a:cubicBezTo>
                  <a:pt x="149212" y="144045"/>
                  <a:pt x="155686" y="141068"/>
                  <a:pt x="163239" y="141068"/>
                </a:cubicBezTo>
                <a:cubicBezTo>
                  <a:pt x="165757" y="141068"/>
                  <a:pt x="167916" y="142929"/>
                  <a:pt x="167916" y="145533"/>
                </a:cubicBezTo>
                <a:cubicBezTo>
                  <a:pt x="167916" y="148510"/>
                  <a:pt x="165757" y="150370"/>
                  <a:pt x="163239" y="150370"/>
                </a:cubicBezTo>
                <a:cubicBezTo>
                  <a:pt x="155686" y="150370"/>
                  <a:pt x="149572" y="154835"/>
                  <a:pt x="149572" y="160044"/>
                </a:cubicBezTo>
                <a:cubicBezTo>
                  <a:pt x="149572" y="162649"/>
                  <a:pt x="147414" y="164509"/>
                  <a:pt x="144896" y="164509"/>
                </a:cubicBezTo>
                <a:cubicBezTo>
                  <a:pt x="142378" y="164509"/>
                  <a:pt x="140580" y="162649"/>
                  <a:pt x="140580" y="160044"/>
                </a:cubicBezTo>
                <a:cubicBezTo>
                  <a:pt x="140580" y="154835"/>
                  <a:pt x="134106" y="150370"/>
                  <a:pt x="126553" y="150370"/>
                </a:cubicBezTo>
                <a:cubicBezTo>
                  <a:pt x="124035" y="150370"/>
                  <a:pt x="122237" y="148510"/>
                  <a:pt x="122237" y="145533"/>
                </a:cubicBezTo>
                <a:cubicBezTo>
                  <a:pt x="122237" y="142929"/>
                  <a:pt x="124035" y="141068"/>
                  <a:pt x="126553" y="141068"/>
                </a:cubicBezTo>
                <a:close/>
                <a:moveTo>
                  <a:pt x="118756" y="126781"/>
                </a:moveTo>
                <a:cubicBezTo>
                  <a:pt x="121290" y="126781"/>
                  <a:pt x="123463" y="128602"/>
                  <a:pt x="123463" y="131516"/>
                </a:cubicBezTo>
                <a:cubicBezTo>
                  <a:pt x="123463" y="134065"/>
                  <a:pt x="121290" y="135886"/>
                  <a:pt x="118756" y="135886"/>
                </a:cubicBezTo>
                <a:cubicBezTo>
                  <a:pt x="92687" y="135886"/>
                  <a:pt x="71325" y="157373"/>
                  <a:pt x="71325" y="183595"/>
                </a:cubicBezTo>
                <a:cubicBezTo>
                  <a:pt x="71325" y="186508"/>
                  <a:pt x="69153" y="188329"/>
                  <a:pt x="66619" y="188329"/>
                </a:cubicBezTo>
                <a:cubicBezTo>
                  <a:pt x="64446" y="188329"/>
                  <a:pt x="61912" y="186508"/>
                  <a:pt x="61912" y="183595"/>
                </a:cubicBezTo>
                <a:cubicBezTo>
                  <a:pt x="61912" y="152274"/>
                  <a:pt x="87618" y="126781"/>
                  <a:pt x="118756" y="126781"/>
                </a:cubicBezTo>
                <a:close/>
                <a:moveTo>
                  <a:pt x="185651" y="118843"/>
                </a:moveTo>
                <a:cubicBezTo>
                  <a:pt x="192844" y="118843"/>
                  <a:pt x="199678" y="121774"/>
                  <a:pt x="203994" y="126537"/>
                </a:cubicBezTo>
                <a:cubicBezTo>
                  <a:pt x="207950" y="121774"/>
                  <a:pt x="214784" y="118843"/>
                  <a:pt x="221977" y="118843"/>
                </a:cubicBezTo>
                <a:cubicBezTo>
                  <a:pt x="224854" y="118843"/>
                  <a:pt x="226653" y="121041"/>
                  <a:pt x="226653" y="123606"/>
                </a:cubicBezTo>
                <a:cubicBezTo>
                  <a:pt x="226653" y="126170"/>
                  <a:pt x="224854" y="128368"/>
                  <a:pt x="221977" y="128368"/>
                </a:cubicBezTo>
                <a:cubicBezTo>
                  <a:pt x="214784" y="128368"/>
                  <a:pt x="208310" y="132398"/>
                  <a:pt x="208310" y="137527"/>
                </a:cubicBezTo>
                <a:cubicBezTo>
                  <a:pt x="208310" y="140092"/>
                  <a:pt x="206511" y="142290"/>
                  <a:pt x="203994" y="142290"/>
                </a:cubicBezTo>
                <a:cubicBezTo>
                  <a:pt x="201476" y="142290"/>
                  <a:pt x="199318" y="140092"/>
                  <a:pt x="199318" y="137527"/>
                </a:cubicBezTo>
                <a:cubicBezTo>
                  <a:pt x="199318" y="132398"/>
                  <a:pt x="192844" y="128368"/>
                  <a:pt x="185651" y="128368"/>
                </a:cubicBezTo>
                <a:cubicBezTo>
                  <a:pt x="183133" y="128368"/>
                  <a:pt x="180975" y="126170"/>
                  <a:pt x="180975" y="123606"/>
                </a:cubicBezTo>
                <a:cubicBezTo>
                  <a:pt x="180975" y="121041"/>
                  <a:pt x="183133" y="118843"/>
                  <a:pt x="185651" y="118843"/>
                </a:cubicBezTo>
                <a:close/>
                <a:moveTo>
                  <a:pt x="9363" y="101734"/>
                </a:moveTo>
                <a:lnTo>
                  <a:pt x="9363" y="279340"/>
                </a:lnTo>
                <a:lnTo>
                  <a:pt x="244875" y="279340"/>
                </a:lnTo>
                <a:lnTo>
                  <a:pt x="244875" y="101734"/>
                </a:lnTo>
                <a:lnTo>
                  <a:pt x="9363" y="101734"/>
                </a:lnTo>
                <a:close/>
                <a:moveTo>
                  <a:pt x="187145" y="53756"/>
                </a:moveTo>
                <a:cubicBezTo>
                  <a:pt x="198272" y="53756"/>
                  <a:pt x="207603" y="62758"/>
                  <a:pt x="207603" y="74279"/>
                </a:cubicBezTo>
                <a:cubicBezTo>
                  <a:pt x="207603" y="78240"/>
                  <a:pt x="206168" y="82560"/>
                  <a:pt x="203655" y="86161"/>
                </a:cubicBezTo>
                <a:cubicBezTo>
                  <a:pt x="202937" y="87241"/>
                  <a:pt x="201502" y="87961"/>
                  <a:pt x="199707" y="87961"/>
                </a:cubicBezTo>
                <a:cubicBezTo>
                  <a:pt x="198989" y="87961"/>
                  <a:pt x="198272" y="87601"/>
                  <a:pt x="197554" y="87241"/>
                </a:cubicBezTo>
                <a:cubicBezTo>
                  <a:pt x="195400" y="85441"/>
                  <a:pt x="195041" y="82920"/>
                  <a:pt x="196477" y="80760"/>
                </a:cubicBezTo>
                <a:cubicBezTo>
                  <a:pt x="197554" y="78960"/>
                  <a:pt x="198272" y="76439"/>
                  <a:pt x="198272" y="74279"/>
                </a:cubicBezTo>
                <a:cubicBezTo>
                  <a:pt x="198272" y="68158"/>
                  <a:pt x="193247" y="62758"/>
                  <a:pt x="187145" y="62758"/>
                </a:cubicBezTo>
                <a:cubicBezTo>
                  <a:pt x="180685" y="62758"/>
                  <a:pt x="176019" y="68158"/>
                  <a:pt x="176019" y="74279"/>
                </a:cubicBezTo>
                <a:cubicBezTo>
                  <a:pt x="176019" y="76439"/>
                  <a:pt x="176378" y="78960"/>
                  <a:pt x="177814" y="80760"/>
                </a:cubicBezTo>
                <a:cubicBezTo>
                  <a:pt x="179249" y="82920"/>
                  <a:pt x="178890" y="85441"/>
                  <a:pt x="176737" y="87241"/>
                </a:cubicBezTo>
                <a:cubicBezTo>
                  <a:pt x="174583" y="88321"/>
                  <a:pt x="172071" y="87961"/>
                  <a:pt x="170276" y="86161"/>
                </a:cubicBezTo>
                <a:cubicBezTo>
                  <a:pt x="167764" y="82560"/>
                  <a:pt x="166687" y="78240"/>
                  <a:pt x="166687" y="74279"/>
                </a:cubicBezTo>
                <a:cubicBezTo>
                  <a:pt x="166687" y="62758"/>
                  <a:pt x="176019" y="53756"/>
                  <a:pt x="187145" y="53756"/>
                </a:cubicBezTo>
                <a:close/>
                <a:moveTo>
                  <a:pt x="114330" y="39790"/>
                </a:moveTo>
                <a:cubicBezTo>
                  <a:pt x="109284" y="39425"/>
                  <a:pt x="104598" y="42707"/>
                  <a:pt x="103517" y="47448"/>
                </a:cubicBezTo>
                <a:cubicBezTo>
                  <a:pt x="103156" y="48907"/>
                  <a:pt x="101714" y="50366"/>
                  <a:pt x="100273" y="50730"/>
                </a:cubicBezTo>
                <a:cubicBezTo>
                  <a:pt x="98470" y="51460"/>
                  <a:pt x="96668" y="50730"/>
                  <a:pt x="95587" y="49636"/>
                </a:cubicBezTo>
                <a:cubicBezTo>
                  <a:pt x="95226" y="48907"/>
                  <a:pt x="94506" y="48542"/>
                  <a:pt x="93424" y="48178"/>
                </a:cubicBezTo>
                <a:lnTo>
                  <a:pt x="93064" y="48178"/>
                </a:lnTo>
                <a:cubicBezTo>
                  <a:pt x="91261" y="48178"/>
                  <a:pt x="89820" y="49636"/>
                  <a:pt x="89459" y="51460"/>
                </a:cubicBezTo>
                <a:cubicBezTo>
                  <a:pt x="89459" y="52189"/>
                  <a:pt x="89459" y="52554"/>
                  <a:pt x="89820" y="53283"/>
                </a:cubicBezTo>
                <a:cubicBezTo>
                  <a:pt x="90541" y="54743"/>
                  <a:pt x="90541" y="56201"/>
                  <a:pt x="89459" y="57660"/>
                </a:cubicBezTo>
                <a:cubicBezTo>
                  <a:pt x="88738" y="58754"/>
                  <a:pt x="87297" y="59484"/>
                  <a:pt x="85855" y="59484"/>
                </a:cubicBezTo>
                <a:cubicBezTo>
                  <a:pt x="83692" y="59848"/>
                  <a:pt x="81890" y="61672"/>
                  <a:pt x="81529" y="64225"/>
                </a:cubicBezTo>
                <a:cubicBezTo>
                  <a:pt x="81169" y="65319"/>
                  <a:pt x="81890" y="66778"/>
                  <a:pt x="82611" y="67872"/>
                </a:cubicBezTo>
                <a:cubicBezTo>
                  <a:pt x="83332" y="68966"/>
                  <a:pt x="84413" y="69330"/>
                  <a:pt x="85855" y="69695"/>
                </a:cubicBezTo>
                <a:lnTo>
                  <a:pt x="127306" y="74071"/>
                </a:lnTo>
                <a:cubicBezTo>
                  <a:pt x="129469" y="74436"/>
                  <a:pt x="131271" y="73707"/>
                  <a:pt x="133074" y="72613"/>
                </a:cubicBezTo>
                <a:cubicBezTo>
                  <a:pt x="134515" y="71154"/>
                  <a:pt x="135597" y="69330"/>
                  <a:pt x="135957" y="67142"/>
                </a:cubicBezTo>
                <a:cubicBezTo>
                  <a:pt x="136318" y="65319"/>
                  <a:pt x="135597" y="63131"/>
                  <a:pt x="134155" y="61672"/>
                </a:cubicBezTo>
                <a:cubicBezTo>
                  <a:pt x="133074" y="59848"/>
                  <a:pt x="131271" y="59119"/>
                  <a:pt x="129109" y="58754"/>
                </a:cubicBezTo>
                <a:cubicBezTo>
                  <a:pt x="128748" y="58754"/>
                  <a:pt x="128027" y="58754"/>
                  <a:pt x="127667" y="58754"/>
                </a:cubicBezTo>
                <a:cubicBezTo>
                  <a:pt x="125865" y="59119"/>
                  <a:pt x="124423" y="58390"/>
                  <a:pt x="123702" y="56931"/>
                </a:cubicBezTo>
                <a:cubicBezTo>
                  <a:pt x="122621" y="55837"/>
                  <a:pt x="122260" y="54378"/>
                  <a:pt x="122621" y="52554"/>
                </a:cubicBezTo>
                <a:cubicBezTo>
                  <a:pt x="122621" y="52189"/>
                  <a:pt x="122981" y="51460"/>
                  <a:pt x="122981" y="51095"/>
                </a:cubicBezTo>
                <a:cubicBezTo>
                  <a:pt x="123702" y="45260"/>
                  <a:pt x="119737" y="40519"/>
                  <a:pt x="114330" y="39790"/>
                </a:cubicBezTo>
                <a:close/>
                <a:moveTo>
                  <a:pt x="115051" y="30672"/>
                </a:moveTo>
                <a:cubicBezTo>
                  <a:pt x="125144" y="31766"/>
                  <a:pt x="132353" y="40154"/>
                  <a:pt x="132353" y="50001"/>
                </a:cubicBezTo>
                <a:cubicBezTo>
                  <a:pt x="135957" y="50730"/>
                  <a:pt x="139201" y="52554"/>
                  <a:pt x="141364" y="55837"/>
                </a:cubicBezTo>
                <a:cubicBezTo>
                  <a:pt x="144248" y="59119"/>
                  <a:pt x="145689" y="63495"/>
                  <a:pt x="144968" y="68236"/>
                </a:cubicBezTo>
                <a:cubicBezTo>
                  <a:pt x="144608" y="72613"/>
                  <a:pt x="142445" y="76624"/>
                  <a:pt x="138841" y="79907"/>
                </a:cubicBezTo>
                <a:cubicBezTo>
                  <a:pt x="135957" y="82095"/>
                  <a:pt x="131992" y="83554"/>
                  <a:pt x="128388" y="83554"/>
                </a:cubicBezTo>
                <a:cubicBezTo>
                  <a:pt x="127667" y="83554"/>
                  <a:pt x="126946" y="83554"/>
                  <a:pt x="126585" y="83554"/>
                </a:cubicBezTo>
                <a:lnTo>
                  <a:pt x="84773" y="78813"/>
                </a:lnTo>
                <a:cubicBezTo>
                  <a:pt x="77204" y="78083"/>
                  <a:pt x="71437" y="70789"/>
                  <a:pt x="72518" y="63131"/>
                </a:cubicBezTo>
                <a:cubicBezTo>
                  <a:pt x="72879" y="58025"/>
                  <a:pt x="76123" y="54013"/>
                  <a:pt x="80448" y="51825"/>
                </a:cubicBezTo>
                <a:cubicBezTo>
                  <a:pt x="80448" y="51460"/>
                  <a:pt x="80448" y="50730"/>
                  <a:pt x="80448" y="50366"/>
                </a:cubicBezTo>
                <a:cubicBezTo>
                  <a:pt x="81169" y="43437"/>
                  <a:pt x="87297" y="38331"/>
                  <a:pt x="94506" y="39060"/>
                </a:cubicBezTo>
                <a:cubicBezTo>
                  <a:pt x="95226" y="39425"/>
                  <a:pt x="96308" y="39425"/>
                  <a:pt x="97029" y="39790"/>
                </a:cubicBezTo>
                <a:cubicBezTo>
                  <a:pt x="100633" y="33590"/>
                  <a:pt x="107842" y="29943"/>
                  <a:pt x="115051" y="30672"/>
                </a:cubicBezTo>
                <a:close/>
                <a:moveTo>
                  <a:pt x="58698" y="9868"/>
                </a:moveTo>
                <a:lnTo>
                  <a:pt x="48975" y="92727"/>
                </a:lnTo>
                <a:lnTo>
                  <a:pt x="249556" y="92727"/>
                </a:lnTo>
                <a:cubicBezTo>
                  <a:pt x="252077" y="92727"/>
                  <a:pt x="254237" y="94528"/>
                  <a:pt x="254237" y="97050"/>
                </a:cubicBezTo>
                <a:lnTo>
                  <a:pt x="254237" y="211612"/>
                </a:lnTo>
                <a:lnTo>
                  <a:pt x="271883" y="213773"/>
                </a:lnTo>
                <a:lnTo>
                  <a:pt x="292769" y="37247"/>
                </a:lnTo>
                <a:lnTo>
                  <a:pt x="58698" y="9868"/>
                </a:lnTo>
                <a:close/>
                <a:moveTo>
                  <a:pt x="55096" y="141"/>
                </a:moveTo>
                <a:lnTo>
                  <a:pt x="298171" y="28961"/>
                </a:lnTo>
                <a:cubicBezTo>
                  <a:pt x="300691" y="29322"/>
                  <a:pt x="302852" y="31483"/>
                  <a:pt x="302132" y="34005"/>
                </a:cubicBezTo>
                <a:lnTo>
                  <a:pt x="280165" y="219537"/>
                </a:lnTo>
                <a:cubicBezTo>
                  <a:pt x="280165" y="220618"/>
                  <a:pt x="279805" y="221699"/>
                  <a:pt x="278725" y="222419"/>
                </a:cubicBezTo>
                <a:cubicBezTo>
                  <a:pt x="277644" y="223140"/>
                  <a:pt x="276924" y="223500"/>
                  <a:pt x="275844" y="223500"/>
                </a:cubicBezTo>
                <a:cubicBezTo>
                  <a:pt x="275844" y="223500"/>
                  <a:pt x="275484" y="223500"/>
                  <a:pt x="275124" y="223500"/>
                </a:cubicBezTo>
                <a:lnTo>
                  <a:pt x="254237" y="220978"/>
                </a:lnTo>
                <a:lnTo>
                  <a:pt x="254237" y="284023"/>
                </a:lnTo>
                <a:cubicBezTo>
                  <a:pt x="254237" y="286184"/>
                  <a:pt x="252077" y="288346"/>
                  <a:pt x="249556" y="288346"/>
                </a:cubicBezTo>
                <a:lnTo>
                  <a:pt x="4681" y="288346"/>
                </a:lnTo>
                <a:cubicBezTo>
                  <a:pt x="2160" y="288346"/>
                  <a:pt x="0" y="286184"/>
                  <a:pt x="0" y="284023"/>
                </a:cubicBezTo>
                <a:lnTo>
                  <a:pt x="0" y="97050"/>
                </a:lnTo>
                <a:cubicBezTo>
                  <a:pt x="0" y="94528"/>
                  <a:pt x="2160" y="92727"/>
                  <a:pt x="4681" y="92727"/>
                </a:cubicBezTo>
                <a:lnTo>
                  <a:pt x="39612" y="92727"/>
                </a:lnTo>
                <a:lnTo>
                  <a:pt x="50055" y="4104"/>
                </a:lnTo>
                <a:cubicBezTo>
                  <a:pt x="50415" y="2663"/>
                  <a:pt x="50775" y="1582"/>
                  <a:pt x="51855" y="862"/>
                </a:cubicBezTo>
                <a:cubicBezTo>
                  <a:pt x="52936" y="141"/>
                  <a:pt x="54016" y="-219"/>
                  <a:pt x="55096" y="141"/>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108" name="Freeform 807">
            <a:extLst>
              <a:ext uri="{FF2B5EF4-FFF2-40B4-BE49-F238E27FC236}">
                <a16:creationId xmlns="" xmlns:a16="http://schemas.microsoft.com/office/drawing/2014/main" id="{6CFB3951-4295-D942-8180-B01A7163CAFA}"/>
              </a:ext>
            </a:extLst>
          </p:cNvPr>
          <p:cNvSpPr>
            <a:spLocks noChangeArrowheads="1"/>
          </p:cNvSpPr>
          <p:nvPr/>
        </p:nvSpPr>
        <p:spPr bwMode="auto">
          <a:xfrm>
            <a:off x="9893800" y="4119289"/>
            <a:ext cx="464716" cy="464716"/>
          </a:xfrm>
          <a:custGeom>
            <a:avLst/>
            <a:gdLst>
              <a:gd name="T0" fmla="*/ 175848 w 302852"/>
              <a:gd name="T1" fmla="*/ 296686 h 302852"/>
              <a:gd name="T2" fmla="*/ 103187 w 302852"/>
              <a:gd name="T3" fmla="*/ 296686 h 302852"/>
              <a:gd name="T4" fmla="*/ 213946 w 302852"/>
              <a:gd name="T5" fmla="*/ 251590 h 302852"/>
              <a:gd name="T6" fmla="*/ 228600 w 302852"/>
              <a:gd name="T7" fmla="*/ 251590 h 302852"/>
              <a:gd name="T8" fmla="*/ 234828 w 302852"/>
              <a:gd name="T9" fmla="*/ 245567 h 302852"/>
              <a:gd name="T10" fmla="*/ 207352 w 302852"/>
              <a:gd name="T11" fmla="*/ 272143 h 302852"/>
              <a:gd name="T12" fmla="*/ 98124 w 302852"/>
              <a:gd name="T13" fmla="*/ 216900 h 302852"/>
              <a:gd name="T14" fmla="*/ 52259 w 302852"/>
              <a:gd name="T15" fmla="*/ 286239 h 302852"/>
              <a:gd name="T16" fmla="*/ 123403 w 302852"/>
              <a:gd name="T17" fmla="*/ 243986 h 302852"/>
              <a:gd name="T18" fmla="*/ 98124 w 302852"/>
              <a:gd name="T19" fmla="*/ 216900 h 302852"/>
              <a:gd name="T20" fmla="*/ 231745 w 302852"/>
              <a:gd name="T21" fmla="*/ 119032 h 302852"/>
              <a:gd name="T22" fmla="*/ 76456 w 302852"/>
              <a:gd name="T23" fmla="*/ 86890 h 302852"/>
              <a:gd name="T24" fmla="*/ 73928 w 302852"/>
              <a:gd name="T25" fmla="*/ 139616 h 302852"/>
              <a:gd name="T26" fmla="*/ 56593 w 302852"/>
              <a:gd name="T27" fmla="*/ 142867 h 302852"/>
              <a:gd name="T28" fmla="*/ 91984 w 302852"/>
              <a:gd name="T29" fmla="*/ 152979 h 302852"/>
              <a:gd name="T30" fmla="*/ 197798 w 302852"/>
              <a:gd name="T31" fmla="*/ 284072 h 302852"/>
              <a:gd name="T32" fmla="*/ 253775 w 302852"/>
              <a:gd name="T33" fmla="*/ 260598 h 302852"/>
              <a:gd name="T34" fmla="*/ 208632 w 302852"/>
              <a:gd name="T35" fmla="*/ 227373 h 302852"/>
              <a:gd name="T36" fmla="*/ 103180 w 302852"/>
              <a:gd name="T37" fmla="*/ 96641 h 302852"/>
              <a:gd name="T38" fmla="*/ 238246 w 302852"/>
              <a:gd name="T39" fmla="*/ 78945 h 302852"/>
              <a:gd name="T40" fmla="*/ 263164 w 302852"/>
              <a:gd name="T41" fmla="*/ 105670 h 302852"/>
              <a:gd name="T42" fmla="*/ 231023 w 302852"/>
              <a:gd name="T43" fmla="*/ 129505 h 302852"/>
              <a:gd name="T44" fmla="*/ 170712 w 302852"/>
              <a:gd name="T45" fmla="*/ 176453 h 302852"/>
              <a:gd name="T46" fmla="*/ 263164 w 302852"/>
              <a:gd name="T47" fmla="*/ 260598 h 302852"/>
              <a:gd name="T48" fmla="*/ 191297 w 302852"/>
              <a:gd name="T49" fmla="*/ 290211 h 302852"/>
              <a:gd name="T50" fmla="*/ 121237 w 302852"/>
              <a:gd name="T51" fmla="*/ 225928 h 302852"/>
              <a:gd name="T52" fmla="*/ 85123 w 302852"/>
              <a:gd name="T53" fmla="*/ 294906 h 302852"/>
              <a:gd name="T54" fmla="*/ 45759 w 302852"/>
              <a:gd name="T55" fmla="*/ 292739 h 302852"/>
              <a:gd name="T56" fmla="*/ 106069 w 302852"/>
              <a:gd name="T57" fmla="*/ 210761 h 302852"/>
              <a:gd name="T58" fmla="*/ 87290 w 302852"/>
              <a:gd name="T59" fmla="*/ 161285 h 302852"/>
              <a:gd name="T60" fmla="*/ 43592 w 302852"/>
              <a:gd name="T61" fmla="*/ 102419 h 302852"/>
              <a:gd name="T62" fmla="*/ 90540 w 302852"/>
              <a:gd name="T63" fmla="*/ 113976 h 302852"/>
              <a:gd name="T64" fmla="*/ 65621 w 302852"/>
              <a:gd name="T65" fmla="*/ 80029 h 302852"/>
              <a:gd name="T66" fmla="*/ 164212 w 302852"/>
              <a:gd name="T67" fmla="*/ 169952 h 302852"/>
              <a:gd name="T68" fmla="*/ 211883 w 302852"/>
              <a:gd name="T69" fmla="*/ 106753 h 302852"/>
              <a:gd name="T70" fmla="*/ 269753 w 302852"/>
              <a:gd name="T71" fmla="*/ 23926 h 302852"/>
              <a:gd name="T72" fmla="*/ 275981 w 302852"/>
              <a:gd name="T73" fmla="*/ 30049 h 302852"/>
              <a:gd name="T74" fmla="*/ 268287 w 302852"/>
              <a:gd name="T75" fmla="*/ 27327 h 302852"/>
              <a:gd name="T76" fmla="*/ 217311 w 302852"/>
              <a:gd name="T77" fmla="*/ 23926 h 302852"/>
              <a:gd name="T78" fmla="*/ 214136 w 302852"/>
              <a:gd name="T79" fmla="*/ 31410 h 302852"/>
              <a:gd name="T80" fmla="*/ 210961 w 302852"/>
              <a:gd name="T81" fmla="*/ 23926 h 302852"/>
              <a:gd name="T82" fmla="*/ 244298 w 302852"/>
              <a:gd name="T83" fmla="*/ 31397 h 302852"/>
              <a:gd name="T84" fmla="*/ 9374 w 302852"/>
              <a:gd name="T85" fmla="*/ 9013 h 302852"/>
              <a:gd name="T86" fmla="*/ 293478 w 302852"/>
              <a:gd name="T87" fmla="*/ 9013 h 302852"/>
              <a:gd name="T88" fmla="*/ 298165 w 302852"/>
              <a:gd name="T89" fmla="*/ 0 h 302852"/>
              <a:gd name="T90" fmla="*/ 302852 w 302852"/>
              <a:gd name="T91" fmla="*/ 298165 h 302852"/>
              <a:gd name="T92" fmla="*/ 267519 w 302852"/>
              <a:gd name="T93" fmla="*/ 298165 h 302852"/>
              <a:gd name="T94" fmla="*/ 293478 w 302852"/>
              <a:gd name="T95" fmla="*/ 55162 h 302852"/>
              <a:gd name="T96" fmla="*/ 25958 w 302852"/>
              <a:gd name="T97" fmla="*/ 293478 h 302852"/>
              <a:gd name="T98" fmla="*/ 4687 w 302852"/>
              <a:gd name="T99" fmla="*/ 302852 h 302852"/>
              <a:gd name="T100" fmla="*/ 0 w 302852"/>
              <a:gd name="T101" fmla="*/ 4326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2" h="302852">
                <a:moveTo>
                  <a:pt x="107910" y="292100"/>
                </a:moveTo>
                <a:lnTo>
                  <a:pt x="171125" y="292100"/>
                </a:lnTo>
                <a:cubicBezTo>
                  <a:pt x="173669" y="292100"/>
                  <a:pt x="175848" y="294217"/>
                  <a:pt x="175848" y="296686"/>
                </a:cubicBezTo>
                <a:cubicBezTo>
                  <a:pt x="175848" y="299156"/>
                  <a:pt x="173669" y="301272"/>
                  <a:pt x="171125" y="301272"/>
                </a:cubicBezTo>
                <a:lnTo>
                  <a:pt x="107910" y="301272"/>
                </a:lnTo>
                <a:cubicBezTo>
                  <a:pt x="105367" y="301272"/>
                  <a:pt x="103187" y="299156"/>
                  <a:pt x="103187" y="296686"/>
                </a:cubicBezTo>
                <a:cubicBezTo>
                  <a:pt x="103187" y="294217"/>
                  <a:pt x="105367" y="292100"/>
                  <a:pt x="107910" y="292100"/>
                </a:cubicBezTo>
                <a:close/>
                <a:moveTo>
                  <a:pt x="221273" y="249110"/>
                </a:moveTo>
                <a:cubicBezTo>
                  <a:pt x="218709" y="249110"/>
                  <a:pt x="216144" y="249819"/>
                  <a:pt x="213946" y="251590"/>
                </a:cubicBezTo>
                <a:cubicBezTo>
                  <a:pt x="210283" y="255488"/>
                  <a:pt x="210283" y="261867"/>
                  <a:pt x="213946" y="265410"/>
                </a:cubicBezTo>
                <a:cubicBezTo>
                  <a:pt x="217976" y="269662"/>
                  <a:pt x="224570" y="269662"/>
                  <a:pt x="228600" y="265410"/>
                </a:cubicBezTo>
                <a:cubicBezTo>
                  <a:pt x="232263" y="261867"/>
                  <a:pt x="232263" y="255488"/>
                  <a:pt x="228600" y="251590"/>
                </a:cubicBezTo>
                <a:cubicBezTo>
                  <a:pt x="226768" y="249819"/>
                  <a:pt x="223837" y="249110"/>
                  <a:pt x="221273" y="249110"/>
                </a:cubicBezTo>
                <a:close/>
                <a:moveTo>
                  <a:pt x="221227" y="239986"/>
                </a:moveTo>
                <a:cubicBezTo>
                  <a:pt x="226219" y="239986"/>
                  <a:pt x="231164" y="241846"/>
                  <a:pt x="234828" y="245567"/>
                </a:cubicBezTo>
                <a:cubicBezTo>
                  <a:pt x="242521" y="252654"/>
                  <a:pt x="242521" y="264701"/>
                  <a:pt x="234828" y="272143"/>
                </a:cubicBezTo>
                <a:cubicBezTo>
                  <a:pt x="231164" y="275686"/>
                  <a:pt x="226402" y="277458"/>
                  <a:pt x="221273" y="277458"/>
                </a:cubicBezTo>
                <a:cubicBezTo>
                  <a:pt x="216144" y="277458"/>
                  <a:pt x="211382" y="275686"/>
                  <a:pt x="207352" y="272143"/>
                </a:cubicBezTo>
                <a:cubicBezTo>
                  <a:pt x="200025" y="264701"/>
                  <a:pt x="200025" y="252654"/>
                  <a:pt x="207352" y="245567"/>
                </a:cubicBezTo>
                <a:cubicBezTo>
                  <a:pt x="211199" y="241846"/>
                  <a:pt x="216236" y="239986"/>
                  <a:pt x="221227" y="239986"/>
                </a:cubicBezTo>
                <a:close/>
                <a:moveTo>
                  <a:pt x="98124" y="216900"/>
                </a:moveTo>
                <a:cubicBezTo>
                  <a:pt x="97763" y="216900"/>
                  <a:pt x="97402" y="216900"/>
                  <a:pt x="96679" y="217261"/>
                </a:cubicBezTo>
                <a:lnTo>
                  <a:pt x="52259" y="261681"/>
                </a:lnTo>
                <a:cubicBezTo>
                  <a:pt x="45398" y="268543"/>
                  <a:pt x="45398" y="279377"/>
                  <a:pt x="52259" y="286239"/>
                </a:cubicBezTo>
                <a:lnTo>
                  <a:pt x="54426" y="288406"/>
                </a:lnTo>
                <a:cubicBezTo>
                  <a:pt x="61288" y="295267"/>
                  <a:pt x="72122" y="295267"/>
                  <a:pt x="78984" y="288406"/>
                </a:cubicBezTo>
                <a:lnTo>
                  <a:pt x="123403" y="243986"/>
                </a:lnTo>
                <a:cubicBezTo>
                  <a:pt x="124126" y="242902"/>
                  <a:pt x="124126" y="241819"/>
                  <a:pt x="123403" y="240735"/>
                </a:cubicBezTo>
                <a:lnTo>
                  <a:pt x="99568" y="217261"/>
                </a:lnTo>
                <a:cubicBezTo>
                  <a:pt x="99207" y="216900"/>
                  <a:pt x="98485" y="216900"/>
                  <a:pt x="98124" y="216900"/>
                </a:cubicBezTo>
                <a:close/>
                <a:moveTo>
                  <a:pt x="236079" y="89418"/>
                </a:moveTo>
                <a:lnTo>
                  <a:pt x="221633" y="108920"/>
                </a:lnTo>
                <a:lnTo>
                  <a:pt x="231745" y="119032"/>
                </a:lnTo>
                <a:lnTo>
                  <a:pt x="251247" y="104947"/>
                </a:lnTo>
                <a:lnTo>
                  <a:pt x="236079" y="89418"/>
                </a:lnTo>
                <a:close/>
                <a:moveTo>
                  <a:pt x="76456" y="86890"/>
                </a:moveTo>
                <a:lnTo>
                  <a:pt x="98846" y="109281"/>
                </a:lnTo>
                <a:cubicBezTo>
                  <a:pt x="99929" y="110364"/>
                  <a:pt x="100291" y="112170"/>
                  <a:pt x="100291" y="113615"/>
                </a:cubicBezTo>
                <a:cubicBezTo>
                  <a:pt x="96679" y="126616"/>
                  <a:pt x="86929" y="136727"/>
                  <a:pt x="73928" y="139616"/>
                </a:cubicBezTo>
                <a:cubicBezTo>
                  <a:pt x="72483" y="140339"/>
                  <a:pt x="71038" y="139616"/>
                  <a:pt x="69594" y="138533"/>
                </a:cubicBezTo>
                <a:lnTo>
                  <a:pt x="47203" y="116143"/>
                </a:lnTo>
                <a:cubicBezTo>
                  <a:pt x="46481" y="125893"/>
                  <a:pt x="49731" y="136005"/>
                  <a:pt x="56593" y="142867"/>
                </a:cubicBezTo>
                <a:cubicBezTo>
                  <a:pt x="64899" y="151173"/>
                  <a:pt x="76456" y="154423"/>
                  <a:pt x="88012" y="151534"/>
                </a:cubicBezTo>
                <a:cubicBezTo>
                  <a:pt x="88373" y="151534"/>
                  <a:pt x="88373" y="151534"/>
                  <a:pt x="88734" y="151534"/>
                </a:cubicBezTo>
                <a:cubicBezTo>
                  <a:pt x="90179" y="151534"/>
                  <a:pt x="91262" y="152256"/>
                  <a:pt x="91984" y="152979"/>
                </a:cubicBezTo>
                <a:lnTo>
                  <a:pt x="187686" y="248680"/>
                </a:lnTo>
                <a:cubicBezTo>
                  <a:pt x="188769" y="249764"/>
                  <a:pt x="189130" y="251208"/>
                  <a:pt x="189130" y="252653"/>
                </a:cubicBezTo>
                <a:cubicBezTo>
                  <a:pt x="186241" y="263848"/>
                  <a:pt x="189492" y="275766"/>
                  <a:pt x="197798" y="284072"/>
                </a:cubicBezTo>
                <a:cubicBezTo>
                  <a:pt x="203938" y="290211"/>
                  <a:pt x="212244" y="293462"/>
                  <a:pt x="220911" y="293462"/>
                </a:cubicBezTo>
                <a:cubicBezTo>
                  <a:pt x="229939" y="293462"/>
                  <a:pt x="237884" y="290211"/>
                  <a:pt x="244024" y="284072"/>
                </a:cubicBezTo>
                <a:cubicBezTo>
                  <a:pt x="250524" y="277571"/>
                  <a:pt x="253775" y="269265"/>
                  <a:pt x="253775" y="260598"/>
                </a:cubicBezTo>
                <a:cubicBezTo>
                  <a:pt x="253775" y="251570"/>
                  <a:pt x="250524" y="243625"/>
                  <a:pt x="244024" y="237124"/>
                </a:cubicBezTo>
                <a:cubicBezTo>
                  <a:pt x="236079" y="229179"/>
                  <a:pt x="224522" y="225928"/>
                  <a:pt x="213327" y="228817"/>
                </a:cubicBezTo>
                <a:cubicBezTo>
                  <a:pt x="211521" y="229179"/>
                  <a:pt x="210077" y="228817"/>
                  <a:pt x="208632" y="227373"/>
                </a:cubicBezTo>
                <a:lnTo>
                  <a:pt x="113292" y="131671"/>
                </a:lnTo>
                <a:cubicBezTo>
                  <a:pt x="112208" y="130588"/>
                  <a:pt x="111486" y="129144"/>
                  <a:pt x="112208" y="127338"/>
                </a:cubicBezTo>
                <a:cubicBezTo>
                  <a:pt x="114736" y="116143"/>
                  <a:pt x="111486" y="104586"/>
                  <a:pt x="103180" y="96641"/>
                </a:cubicBezTo>
                <a:cubicBezTo>
                  <a:pt x="96318" y="89418"/>
                  <a:pt x="86567" y="85807"/>
                  <a:pt x="76456" y="86890"/>
                </a:cubicBezTo>
                <a:close/>
                <a:moveTo>
                  <a:pt x="234634" y="77501"/>
                </a:moveTo>
                <a:cubicBezTo>
                  <a:pt x="236079" y="77501"/>
                  <a:pt x="237523" y="77862"/>
                  <a:pt x="238246" y="78945"/>
                </a:cubicBezTo>
                <a:lnTo>
                  <a:pt x="250163" y="90502"/>
                </a:lnTo>
                <a:lnTo>
                  <a:pt x="261720" y="102058"/>
                </a:lnTo>
                <a:cubicBezTo>
                  <a:pt x="262803" y="103142"/>
                  <a:pt x="263164" y="104225"/>
                  <a:pt x="263164" y="105670"/>
                </a:cubicBezTo>
                <a:cubicBezTo>
                  <a:pt x="262803" y="107114"/>
                  <a:pt x="262081" y="108559"/>
                  <a:pt x="260997" y="109281"/>
                </a:cubicBezTo>
                <a:lnTo>
                  <a:pt x="233912" y="128782"/>
                </a:lnTo>
                <a:cubicBezTo>
                  <a:pt x="232829" y="129505"/>
                  <a:pt x="232106" y="129505"/>
                  <a:pt x="231023" y="129505"/>
                </a:cubicBezTo>
                <a:cubicBezTo>
                  <a:pt x="229939" y="129505"/>
                  <a:pt x="228856" y="129144"/>
                  <a:pt x="227773" y="128421"/>
                </a:cubicBezTo>
                <a:lnTo>
                  <a:pt x="223439" y="123726"/>
                </a:lnTo>
                <a:lnTo>
                  <a:pt x="170712" y="176453"/>
                </a:lnTo>
                <a:lnTo>
                  <a:pt x="213688" y="219067"/>
                </a:lnTo>
                <a:cubicBezTo>
                  <a:pt x="227050" y="216900"/>
                  <a:pt x="241135" y="220872"/>
                  <a:pt x="250885" y="230623"/>
                </a:cubicBezTo>
                <a:cubicBezTo>
                  <a:pt x="258830" y="238930"/>
                  <a:pt x="263164" y="249403"/>
                  <a:pt x="263164" y="260598"/>
                </a:cubicBezTo>
                <a:cubicBezTo>
                  <a:pt x="263164" y="271793"/>
                  <a:pt x="258830" y="282627"/>
                  <a:pt x="250885" y="290211"/>
                </a:cubicBezTo>
                <a:cubicBezTo>
                  <a:pt x="242579" y="298517"/>
                  <a:pt x="232467" y="302851"/>
                  <a:pt x="220911" y="302851"/>
                </a:cubicBezTo>
                <a:cubicBezTo>
                  <a:pt x="209716" y="302851"/>
                  <a:pt x="198881" y="298517"/>
                  <a:pt x="191297" y="290211"/>
                </a:cubicBezTo>
                <a:cubicBezTo>
                  <a:pt x="181547" y="280461"/>
                  <a:pt x="176852" y="266737"/>
                  <a:pt x="179380" y="253375"/>
                </a:cubicBezTo>
                <a:lnTo>
                  <a:pt x="136766" y="210399"/>
                </a:lnTo>
                <a:lnTo>
                  <a:pt x="121237" y="225928"/>
                </a:lnTo>
                <a:lnTo>
                  <a:pt x="129904" y="234596"/>
                </a:lnTo>
                <a:cubicBezTo>
                  <a:pt x="134238" y="238930"/>
                  <a:pt x="134238" y="246153"/>
                  <a:pt x="129904" y="250486"/>
                </a:cubicBezTo>
                <a:lnTo>
                  <a:pt x="85123" y="294906"/>
                </a:lnTo>
                <a:cubicBezTo>
                  <a:pt x="80067" y="299962"/>
                  <a:pt x="73566" y="302490"/>
                  <a:pt x="66705" y="302490"/>
                </a:cubicBezTo>
                <a:cubicBezTo>
                  <a:pt x="59843" y="302490"/>
                  <a:pt x="53343" y="299962"/>
                  <a:pt x="47926" y="294906"/>
                </a:cubicBezTo>
                <a:lnTo>
                  <a:pt x="45759" y="292739"/>
                </a:lnTo>
                <a:cubicBezTo>
                  <a:pt x="35647" y="282266"/>
                  <a:pt x="35647" y="265654"/>
                  <a:pt x="45759" y="255181"/>
                </a:cubicBezTo>
                <a:lnTo>
                  <a:pt x="90179" y="210761"/>
                </a:lnTo>
                <a:cubicBezTo>
                  <a:pt x="94512" y="206427"/>
                  <a:pt x="101735" y="206427"/>
                  <a:pt x="106069" y="210761"/>
                </a:cubicBezTo>
                <a:lnTo>
                  <a:pt x="114736" y="219428"/>
                </a:lnTo>
                <a:lnTo>
                  <a:pt x="130265" y="203899"/>
                </a:lnTo>
                <a:lnTo>
                  <a:pt x="87290" y="161285"/>
                </a:lnTo>
                <a:cubicBezTo>
                  <a:pt x="73928" y="163813"/>
                  <a:pt x="60204" y="159479"/>
                  <a:pt x="50454" y="149367"/>
                </a:cubicBezTo>
                <a:cubicBezTo>
                  <a:pt x="38897" y="138172"/>
                  <a:pt x="34925" y="120837"/>
                  <a:pt x="40342" y="105670"/>
                </a:cubicBezTo>
                <a:cubicBezTo>
                  <a:pt x="41064" y="104225"/>
                  <a:pt x="42147" y="102780"/>
                  <a:pt x="43592" y="102419"/>
                </a:cubicBezTo>
                <a:cubicBezTo>
                  <a:pt x="45037" y="102058"/>
                  <a:pt x="46842" y="102419"/>
                  <a:pt x="47926" y="103864"/>
                </a:cubicBezTo>
                <a:lnTo>
                  <a:pt x="74289" y="129866"/>
                </a:lnTo>
                <a:cubicBezTo>
                  <a:pt x="81511" y="127338"/>
                  <a:pt x="87651" y="121560"/>
                  <a:pt x="90540" y="113976"/>
                </a:cubicBezTo>
                <a:lnTo>
                  <a:pt x="64177" y="87613"/>
                </a:lnTo>
                <a:cubicBezTo>
                  <a:pt x="63093" y="86529"/>
                  <a:pt x="62732" y="84724"/>
                  <a:pt x="62732" y="83279"/>
                </a:cubicBezTo>
                <a:cubicBezTo>
                  <a:pt x="63093" y="81834"/>
                  <a:pt x="64177" y="80390"/>
                  <a:pt x="65621" y="80029"/>
                </a:cubicBezTo>
                <a:cubicBezTo>
                  <a:pt x="81150" y="74612"/>
                  <a:pt x="98485" y="78584"/>
                  <a:pt x="110041" y="89780"/>
                </a:cubicBezTo>
                <a:cubicBezTo>
                  <a:pt x="119792" y="99530"/>
                  <a:pt x="123765" y="113253"/>
                  <a:pt x="121598" y="126977"/>
                </a:cubicBezTo>
                <a:lnTo>
                  <a:pt x="164212" y="169952"/>
                </a:lnTo>
                <a:lnTo>
                  <a:pt x="216939" y="117226"/>
                </a:lnTo>
                <a:lnTo>
                  <a:pt x="212244" y="112892"/>
                </a:lnTo>
                <a:cubicBezTo>
                  <a:pt x="210799" y="111087"/>
                  <a:pt x="210799" y="108920"/>
                  <a:pt x="211883" y="106753"/>
                </a:cubicBezTo>
                <a:lnTo>
                  <a:pt x="231745" y="79668"/>
                </a:lnTo>
                <a:cubicBezTo>
                  <a:pt x="232467" y="78584"/>
                  <a:pt x="233551" y="77862"/>
                  <a:pt x="234634" y="77501"/>
                </a:cubicBezTo>
                <a:close/>
                <a:moveTo>
                  <a:pt x="269753" y="23926"/>
                </a:moveTo>
                <a:cubicBezTo>
                  <a:pt x="271218" y="22225"/>
                  <a:pt x="274149" y="22225"/>
                  <a:pt x="275981" y="23926"/>
                </a:cubicBezTo>
                <a:cubicBezTo>
                  <a:pt x="277080" y="24606"/>
                  <a:pt x="277446" y="25967"/>
                  <a:pt x="277446" y="27327"/>
                </a:cubicBezTo>
                <a:cubicBezTo>
                  <a:pt x="277446" y="28008"/>
                  <a:pt x="277080" y="29369"/>
                  <a:pt x="275981" y="30049"/>
                </a:cubicBezTo>
                <a:cubicBezTo>
                  <a:pt x="275248" y="31069"/>
                  <a:pt x="274149" y="31410"/>
                  <a:pt x="273050" y="31410"/>
                </a:cubicBezTo>
                <a:cubicBezTo>
                  <a:pt x="271584" y="31410"/>
                  <a:pt x="270485" y="31069"/>
                  <a:pt x="269753" y="30049"/>
                </a:cubicBezTo>
                <a:cubicBezTo>
                  <a:pt x="268654" y="29369"/>
                  <a:pt x="268287" y="28008"/>
                  <a:pt x="268287" y="27327"/>
                </a:cubicBezTo>
                <a:cubicBezTo>
                  <a:pt x="268287" y="25967"/>
                  <a:pt x="268654" y="24606"/>
                  <a:pt x="269753" y="23926"/>
                </a:cubicBezTo>
                <a:close/>
                <a:moveTo>
                  <a:pt x="210961" y="23926"/>
                </a:moveTo>
                <a:cubicBezTo>
                  <a:pt x="212725" y="22225"/>
                  <a:pt x="215547" y="22225"/>
                  <a:pt x="217311" y="23926"/>
                </a:cubicBezTo>
                <a:cubicBezTo>
                  <a:pt x="218370" y="24606"/>
                  <a:pt x="218722" y="25967"/>
                  <a:pt x="218722" y="27327"/>
                </a:cubicBezTo>
                <a:cubicBezTo>
                  <a:pt x="218722" y="28008"/>
                  <a:pt x="218370" y="29369"/>
                  <a:pt x="217311" y="30049"/>
                </a:cubicBezTo>
                <a:cubicBezTo>
                  <a:pt x="216606" y="31069"/>
                  <a:pt x="215195" y="31410"/>
                  <a:pt x="214136" y="31410"/>
                </a:cubicBezTo>
                <a:cubicBezTo>
                  <a:pt x="212725" y="31410"/>
                  <a:pt x="211667" y="31069"/>
                  <a:pt x="210961" y="30049"/>
                </a:cubicBezTo>
                <a:cubicBezTo>
                  <a:pt x="210256" y="29369"/>
                  <a:pt x="209550" y="28008"/>
                  <a:pt x="209550" y="27327"/>
                </a:cubicBezTo>
                <a:cubicBezTo>
                  <a:pt x="209550" y="25967"/>
                  <a:pt x="210256" y="24606"/>
                  <a:pt x="210961" y="23926"/>
                </a:cubicBezTo>
                <a:close/>
                <a:moveTo>
                  <a:pt x="244298" y="22225"/>
                </a:moveTo>
                <a:cubicBezTo>
                  <a:pt x="246768" y="22225"/>
                  <a:pt x="248884" y="24341"/>
                  <a:pt x="248884" y="27164"/>
                </a:cubicBezTo>
                <a:cubicBezTo>
                  <a:pt x="248884" y="29280"/>
                  <a:pt x="246768" y="31397"/>
                  <a:pt x="244298" y="31397"/>
                </a:cubicBezTo>
                <a:cubicBezTo>
                  <a:pt x="241829" y="31397"/>
                  <a:pt x="239712" y="29280"/>
                  <a:pt x="239712" y="27164"/>
                </a:cubicBezTo>
                <a:cubicBezTo>
                  <a:pt x="239712" y="24341"/>
                  <a:pt x="241829" y="22225"/>
                  <a:pt x="244298" y="22225"/>
                </a:cubicBezTo>
                <a:close/>
                <a:moveTo>
                  <a:pt x="9374" y="9013"/>
                </a:moveTo>
                <a:lnTo>
                  <a:pt x="9374" y="45788"/>
                </a:lnTo>
                <a:lnTo>
                  <a:pt x="293478" y="45788"/>
                </a:lnTo>
                <a:lnTo>
                  <a:pt x="293478" y="9013"/>
                </a:lnTo>
                <a:lnTo>
                  <a:pt x="9374" y="9013"/>
                </a:lnTo>
                <a:close/>
                <a:moveTo>
                  <a:pt x="4687" y="0"/>
                </a:moveTo>
                <a:lnTo>
                  <a:pt x="298165" y="0"/>
                </a:lnTo>
                <a:cubicBezTo>
                  <a:pt x="300688" y="0"/>
                  <a:pt x="302852" y="1802"/>
                  <a:pt x="302852" y="4326"/>
                </a:cubicBezTo>
                <a:lnTo>
                  <a:pt x="302852" y="50475"/>
                </a:lnTo>
                <a:lnTo>
                  <a:pt x="302852" y="298165"/>
                </a:lnTo>
                <a:cubicBezTo>
                  <a:pt x="302852" y="300688"/>
                  <a:pt x="300688" y="302852"/>
                  <a:pt x="298165" y="302852"/>
                </a:cubicBezTo>
                <a:lnTo>
                  <a:pt x="272206" y="302852"/>
                </a:lnTo>
                <a:cubicBezTo>
                  <a:pt x="269682" y="302852"/>
                  <a:pt x="267519" y="300688"/>
                  <a:pt x="267519" y="298165"/>
                </a:cubicBezTo>
                <a:cubicBezTo>
                  <a:pt x="267519" y="295641"/>
                  <a:pt x="269682" y="293478"/>
                  <a:pt x="272206" y="293478"/>
                </a:cubicBezTo>
                <a:lnTo>
                  <a:pt x="293478" y="293478"/>
                </a:lnTo>
                <a:lnTo>
                  <a:pt x="293478" y="55162"/>
                </a:lnTo>
                <a:lnTo>
                  <a:pt x="9374" y="55162"/>
                </a:lnTo>
                <a:lnTo>
                  <a:pt x="9374" y="293478"/>
                </a:lnTo>
                <a:lnTo>
                  <a:pt x="25958" y="293478"/>
                </a:lnTo>
                <a:cubicBezTo>
                  <a:pt x="28482" y="293478"/>
                  <a:pt x="30645" y="295641"/>
                  <a:pt x="30645" y="298165"/>
                </a:cubicBezTo>
                <a:cubicBezTo>
                  <a:pt x="30645" y="300688"/>
                  <a:pt x="28482" y="302852"/>
                  <a:pt x="25958" y="302852"/>
                </a:cubicBezTo>
                <a:lnTo>
                  <a:pt x="4687" y="302852"/>
                </a:lnTo>
                <a:cubicBezTo>
                  <a:pt x="2163" y="302852"/>
                  <a:pt x="0" y="300688"/>
                  <a:pt x="0" y="298165"/>
                </a:cubicBezTo>
                <a:lnTo>
                  <a:pt x="0" y="50475"/>
                </a:lnTo>
                <a:lnTo>
                  <a:pt x="0" y="4326"/>
                </a:lnTo>
                <a:cubicBezTo>
                  <a:pt x="0" y="1802"/>
                  <a:pt x="2163" y="0"/>
                  <a:pt x="4687"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109" name="Freeform 804">
            <a:extLst>
              <a:ext uri="{FF2B5EF4-FFF2-40B4-BE49-F238E27FC236}">
                <a16:creationId xmlns="" xmlns:a16="http://schemas.microsoft.com/office/drawing/2014/main" id="{9D14B870-BCBB-E543-BD4D-26414798C3E9}"/>
              </a:ext>
            </a:extLst>
          </p:cNvPr>
          <p:cNvSpPr>
            <a:spLocks noChangeArrowheads="1"/>
          </p:cNvSpPr>
          <p:nvPr/>
        </p:nvSpPr>
        <p:spPr bwMode="auto">
          <a:xfrm>
            <a:off x="1361796" y="3556984"/>
            <a:ext cx="464717" cy="464716"/>
          </a:xfrm>
          <a:custGeom>
            <a:avLst/>
            <a:gdLst>
              <a:gd name="T0" fmla="*/ 252053 w 302853"/>
              <a:gd name="T1" fmla="*/ 275882 h 302851"/>
              <a:gd name="T2" fmla="*/ 225425 w 302853"/>
              <a:gd name="T3" fmla="*/ 275882 h 302851"/>
              <a:gd name="T4" fmla="*/ 242697 w 302853"/>
              <a:gd name="T5" fmla="*/ 258377 h 302851"/>
              <a:gd name="T6" fmla="*/ 210557 w 302853"/>
              <a:gd name="T7" fmla="*/ 263187 h 302851"/>
              <a:gd name="T8" fmla="*/ 205906 w 302853"/>
              <a:gd name="T9" fmla="*/ 228600 h 302851"/>
              <a:gd name="T10" fmla="*/ 250267 w 302853"/>
              <a:gd name="T11" fmla="*/ 236526 h 302851"/>
              <a:gd name="T12" fmla="*/ 204117 w 302853"/>
              <a:gd name="T13" fmla="*/ 278680 h 302851"/>
              <a:gd name="T14" fmla="*/ 205906 w 302853"/>
              <a:gd name="T15" fmla="*/ 228600 h 302851"/>
              <a:gd name="T16" fmla="*/ 90123 w 302853"/>
              <a:gd name="T17" fmla="*/ 222271 h 302851"/>
              <a:gd name="T18" fmla="*/ 63500 w 302853"/>
              <a:gd name="T19" fmla="*/ 222271 h 302851"/>
              <a:gd name="T20" fmla="*/ 81006 w 302853"/>
              <a:gd name="T21" fmla="*/ 204766 h 302851"/>
              <a:gd name="T22" fmla="*/ 48632 w 302853"/>
              <a:gd name="T23" fmla="*/ 209212 h 302851"/>
              <a:gd name="T24" fmla="*/ 129407 w 302853"/>
              <a:gd name="T25" fmla="*/ 178468 h 302851"/>
              <a:gd name="T26" fmla="*/ 168480 w 302853"/>
              <a:gd name="T27" fmla="*/ 228727 h 302851"/>
              <a:gd name="T28" fmla="*/ 129407 w 302853"/>
              <a:gd name="T29" fmla="*/ 178468 h 302851"/>
              <a:gd name="T30" fmla="*/ 89415 w 302853"/>
              <a:gd name="T31" fmla="*/ 177508 h 302851"/>
              <a:gd name="T32" fmla="*/ 44339 w 302853"/>
              <a:gd name="T33" fmla="*/ 225065 h 302851"/>
              <a:gd name="T34" fmla="*/ 39688 w 302853"/>
              <a:gd name="T35" fmla="*/ 179309 h 302851"/>
              <a:gd name="T36" fmla="*/ 275863 w 302853"/>
              <a:gd name="T37" fmla="*/ 158668 h 302851"/>
              <a:gd name="T38" fmla="*/ 132930 w 302853"/>
              <a:gd name="T39" fmla="*/ 301265 h 302851"/>
              <a:gd name="T40" fmla="*/ 266817 w 302853"/>
              <a:gd name="T41" fmla="*/ 292263 h 302851"/>
              <a:gd name="T42" fmla="*/ 8962 w 302853"/>
              <a:gd name="T43" fmla="*/ 145926 h 302851"/>
              <a:gd name="T44" fmla="*/ 92843 w 302853"/>
              <a:gd name="T45" fmla="*/ 293811 h 302851"/>
              <a:gd name="T46" fmla="*/ 120445 w 302853"/>
              <a:gd name="T47" fmla="*/ 173768 h 302851"/>
              <a:gd name="T48" fmla="*/ 8962 w 302853"/>
              <a:gd name="T49" fmla="*/ 136525 h 302851"/>
              <a:gd name="T50" fmla="*/ 129407 w 302853"/>
              <a:gd name="T51" fmla="*/ 169067 h 302851"/>
              <a:gd name="T52" fmla="*/ 177442 w 302853"/>
              <a:gd name="T53" fmla="*/ 228727 h 302851"/>
              <a:gd name="T54" fmla="*/ 92843 w 302853"/>
              <a:gd name="T55" fmla="*/ 302851 h 302851"/>
              <a:gd name="T56" fmla="*/ 0 w 302853"/>
              <a:gd name="T57" fmla="*/ 145926 h 302851"/>
              <a:gd name="T58" fmla="*/ 229823 w 302853"/>
              <a:gd name="T59" fmla="*/ 98403 h 302851"/>
              <a:gd name="T60" fmla="*/ 207941 w 302853"/>
              <a:gd name="T61" fmla="*/ 120286 h 302851"/>
              <a:gd name="T62" fmla="*/ 220341 w 302853"/>
              <a:gd name="T63" fmla="*/ 111168 h 302851"/>
              <a:gd name="T64" fmla="*/ 187101 w 302853"/>
              <a:gd name="T65" fmla="*/ 79217 h 302851"/>
              <a:gd name="T66" fmla="*/ 187101 w 302853"/>
              <a:gd name="T67" fmla="*/ 79217 h 302851"/>
              <a:gd name="T68" fmla="*/ 227527 w 302853"/>
              <a:gd name="T69" fmla="*/ 72732 h 302851"/>
              <a:gd name="T70" fmla="*/ 182451 w 302853"/>
              <a:gd name="T71" fmla="*/ 120290 h 302851"/>
              <a:gd name="T72" fmla="*/ 177800 w 302853"/>
              <a:gd name="T73" fmla="*/ 74533 h 302851"/>
              <a:gd name="T74" fmla="*/ 159820 w 302853"/>
              <a:gd name="T75" fmla="*/ 136372 h 302851"/>
              <a:gd name="T76" fmla="*/ 159820 w 302853"/>
              <a:gd name="T77" fmla="*/ 55357 h 302851"/>
              <a:gd name="T78" fmla="*/ 302853 w 302853"/>
              <a:gd name="T79" fmla="*/ 50697 h 302851"/>
              <a:gd name="T80" fmla="*/ 155136 w 302853"/>
              <a:gd name="T81" fmla="*/ 145692 h 302851"/>
              <a:gd name="T82" fmla="*/ 155136 w 302853"/>
              <a:gd name="T83" fmla="*/ 46037 h 302851"/>
              <a:gd name="T84" fmla="*/ 97688 w 302853"/>
              <a:gd name="T85" fmla="*/ 45975 h 302851"/>
              <a:gd name="T86" fmla="*/ 102017 w 302853"/>
              <a:gd name="T87" fmla="*/ 0 h 302851"/>
              <a:gd name="T88" fmla="*/ 275864 w 302853"/>
              <a:gd name="T89" fmla="*/ 32326 h 302851"/>
              <a:gd name="T90" fmla="*/ 266847 w 302853"/>
              <a:gd name="T91" fmla="*/ 8979 h 302851"/>
              <a:gd name="T92" fmla="*/ 102017 w 302853"/>
              <a:gd name="T93" fmla="*/ 55314 h 302851"/>
              <a:gd name="T94" fmla="*/ 55489 w 302853"/>
              <a:gd name="T95" fmla="*/ 128228 h 302851"/>
              <a:gd name="T96" fmla="*/ 51161 w 302853"/>
              <a:gd name="T97" fmla="*/ 50644 h 302851"/>
              <a:gd name="T98" fmla="*/ 52603 w 302853"/>
              <a:gd name="T99" fmla="*/ 47771 h 302851"/>
              <a:gd name="T100" fmla="*/ 100574 w 302853"/>
              <a:gd name="T101" fmla="*/ 359 h 302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3" h="302851">
                <a:moveTo>
                  <a:pt x="247375" y="254000"/>
                </a:moveTo>
                <a:cubicBezTo>
                  <a:pt x="249894" y="254000"/>
                  <a:pt x="252053" y="255824"/>
                  <a:pt x="252053" y="258377"/>
                </a:cubicBezTo>
                <a:lnTo>
                  <a:pt x="252053" y="275882"/>
                </a:lnTo>
                <a:cubicBezTo>
                  <a:pt x="252053" y="278434"/>
                  <a:pt x="249894" y="280623"/>
                  <a:pt x="247375" y="280623"/>
                </a:cubicBezTo>
                <a:lnTo>
                  <a:pt x="230103" y="280623"/>
                </a:lnTo>
                <a:cubicBezTo>
                  <a:pt x="227584" y="280623"/>
                  <a:pt x="225425" y="278434"/>
                  <a:pt x="225425" y="275882"/>
                </a:cubicBezTo>
                <a:cubicBezTo>
                  <a:pt x="225425" y="273329"/>
                  <a:pt x="227584" y="271141"/>
                  <a:pt x="230103" y="271141"/>
                </a:cubicBezTo>
                <a:lnTo>
                  <a:pt x="242697" y="271141"/>
                </a:lnTo>
                <a:lnTo>
                  <a:pt x="242697" y="258377"/>
                </a:lnTo>
                <a:cubicBezTo>
                  <a:pt x="242697" y="255824"/>
                  <a:pt x="244856" y="254000"/>
                  <a:pt x="247375" y="254000"/>
                </a:cubicBezTo>
                <a:close/>
                <a:moveTo>
                  <a:pt x="210557" y="237607"/>
                </a:moveTo>
                <a:lnTo>
                  <a:pt x="210557" y="263187"/>
                </a:lnTo>
                <a:lnTo>
                  <a:pt x="235957" y="237607"/>
                </a:lnTo>
                <a:lnTo>
                  <a:pt x="210557" y="237607"/>
                </a:lnTo>
                <a:close/>
                <a:moveTo>
                  <a:pt x="205906" y="228600"/>
                </a:moveTo>
                <a:lnTo>
                  <a:pt x="247047" y="228600"/>
                </a:lnTo>
                <a:cubicBezTo>
                  <a:pt x="248836" y="228600"/>
                  <a:pt x="250267" y="229681"/>
                  <a:pt x="250982" y="231122"/>
                </a:cubicBezTo>
                <a:cubicBezTo>
                  <a:pt x="252055" y="233284"/>
                  <a:pt x="251698" y="235085"/>
                  <a:pt x="250267" y="236526"/>
                </a:cubicBezTo>
                <a:lnTo>
                  <a:pt x="209483" y="277599"/>
                </a:lnTo>
                <a:cubicBezTo>
                  <a:pt x="208410" y="278319"/>
                  <a:pt x="207337" y="279040"/>
                  <a:pt x="205906" y="279040"/>
                </a:cubicBezTo>
                <a:cubicBezTo>
                  <a:pt x="205548" y="279040"/>
                  <a:pt x="204833" y="279040"/>
                  <a:pt x="204117" y="278680"/>
                </a:cubicBezTo>
                <a:cubicBezTo>
                  <a:pt x="202686" y="277959"/>
                  <a:pt x="201613" y="276518"/>
                  <a:pt x="201613" y="274356"/>
                </a:cubicBezTo>
                <a:lnTo>
                  <a:pt x="201613" y="233284"/>
                </a:lnTo>
                <a:cubicBezTo>
                  <a:pt x="201613" y="230762"/>
                  <a:pt x="203402" y="228600"/>
                  <a:pt x="205906" y="228600"/>
                </a:cubicBezTo>
                <a:close/>
                <a:moveTo>
                  <a:pt x="85747" y="200025"/>
                </a:moveTo>
                <a:cubicBezTo>
                  <a:pt x="88300" y="200025"/>
                  <a:pt x="90123" y="201849"/>
                  <a:pt x="90123" y="204766"/>
                </a:cubicBezTo>
                <a:lnTo>
                  <a:pt x="90123" y="222271"/>
                </a:lnTo>
                <a:cubicBezTo>
                  <a:pt x="90123" y="224824"/>
                  <a:pt x="88300" y="226648"/>
                  <a:pt x="85747" y="226648"/>
                </a:cubicBezTo>
                <a:lnTo>
                  <a:pt x="68241" y="226648"/>
                </a:lnTo>
                <a:cubicBezTo>
                  <a:pt x="65688" y="226648"/>
                  <a:pt x="63500" y="224824"/>
                  <a:pt x="63500" y="222271"/>
                </a:cubicBezTo>
                <a:cubicBezTo>
                  <a:pt x="63500" y="219718"/>
                  <a:pt x="65688" y="217530"/>
                  <a:pt x="68241" y="217530"/>
                </a:cubicBezTo>
                <a:lnTo>
                  <a:pt x="81006" y="217530"/>
                </a:lnTo>
                <a:lnTo>
                  <a:pt x="81006" y="204766"/>
                </a:lnTo>
                <a:cubicBezTo>
                  <a:pt x="81006" y="201849"/>
                  <a:pt x="83194" y="200025"/>
                  <a:pt x="85747" y="200025"/>
                </a:cubicBezTo>
                <a:close/>
                <a:moveTo>
                  <a:pt x="48632" y="183632"/>
                </a:moveTo>
                <a:lnTo>
                  <a:pt x="48632" y="209212"/>
                </a:lnTo>
                <a:lnTo>
                  <a:pt x="74032" y="183632"/>
                </a:lnTo>
                <a:lnTo>
                  <a:pt x="48632" y="183632"/>
                </a:lnTo>
                <a:close/>
                <a:moveTo>
                  <a:pt x="129407" y="178468"/>
                </a:moveTo>
                <a:lnTo>
                  <a:pt x="129407" y="261269"/>
                </a:lnTo>
                <a:lnTo>
                  <a:pt x="136218" y="261269"/>
                </a:lnTo>
                <a:cubicBezTo>
                  <a:pt x="154141" y="261269"/>
                  <a:pt x="168480" y="246806"/>
                  <a:pt x="168480" y="228727"/>
                </a:cubicBezTo>
                <a:lnTo>
                  <a:pt x="168480" y="210287"/>
                </a:lnTo>
                <a:cubicBezTo>
                  <a:pt x="168480" y="192931"/>
                  <a:pt x="154141" y="178468"/>
                  <a:pt x="136218" y="178468"/>
                </a:cubicBezTo>
                <a:lnTo>
                  <a:pt x="129407" y="178468"/>
                </a:lnTo>
                <a:close/>
                <a:moveTo>
                  <a:pt x="44339" y="174625"/>
                </a:moveTo>
                <a:lnTo>
                  <a:pt x="85122" y="174625"/>
                </a:lnTo>
                <a:cubicBezTo>
                  <a:pt x="86911" y="174625"/>
                  <a:pt x="88342" y="175706"/>
                  <a:pt x="89415" y="177508"/>
                </a:cubicBezTo>
                <a:cubicBezTo>
                  <a:pt x="90130" y="178949"/>
                  <a:pt x="89415" y="181110"/>
                  <a:pt x="88342" y="182551"/>
                </a:cubicBezTo>
                <a:lnTo>
                  <a:pt x="47201" y="223624"/>
                </a:lnTo>
                <a:cubicBezTo>
                  <a:pt x="46485" y="224705"/>
                  <a:pt x="45054" y="225065"/>
                  <a:pt x="44339" y="225065"/>
                </a:cubicBezTo>
                <a:cubicBezTo>
                  <a:pt x="43623" y="225065"/>
                  <a:pt x="42908" y="225065"/>
                  <a:pt x="42192" y="224705"/>
                </a:cubicBezTo>
                <a:cubicBezTo>
                  <a:pt x="40761" y="223984"/>
                  <a:pt x="39688" y="222183"/>
                  <a:pt x="39688" y="220742"/>
                </a:cubicBezTo>
                <a:lnTo>
                  <a:pt x="39688" y="179309"/>
                </a:lnTo>
                <a:cubicBezTo>
                  <a:pt x="39688" y="176787"/>
                  <a:pt x="41477" y="174625"/>
                  <a:pt x="44339" y="174625"/>
                </a:cubicBezTo>
                <a:close/>
                <a:moveTo>
                  <a:pt x="271159" y="153987"/>
                </a:moveTo>
                <a:cubicBezTo>
                  <a:pt x="273692" y="153987"/>
                  <a:pt x="275863" y="156148"/>
                  <a:pt x="275863" y="158668"/>
                </a:cubicBezTo>
                <a:lnTo>
                  <a:pt x="275863" y="296584"/>
                </a:lnTo>
                <a:cubicBezTo>
                  <a:pt x="275863" y="299105"/>
                  <a:pt x="273692" y="301265"/>
                  <a:pt x="271159" y="301265"/>
                </a:cubicBezTo>
                <a:lnTo>
                  <a:pt x="132930" y="301265"/>
                </a:lnTo>
                <a:cubicBezTo>
                  <a:pt x="130397" y="301265"/>
                  <a:pt x="128588" y="299105"/>
                  <a:pt x="128588" y="296584"/>
                </a:cubicBezTo>
                <a:cubicBezTo>
                  <a:pt x="128588" y="294063"/>
                  <a:pt x="130397" y="292263"/>
                  <a:pt x="132930" y="292263"/>
                </a:cubicBezTo>
                <a:lnTo>
                  <a:pt x="266817" y="292263"/>
                </a:lnTo>
                <a:lnTo>
                  <a:pt x="266817" y="158668"/>
                </a:lnTo>
                <a:cubicBezTo>
                  <a:pt x="266817" y="156148"/>
                  <a:pt x="268626" y="153987"/>
                  <a:pt x="271159" y="153987"/>
                </a:cubicBezTo>
                <a:close/>
                <a:moveTo>
                  <a:pt x="8962" y="145926"/>
                </a:moveTo>
                <a:lnTo>
                  <a:pt x="8962" y="265970"/>
                </a:lnTo>
                <a:cubicBezTo>
                  <a:pt x="8962" y="281156"/>
                  <a:pt x="21508" y="293811"/>
                  <a:pt x="36564" y="293811"/>
                </a:cubicBezTo>
                <a:lnTo>
                  <a:pt x="92843" y="293811"/>
                </a:lnTo>
                <a:cubicBezTo>
                  <a:pt x="107899" y="293811"/>
                  <a:pt x="120445" y="281156"/>
                  <a:pt x="120445" y="265970"/>
                </a:cubicBezTo>
                <a:lnTo>
                  <a:pt x="120445" y="265608"/>
                </a:lnTo>
                <a:lnTo>
                  <a:pt x="120445" y="173768"/>
                </a:lnTo>
                <a:lnTo>
                  <a:pt x="120445" y="145926"/>
                </a:lnTo>
                <a:lnTo>
                  <a:pt x="8962" y="145926"/>
                </a:lnTo>
                <a:close/>
                <a:moveTo>
                  <a:pt x="8962" y="136525"/>
                </a:moveTo>
                <a:lnTo>
                  <a:pt x="120445" y="136525"/>
                </a:lnTo>
                <a:cubicBezTo>
                  <a:pt x="125464" y="136525"/>
                  <a:pt x="129407" y="140864"/>
                  <a:pt x="129407" y="145926"/>
                </a:cubicBezTo>
                <a:lnTo>
                  <a:pt x="129407" y="169067"/>
                </a:lnTo>
                <a:lnTo>
                  <a:pt x="136218" y="169067"/>
                </a:lnTo>
                <a:cubicBezTo>
                  <a:pt x="159160" y="169067"/>
                  <a:pt x="177442" y="187508"/>
                  <a:pt x="177442" y="210287"/>
                </a:cubicBezTo>
                <a:lnTo>
                  <a:pt x="177442" y="228727"/>
                </a:lnTo>
                <a:cubicBezTo>
                  <a:pt x="177442" y="251868"/>
                  <a:pt x="159160" y="270309"/>
                  <a:pt x="136218" y="270309"/>
                </a:cubicBezTo>
                <a:lnTo>
                  <a:pt x="129048" y="270309"/>
                </a:lnTo>
                <a:cubicBezTo>
                  <a:pt x="126898" y="288388"/>
                  <a:pt x="111483" y="302851"/>
                  <a:pt x="92843" y="302851"/>
                </a:cubicBezTo>
                <a:lnTo>
                  <a:pt x="36564" y="302851"/>
                </a:lnTo>
                <a:cubicBezTo>
                  <a:pt x="16131" y="302851"/>
                  <a:pt x="0" y="286218"/>
                  <a:pt x="0" y="265970"/>
                </a:cubicBezTo>
                <a:lnTo>
                  <a:pt x="0" y="145926"/>
                </a:lnTo>
                <a:cubicBezTo>
                  <a:pt x="0" y="140864"/>
                  <a:pt x="4302" y="136525"/>
                  <a:pt x="8962" y="136525"/>
                </a:cubicBezTo>
                <a:close/>
                <a:moveTo>
                  <a:pt x="225082" y="93662"/>
                </a:moveTo>
                <a:cubicBezTo>
                  <a:pt x="227635" y="93662"/>
                  <a:pt x="229823" y="95486"/>
                  <a:pt x="229823" y="98403"/>
                </a:cubicBezTo>
                <a:lnTo>
                  <a:pt x="229823" y="115909"/>
                </a:lnTo>
                <a:cubicBezTo>
                  <a:pt x="229823" y="118462"/>
                  <a:pt x="227635" y="120286"/>
                  <a:pt x="225082" y="120286"/>
                </a:cubicBezTo>
                <a:lnTo>
                  <a:pt x="207941" y="120286"/>
                </a:lnTo>
                <a:cubicBezTo>
                  <a:pt x="205388" y="120286"/>
                  <a:pt x="203200" y="118462"/>
                  <a:pt x="203200" y="115909"/>
                </a:cubicBezTo>
                <a:cubicBezTo>
                  <a:pt x="203200" y="113356"/>
                  <a:pt x="205388" y="111168"/>
                  <a:pt x="207941" y="111168"/>
                </a:cubicBezTo>
                <a:lnTo>
                  <a:pt x="220341" y="111168"/>
                </a:lnTo>
                <a:lnTo>
                  <a:pt x="220341" y="98403"/>
                </a:lnTo>
                <a:cubicBezTo>
                  <a:pt x="220341" y="95486"/>
                  <a:pt x="222529" y="93662"/>
                  <a:pt x="225082" y="93662"/>
                </a:cubicBezTo>
                <a:close/>
                <a:moveTo>
                  <a:pt x="187101" y="79217"/>
                </a:moveTo>
                <a:lnTo>
                  <a:pt x="187101" y="104798"/>
                </a:lnTo>
                <a:lnTo>
                  <a:pt x="212501" y="79217"/>
                </a:lnTo>
                <a:lnTo>
                  <a:pt x="187101" y="79217"/>
                </a:lnTo>
                <a:close/>
                <a:moveTo>
                  <a:pt x="182451" y="69850"/>
                </a:moveTo>
                <a:lnTo>
                  <a:pt x="223234" y="69850"/>
                </a:lnTo>
                <a:cubicBezTo>
                  <a:pt x="225380" y="69850"/>
                  <a:pt x="226811" y="70931"/>
                  <a:pt x="227527" y="72732"/>
                </a:cubicBezTo>
                <a:cubicBezTo>
                  <a:pt x="228242" y="74173"/>
                  <a:pt x="227527" y="76695"/>
                  <a:pt x="226454" y="77776"/>
                </a:cubicBezTo>
                <a:lnTo>
                  <a:pt x="185670" y="118849"/>
                </a:lnTo>
                <a:cubicBezTo>
                  <a:pt x="184597" y="119930"/>
                  <a:pt x="183524" y="120290"/>
                  <a:pt x="182451" y="120290"/>
                </a:cubicBezTo>
                <a:cubicBezTo>
                  <a:pt x="181735" y="120290"/>
                  <a:pt x="181020" y="120290"/>
                  <a:pt x="180662" y="120290"/>
                </a:cubicBezTo>
                <a:cubicBezTo>
                  <a:pt x="178873" y="119209"/>
                  <a:pt x="177800" y="117408"/>
                  <a:pt x="177800" y="115967"/>
                </a:cubicBezTo>
                <a:lnTo>
                  <a:pt x="177800" y="74533"/>
                </a:lnTo>
                <a:cubicBezTo>
                  <a:pt x="177800" y="72011"/>
                  <a:pt x="179946" y="69850"/>
                  <a:pt x="182451" y="69850"/>
                </a:cubicBezTo>
                <a:close/>
                <a:moveTo>
                  <a:pt x="159820" y="55357"/>
                </a:moveTo>
                <a:lnTo>
                  <a:pt x="159820" y="136372"/>
                </a:lnTo>
                <a:lnTo>
                  <a:pt x="293485" y="136372"/>
                </a:lnTo>
                <a:lnTo>
                  <a:pt x="293485" y="55357"/>
                </a:lnTo>
                <a:lnTo>
                  <a:pt x="159820" y="55357"/>
                </a:lnTo>
                <a:close/>
                <a:moveTo>
                  <a:pt x="155136" y="46037"/>
                </a:moveTo>
                <a:lnTo>
                  <a:pt x="297809" y="46037"/>
                </a:lnTo>
                <a:cubicBezTo>
                  <a:pt x="300691" y="46037"/>
                  <a:pt x="302853" y="48188"/>
                  <a:pt x="302853" y="50697"/>
                </a:cubicBezTo>
                <a:lnTo>
                  <a:pt x="302853" y="141032"/>
                </a:lnTo>
                <a:cubicBezTo>
                  <a:pt x="302853" y="143541"/>
                  <a:pt x="300691" y="145692"/>
                  <a:pt x="297809" y="145692"/>
                </a:cubicBezTo>
                <a:lnTo>
                  <a:pt x="155136" y="145692"/>
                </a:lnTo>
                <a:cubicBezTo>
                  <a:pt x="152614" y="145692"/>
                  <a:pt x="150813" y="143541"/>
                  <a:pt x="150813" y="141032"/>
                </a:cubicBezTo>
                <a:lnTo>
                  <a:pt x="150813" y="50697"/>
                </a:lnTo>
                <a:cubicBezTo>
                  <a:pt x="150813" y="48188"/>
                  <a:pt x="152614" y="46037"/>
                  <a:pt x="155136" y="46037"/>
                </a:cubicBezTo>
                <a:close/>
                <a:moveTo>
                  <a:pt x="97688" y="15445"/>
                </a:moveTo>
                <a:lnTo>
                  <a:pt x="66670" y="45975"/>
                </a:lnTo>
                <a:lnTo>
                  <a:pt x="97688" y="45975"/>
                </a:lnTo>
                <a:lnTo>
                  <a:pt x="97688" y="15445"/>
                </a:lnTo>
                <a:close/>
                <a:moveTo>
                  <a:pt x="101656" y="0"/>
                </a:moveTo>
                <a:cubicBezTo>
                  <a:pt x="102017" y="0"/>
                  <a:pt x="102017" y="0"/>
                  <a:pt x="102017" y="0"/>
                </a:cubicBezTo>
                <a:lnTo>
                  <a:pt x="271175" y="0"/>
                </a:lnTo>
                <a:cubicBezTo>
                  <a:pt x="273700" y="0"/>
                  <a:pt x="275864" y="2155"/>
                  <a:pt x="275864" y="4669"/>
                </a:cubicBezTo>
                <a:lnTo>
                  <a:pt x="275864" y="32326"/>
                </a:lnTo>
                <a:cubicBezTo>
                  <a:pt x="275864" y="34840"/>
                  <a:pt x="273700" y="36995"/>
                  <a:pt x="271175" y="36995"/>
                </a:cubicBezTo>
                <a:cubicBezTo>
                  <a:pt x="268651" y="36995"/>
                  <a:pt x="266847" y="34840"/>
                  <a:pt x="266847" y="32326"/>
                </a:cubicBezTo>
                <a:lnTo>
                  <a:pt x="266847" y="8979"/>
                </a:lnTo>
                <a:lnTo>
                  <a:pt x="106705" y="8979"/>
                </a:lnTo>
                <a:lnTo>
                  <a:pt x="106705" y="50644"/>
                </a:lnTo>
                <a:cubicBezTo>
                  <a:pt x="106705" y="53159"/>
                  <a:pt x="104541" y="55314"/>
                  <a:pt x="102017" y="55314"/>
                </a:cubicBezTo>
                <a:lnTo>
                  <a:pt x="60178" y="55314"/>
                </a:lnTo>
                <a:lnTo>
                  <a:pt x="60178" y="123200"/>
                </a:lnTo>
                <a:cubicBezTo>
                  <a:pt x="60178" y="125714"/>
                  <a:pt x="58014" y="128228"/>
                  <a:pt x="55489" y="128228"/>
                </a:cubicBezTo>
                <a:cubicBezTo>
                  <a:pt x="52964" y="128228"/>
                  <a:pt x="50800" y="125714"/>
                  <a:pt x="50800" y="123200"/>
                </a:cubicBezTo>
                <a:lnTo>
                  <a:pt x="50800" y="50644"/>
                </a:lnTo>
                <a:lnTo>
                  <a:pt x="51161" y="50644"/>
                </a:lnTo>
                <a:cubicBezTo>
                  <a:pt x="51161" y="50285"/>
                  <a:pt x="51161" y="49567"/>
                  <a:pt x="51521" y="49208"/>
                </a:cubicBezTo>
                <a:cubicBezTo>
                  <a:pt x="51521" y="49208"/>
                  <a:pt x="51521" y="49208"/>
                  <a:pt x="51521" y="48848"/>
                </a:cubicBezTo>
                <a:cubicBezTo>
                  <a:pt x="51882" y="48489"/>
                  <a:pt x="51882" y="48130"/>
                  <a:pt x="52603" y="47771"/>
                </a:cubicBezTo>
                <a:lnTo>
                  <a:pt x="98770" y="1077"/>
                </a:lnTo>
                <a:cubicBezTo>
                  <a:pt x="99131" y="1077"/>
                  <a:pt x="99852" y="718"/>
                  <a:pt x="100213" y="359"/>
                </a:cubicBezTo>
                <a:lnTo>
                  <a:pt x="100574" y="359"/>
                </a:lnTo>
                <a:cubicBezTo>
                  <a:pt x="100935" y="359"/>
                  <a:pt x="101295" y="0"/>
                  <a:pt x="101656"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110" name="Freeform 821">
            <a:extLst>
              <a:ext uri="{FF2B5EF4-FFF2-40B4-BE49-F238E27FC236}">
                <a16:creationId xmlns="" xmlns:a16="http://schemas.microsoft.com/office/drawing/2014/main" id="{9F26C165-2BF3-D24B-BF42-C9D57B75240E}"/>
              </a:ext>
            </a:extLst>
          </p:cNvPr>
          <p:cNvSpPr>
            <a:spLocks noChangeArrowheads="1"/>
          </p:cNvSpPr>
          <p:nvPr/>
        </p:nvSpPr>
        <p:spPr bwMode="auto">
          <a:xfrm>
            <a:off x="4230280" y="4706525"/>
            <a:ext cx="464716" cy="464717"/>
          </a:xfrm>
          <a:custGeom>
            <a:avLst/>
            <a:gdLst>
              <a:gd name="T0" fmla="*/ 161711 w 302997"/>
              <a:gd name="T1" fmla="*/ 279446 h 302852"/>
              <a:gd name="T2" fmla="*/ 93293 w 302997"/>
              <a:gd name="T3" fmla="*/ 262029 h 302852"/>
              <a:gd name="T4" fmla="*/ 187921 w 302997"/>
              <a:gd name="T5" fmla="*/ 270487 h 302852"/>
              <a:gd name="T6" fmla="*/ 199193 w 302997"/>
              <a:gd name="T7" fmla="*/ 259215 h 302852"/>
              <a:gd name="T8" fmla="*/ 10827 w 302997"/>
              <a:gd name="T9" fmla="*/ 279729 h 302852"/>
              <a:gd name="T10" fmla="*/ 53055 w 302997"/>
              <a:gd name="T11" fmla="*/ 269252 h 302852"/>
              <a:gd name="T12" fmla="*/ 203557 w 302997"/>
              <a:gd name="T13" fmla="*/ 242852 h 302852"/>
              <a:gd name="T14" fmla="*/ 226829 w 302997"/>
              <a:gd name="T15" fmla="*/ 275214 h 302852"/>
              <a:gd name="T16" fmla="*/ 194466 w 302997"/>
              <a:gd name="T17" fmla="*/ 298123 h 302852"/>
              <a:gd name="T18" fmla="*/ 171195 w 302997"/>
              <a:gd name="T19" fmla="*/ 265760 h 302852"/>
              <a:gd name="T20" fmla="*/ 231331 w 302997"/>
              <a:gd name="T21" fmla="*/ 197034 h 302852"/>
              <a:gd name="T22" fmla="*/ 132356 w 302997"/>
              <a:gd name="T23" fmla="*/ 230698 h 302852"/>
              <a:gd name="T24" fmla="*/ 160272 w 302997"/>
              <a:gd name="T25" fmla="*/ 225737 h 302852"/>
              <a:gd name="T26" fmla="*/ 245595 w 302997"/>
              <a:gd name="T27" fmla="*/ 157978 h 302852"/>
              <a:gd name="T28" fmla="*/ 256503 w 302997"/>
              <a:gd name="T29" fmla="*/ 168887 h 302852"/>
              <a:gd name="T30" fmla="*/ 249958 w 302997"/>
              <a:gd name="T31" fmla="*/ 141252 h 302852"/>
              <a:gd name="T32" fmla="*/ 273229 w 302997"/>
              <a:gd name="T33" fmla="*/ 173614 h 302852"/>
              <a:gd name="T34" fmla="*/ 240868 w 302997"/>
              <a:gd name="T35" fmla="*/ 196886 h 302852"/>
              <a:gd name="T36" fmla="*/ 217596 w 302997"/>
              <a:gd name="T37" fmla="*/ 164523 h 302852"/>
              <a:gd name="T38" fmla="*/ 161092 w 302997"/>
              <a:gd name="T39" fmla="*/ 120650 h 302852"/>
              <a:gd name="T40" fmla="*/ 139844 w 302997"/>
              <a:gd name="T41" fmla="*/ 141898 h 302852"/>
              <a:gd name="T42" fmla="*/ 161092 w 302997"/>
              <a:gd name="T43" fmla="*/ 153988 h 302852"/>
              <a:gd name="T44" fmla="*/ 156329 w 302997"/>
              <a:gd name="T45" fmla="*/ 125412 h 302852"/>
              <a:gd name="T46" fmla="*/ 78850 w 302997"/>
              <a:gd name="T47" fmla="*/ 120372 h 302852"/>
              <a:gd name="T48" fmla="*/ 76970 w 302997"/>
              <a:gd name="T49" fmla="*/ 171093 h 302852"/>
              <a:gd name="T50" fmla="*/ 66819 w 302997"/>
              <a:gd name="T51" fmla="*/ 140374 h 302852"/>
              <a:gd name="T52" fmla="*/ 155917 w 302997"/>
              <a:gd name="T53" fmla="*/ 104502 h 302852"/>
              <a:gd name="T54" fmla="*/ 120547 w 302997"/>
              <a:gd name="T55" fmla="*/ 163031 h 302852"/>
              <a:gd name="T56" fmla="*/ 140036 w 302997"/>
              <a:gd name="T57" fmla="*/ 182180 h 302852"/>
              <a:gd name="T58" fmla="*/ 198145 w 302997"/>
              <a:gd name="T59" fmla="*/ 147134 h 302852"/>
              <a:gd name="T60" fmla="*/ 154473 w 302997"/>
              <a:gd name="T61" fmla="*/ 95469 h 302852"/>
              <a:gd name="T62" fmla="*/ 173241 w 302997"/>
              <a:gd name="T63" fmla="*/ 186876 h 302852"/>
              <a:gd name="T64" fmla="*/ 36452 w 302997"/>
              <a:gd name="T65" fmla="*/ 298878 h 302852"/>
              <a:gd name="T66" fmla="*/ 4330 w 302997"/>
              <a:gd name="T67" fmla="*/ 286232 h 302852"/>
              <a:gd name="T68" fmla="*/ 115494 w 302997"/>
              <a:gd name="T69" fmla="*/ 152192 h 302852"/>
              <a:gd name="T70" fmla="*/ 285730 w 302997"/>
              <a:gd name="T71" fmla="*/ 83270 h 302852"/>
              <a:gd name="T72" fmla="*/ 238245 w 302997"/>
              <a:gd name="T73" fmla="*/ 260858 h 302852"/>
              <a:gd name="T74" fmla="*/ 233209 w 302997"/>
              <a:gd name="T75" fmla="*/ 252933 h 302852"/>
              <a:gd name="T76" fmla="*/ 285730 w 302997"/>
              <a:gd name="T77" fmla="*/ 83270 h 302852"/>
              <a:gd name="T78" fmla="*/ 90019 w 302997"/>
              <a:gd name="T79" fmla="*/ 100542 h 302852"/>
              <a:gd name="T80" fmla="*/ 90019 w 302997"/>
              <a:gd name="T81" fmla="*/ 57150 h 302852"/>
              <a:gd name="T82" fmla="*/ 122017 w 302997"/>
              <a:gd name="T83" fmla="*/ 89694 h 302852"/>
              <a:gd name="T84" fmla="*/ 90019 w 302997"/>
              <a:gd name="T85" fmla="*/ 121876 h 302852"/>
              <a:gd name="T86" fmla="*/ 57294 w 302997"/>
              <a:gd name="T87" fmla="*/ 89694 h 302852"/>
              <a:gd name="T88" fmla="*/ 90019 w 302997"/>
              <a:gd name="T89" fmla="*/ 57150 h 302852"/>
              <a:gd name="T90" fmla="*/ 249838 w 302997"/>
              <a:gd name="T91" fmla="*/ 129817 h 302852"/>
              <a:gd name="T92" fmla="*/ 160844 w 302997"/>
              <a:gd name="T93" fmla="*/ 56916 h 302852"/>
              <a:gd name="T94" fmla="*/ 110965 w 302997"/>
              <a:gd name="T95" fmla="*/ 61919 h 302852"/>
              <a:gd name="T96" fmla="*/ 246923 w 302997"/>
              <a:gd name="T97" fmla="*/ 53181 h 302852"/>
              <a:gd name="T98" fmla="*/ 262696 w 302997"/>
              <a:gd name="T99" fmla="*/ 37481 h 302852"/>
              <a:gd name="T100" fmla="*/ 296751 w 302997"/>
              <a:gd name="T101" fmla="*/ 48543 h 302852"/>
              <a:gd name="T102" fmla="*/ 267356 w 302997"/>
              <a:gd name="T103" fmla="*/ 87079 h 302852"/>
              <a:gd name="T104" fmla="*/ 228641 w 302997"/>
              <a:gd name="T105" fmla="*/ 57463 h 302852"/>
              <a:gd name="T106" fmla="*/ 258394 w 302997"/>
              <a:gd name="T107" fmla="*/ 18926 h 302852"/>
              <a:gd name="T108" fmla="*/ 236606 w 302997"/>
              <a:gd name="T109" fmla="*/ 21603 h 302852"/>
              <a:gd name="T110" fmla="*/ 161486 w 302997"/>
              <a:gd name="T111" fmla="*/ 9361 h 302852"/>
              <a:gd name="T112" fmla="*/ 41224 w 302997"/>
              <a:gd name="T113" fmla="*/ 208470 h 302852"/>
              <a:gd name="T114" fmla="*/ 19194 w 302997"/>
              <a:gd name="T115" fmla="*/ 141860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997" h="302852">
                <a:moveTo>
                  <a:pt x="99383" y="259852"/>
                </a:moveTo>
                <a:cubicBezTo>
                  <a:pt x="117293" y="269286"/>
                  <a:pt x="136636" y="274366"/>
                  <a:pt x="157054" y="274729"/>
                </a:cubicBezTo>
                <a:cubicBezTo>
                  <a:pt x="159561" y="274729"/>
                  <a:pt x="161711" y="276906"/>
                  <a:pt x="161711" y="279446"/>
                </a:cubicBezTo>
                <a:cubicBezTo>
                  <a:pt x="161711" y="281986"/>
                  <a:pt x="159561" y="283800"/>
                  <a:pt x="157054" y="283800"/>
                </a:cubicBezTo>
                <a:cubicBezTo>
                  <a:pt x="135203" y="283438"/>
                  <a:pt x="114427" y="278358"/>
                  <a:pt x="95084" y="268198"/>
                </a:cubicBezTo>
                <a:cubicBezTo>
                  <a:pt x="92935" y="267109"/>
                  <a:pt x="92219" y="264206"/>
                  <a:pt x="93293" y="262029"/>
                </a:cubicBezTo>
                <a:cubicBezTo>
                  <a:pt x="94368" y="259852"/>
                  <a:pt x="97234" y="258763"/>
                  <a:pt x="99383" y="259852"/>
                </a:cubicBezTo>
                <a:close/>
                <a:moveTo>
                  <a:pt x="199193" y="259215"/>
                </a:moveTo>
                <a:cubicBezTo>
                  <a:pt x="196284" y="263942"/>
                  <a:pt x="192648" y="267578"/>
                  <a:pt x="187921" y="270487"/>
                </a:cubicBezTo>
                <a:cubicBezTo>
                  <a:pt x="192648" y="273396"/>
                  <a:pt x="196284" y="277033"/>
                  <a:pt x="199193" y="281396"/>
                </a:cubicBezTo>
                <a:cubicBezTo>
                  <a:pt x="202102" y="277033"/>
                  <a:pt x="205739" y="273396"/>
                  <a:pt x="210102" y="270487"/>
                </a:cubicBezTo>
                <a:cubicBezTo>
                  <a:pt x="205739" y="267578"/>
                  <a:pt x="202102" y="263942"/>
                  <a:pt x="199193" y="259215"/>
                </a:cubicBezTo>
                <a:close/>
                <a:moveTo>
                  <a:pt x="33926" y="250103"/>
                </a:moveTo>
                <a:lnTo>
                  <a:pt x="10827" y="273226"/>
                </a:lnTo>
                <a:cubicBezTo>
                  <a:pt x="9022" y="275032"/>
                  <a:pt x="9022" y="277923"/>
                  <a:pt x="10827" y="279729"/>
                </a:cubicBezTo>
                <a:lnTo>
                  <a:pt x="23459" y="292374"/>
                </a:lnTo>
                <a:cubicBezTo>
                  <a:pt x="24903" y="294181"/>
                  <a:pt x="27790" y="294181"/>
                  <a:pt x="29956" y="292374"/>
                </a:cubicBezTo>
                <a:lnTo>
                  <a:pt x="53055" y="269252"/>
                </a:lnTo>
                <a:lnTo>
                  <a:pt x="33926" y="250103"/>
                </a:lnTo>
                <a:close/>
                <a:moveTo>
                  <a:pt x="199193" y="238125"/>
                </a:moveTo>
                <a:cubicBezTo>
                  <a:pt x="201739" y="238125"/>
                  <a:pt x="203557" y="240307"/>
                  <a:pt x="203557" y="242852"/>
                </a:cubicBezTo>
                <a:cubicBezTo>
                  <a:pt x="203557" y="255579"/>
                  <a:pt x="214102" y="265760"/>
                  <a:pt x="226829" y="265760"/>
                </a:cubicBezTo>
                <a:cubicBezTo>
                  <a:pt x="229374" y="265760"/>
                  <a:pt x="231556" y="267942"/>
                  <a:pt x="231556" y="270487"/>
                </a:cubicBezTo>
                <a:cubicBezTo>
                  <a:pt x="231556" y="273033"/>
                  <a:pt x="229374" y="275214"/>
                  <a:pt x="226829" y="275214"/>
                </a:cubicBezTo>
                <a:cubicBezTo>
                  <a:pt x="214102" y="275214"/>
                  <a:pt x="203557" y="285396"/>
                  <a:pt x="203557" y="298123"/>
                </a:cubicBezTo>
                <a:cubicBezTo>
                  <a:pt x="203557" y="300668"/>
                  <a:pt x="201739" y="302850"/>
                  <a:pt x="199193" y="302850"/>
                </a:cubicBezTo>
                <a:cubicBezTo>
                  <a:pt x="196648" y="302850"/>
                  <a:pt x="194466" y="300668"/>
                  <a:pt x="194466" y="298123"/>
                </a:cubicBezTo>
                <a:cubicBezTo>
                  <a:pt x="194466" y="285396"/>
                  <a:pt x="184285" y="275214"/>
                  <a:pt x="171195" y="275214"/>
                </a:cubicBezTo>
                <a:cubicBezTo>
                  <a:pt x="169013" y="275214"/>
                  <a:pt x="166831" y="273033"/>
                  <a:pt x="166831" y="270487"/>
                </a:cubicBezTo>
                <a:cubicBezTo>
                  <a:pt x="166831" y="267942"/>
                  <a:pt x="169013" y="265760"/>
                  <a:pt x="171195" y="265760"/>
                </a:cubicBezTo>
                <a:cubicBezTo>
                  <a:pt x="184285" y="265760"/>
                  <a:pt x="194466" y="255579"/>
                  <a:pt x="194466" y="242852"/>
                </a:cubicBezTo>
                <a:cubicBezTo>
                  <a:pt x="194466" y="240307"/>
                  <a:pt x="196648" y="238125"/>
                  <a:pt x="199193" y="238125"/>
                </a:cubicBezTo>
                <a:close/>
                <a:moveTo>
                  <a:pt x="231331" y="197034"/>
                </a:moveTo>
                <a:cubicBezTo>
                  <a:pt x="233144" y="198452"/>
                  <a:pt x="233144" y="201287"/>
                  <a:pt x="231694" y="203058"/>
                </a:cubicBezTo>
                <a:cubicBezTo>
                  <a:pt x="213566" y="223256"/>
                  <a:pt x="187826" y="234595"/>
                  <a:pt x="160272" y="234595"/>
                </a:cubicBezTo>
                <a:cubicBezTo>
                  <a:pt x="150846" y="234595"/>
                  <a:pt x="141420" y="233178"/>
                  <a:pt x="132356" y="230698"/>
                </a:cubicBezTo>
                <a:cubicBezTo>
                  <a:pt x="130181" y="229635"/>
                  <a:pt x="128731" y="227154"/>
                  <a:pt x="129456" y="225028"/>
                </a:cubicBezTo>
                <a:cubicBezTo>
                  <a:pt x="130181" y="222548"/>
                  <a:pt x="132719" y="221130"/>
                  <a:pt x="135257" y="222193"/>
                </a:cubicBezTo>
                <a:cubicBezTo>
                  <a:pt x="143232" y="224319"/>
                  <a:pt x="151934" y="225737"/>
                  <a:pt x="160272" y="225737"/>
                </a:cubicBezTo>
                <a:cubicBezTo>
                  <a:pt x="184925" y="225737"/>
                  <a:pt x="208491" y="215106"/>
                  <a:pt x="224805" y="197389"/>
                </a:cubicBezTo>
                <a:cubicBezTo>
                  <a:pt x="226255" y="195263"/>
                  <a:pt x="229518" y="195263"/>
                  <a:pt x="231331" y="197034"/>
                </a:cubicBezTo>
                <a:close/>
                <a:moveTo>
                  <a:pt x="245595" y="157978"/>
                </a:moveTo>
                <a:cubicBezTo>
                  <a:pt x="242686" y="162342"/>
                  <a:pt x="238686" y="166342"/>
                  <a:pt x="234323" y="168887"/>
                </a:cubicBezTo>
                <a:cubicBezTo>
                  <a:pt x="238686" y="171796"/>
                  <a:pt x="242686" y="175432"/>
                  <a:pt x="245595" y="180159"/>
                </a:cubicBezTo>
                <a:cubicBezTo>
                  <a:pt x="247776" y="175432"/>
                  <a:pt x="251776" y="171796"/>
                  <a:pt x="256503" y="168887"/>
                </a:cubicBezTo>
                <a:cubicBezTo>
                  <a:pt x="251776" y="166342"/>
                  <a:pt x="247776" y="162342"/>
                  <a:pt x="245595" y="157978"/>
                </a:cubicBezTo>
                <a:close/>
                <a:moveTo>
                  <a:pt x="245595" y="136525"/>
                </a:moveTo>
                <a:cubicBezTo>
                  <a:pt x="247776" y="136525"/>
                  <a:pt x="249958" y="138706"/>
                  <a:pt x="249958" y="141252"/>
                </a:cubicBezTo>
                <a:cubicBezTo>
                  <a:pt x="249958" y="153979"/>
                  <a:pt x="260503" y="164523"/>
                  <a:pt x="273229" y="164523"/>
                </a:cubicBezTo>
                <a:cubicBezTo>
                  <a:pt x="275775" y="164523"/>
                  <a:pt x="277593" y="166705"/>
                  <a:pt x="277593" y="168887"/>
                </a:cubicBezTo>
                <a:cubicBezTo>
                  <a:pt x="277593" y="171432"/>
                  <a:pt x="275775" y="173614"/>
                  <a:pt x="273229" y="173614"/>
                </a:cubicBezTo>
                <a:cubicBezTo>
                  <a:pt x="260503" y="173614"/>
                  <a:pt x="249958" y="184159"/>
                  <a:pt x="249958" y="196886"/>
                </a:cubicBezTo>
                <a:cubicBezTo>
                  <a:pt x="249958" y="199431"/>
                  <a:pt x="247776" y="201249"/>
                  <a:pt x="245595" y="201249"/>
                </a:cubicBezTo>
                <a:cubicBezTo>
                  <a:pt x="243049" y="201249"/>
                  <a:pt x="240868" y="199431"/>
                  <a:pt x="240868" y="196886"/>
                </a:cubicBezTo>
                <a:cubicBezTo>
                  <a:pt x="240868" y="184159"/>
                  <a:pt x="230323" y="173614"/>
                  <a:pt x="217596" y="173614"/>
                </a:cubicBezTo>
                <a:cubicBezTo>
                  <a:pt x="215051" y="173614"/>
                  <a:pt x="212869" y="171432"/>
                  <a:pt x="212869" y="168887"/>
                </a:cubicBezTo>
                <a:cubicBezTo>
                  <a:pt x="212869" y="166705"/>
                  <a:pt x="215051" y="164523"/>
                  <a:pt x="217596" y="164523"/>
                </a:cubicBezTo>
                <a:cubicBezTo>
                  <a:pt x="230323" y="164523"/>
                  <a:pt x="240868" y="153979"/>
                  <a:pt x="240868" y="141252"/>
                </a:cubicBezTo>
                <a:cubicBezTo>
                  <a:pt x="240868" y="138706"/>
                  <a:pt x="243049" y="136525"/>
                  <a:pt x="245595" y="136525"/>
                </a:cubicBezTo>
                <a:close/>
                <a:moveTo>
                  <a:pt x="161092" y="120650"/>
                </a:moveTo>
                <a:cubicBezTo>
                  <a:pt x="172815" y="120650"/>
                  <a:pt x="182340" y="130175"/>
                  <a:pt x="182340" y="141898"/>
                </a:cubicBezTo>
                <a:cubicBezTo>
                  <a:pt x="182340" y="153621"/>
                  <a:pt x="172815" y="163146"/>
                  <a:pt x="161092" y="163146"/>
                </a:cubicBezTo>
                <a:cubicBezTo>
                  <a:pt x="149735" y="163146"/>
                  <a:pt x="139844" y="153621"/>
                  <a:pt x="139844" y="141898"/>
                </a:cubicBezTo>
                <a:cubicBezTo>
                  <a:pt x="139844" y="139334"/>
                  <a:pt x="142042" y="137502"/>
                  <a:pt x="144606" y="137502"/>
                </a:cubicBezTo>
                <a:cubicBezTo>
                  <a:pt x="147171" y="137502"/>
                  <a:pt x="149369" y="139334"/>
                  <a:pt x="149369" y="141898"/>
                </a:cubicBezTo>
                <a:cubicBezTo>
                  <a:pt x="149369" y="148492"/>
                  <a:pt x="154497" y="153988"/>
                  <a:pt x="161092" y="153988"/>
                </a:cubicBezTo>
                <a:cubicBezTo>
                  <a:pt x="167686" y="153988"/>
                  <a:pt x="173181" y="148492"/>
                  <a:pt x="173181" y="141898"/>
                </a:cubicBezTo>
                <a:cubicBezTo>
                  <a:pt x="173181" y="135304"/>
                  <a:pt x="167686" y="130175"/>
                  <a:pt x="161092" y="130175"/>
                </a:cubicBezTo>
                <a:cubicBezTo>
                  <a:pt x="158527" y="130175"/>
                  <a:pt x="156329" y="127977"/>
                  <a:pt x="156329" y="125412"/>
                </a:cubicBezTo>
                <a:cubicBezTo>
                  <a:pt x="156329" y="122848"/>
                  <a:pt x="158527" y="120650"/>
                  <a:pt x="161092" y="120650"/>
                </a:cubicBezTo>
                <a:close/>
                <a:moveTo>
                  <a:pt x="75090" y="114657"/>
                </a:moveTo>
                <a:cubicBezTo>
                  <a:pt x="77722" y="115371"/>
                  <a:pt x="79226" y="117872"/>
                  <a:pt x="78850" y="120372"/>
                </a:cubicBezTo>
                <a:cubicBezTo>
                  <a:pt x="76970" y="126801"/>
                  <a:pt x="76218" y="133588"/>
                  <a:pt x="76218" y="140374"/>
                </a:cubicBezTo>
                <a:cubicBezTo>
                  <a:pt x="76218" y="148947"/>
                  <a:pt x="77346" y="157519"/>
                  <a:pt x="79978" y="165378"/>
                </a:cubicBezTo>
                <a:cubicBezTo>
                  <a:pt x="80730" y="167521"/>
                  <a:pt x="79226" y="170021"/>
                  <a:pt x="76970" y="171093"/>
                </a:cubicBezTo>
                <a:cubicBezTo>
                  <a:pt x="76218" y="171093"/>
                  <a:pt x="75842" y="171093"/>
                  <a:pt x="75466" y="171093"/>
                </a:cubicBezTo>
                <a:cubicBezTo>
                  <a:pt x="73586" y="171093"/>
                  <a:pt x="71330" y="170021"/>
                  <a:pt x="70954" y="167878"/>
                </a:cubicBezTo>
                <a:cubicBezTo>
                  <a:pt x="67947" y="158948"/>
                  <a:pt x="66819" y="149661"/>
                  <a:pt x="66819" y="140374"/>
                </a:cubicBezTo>
                <a:cubicBezTo>
                  <a:pt x="66819" y="132874"/>
                  <a:pt x="67571" y="125373"/>
                  <a:pt x="69451" y="118229"/>
                </a:cubicBezTo>
                <a:cubicBezTo>
                  <a:pt x="70203" y="115729"/>
                  <a:pt x="72458" y="114300"/>
                  <a:pt x="75090" y="114657"/>
                </a:cubicBezTo>
                <a:close/>
                <a:moveTo>
                  <a:pt x="155917" y="104502"/>
                </a:moveTo>
                <a:cubicBezTo>
                  <a:pt x="141119" y="106308"/>
                  <a:pt x="128848" y="117508"/>
                  <a:pt x="124878" y="131960"/>
                </a:cubicBezTo>
                <a:cubicBezTo>
                  <a:pt x="123073" y="137741"/>
                  <a:pt x="123073" y="144244"/>
                  <a:pt x="124517" y="150024"/>
                </a:cubicBezTo>
                <a:cubicBezTo>
                  <a:pt x="125599" y="154721"/>
                  <a:pt x="124156" y="159779"/>
                  <a:pt x="120547" y="163031"/>
                </a:cubicBezTo>
                <a:lnTo>
                  <a:pt x="40422" y="243600"/>
                </a:lnTo>
                <a:lnTo>
                  <a:pt x="59551" y="262748"/>
                </a:lnTo>
                <a:lnTo>
                  <a:pt x="140036" y="182180"/>
                </a:lnTo>
                <a:cubicBezTo>
                  <a:pt x="143285" y="178928"/>
                  <a:pt x="148337" y="177483"/>
                  <a:pt x="152668" y="178567"/>
                </a:cubicBezTo>
                <a:cubicBezTo>
                  <a:pt x="158804" y="180012"/>
                  <a:pt x="164940" y="179651"/>
                  <a:pt x="171076" y="178205"/>
                </a:cubicBezTo>
                <a:cubicBezTo>
                  <a:pt x="185152" y="174231"/>
                  <a:pt x="196340" y="161586"/>
                  <a:pt x="198145" y="147134"/>
                </a:cubicBezTo>
                <a:cubicBezTo>
                  <a:pt x="199949" y="135211"/>
                  <a:pt x="195979" y="123650"/>
                  <a:pt x="187678" y="115340"/>
                </a:cubicBezTo>
                <a:cubicBezTo>
                  <a:pt x="179377" y="107031"/>
                  <a:pt x="167828" y="102695"/>
                  <a:pt x="155917" y="104502"/>
                </a:cubicBezTo>
                <a:close/>
                <a:moveTo>
                  <a:pt x="154473" y="95469"/>
                </a:moveTo>
                <a:cubicBezTo>
                  <a:pt x="169271" y="93663"/>
                  <a:pt x="183708" y="97998"/>
                  <a:pt x="194175" y="108837"/>
                </a:cubicBezTo>
                <a:cubicBezTo>
                  <a:pt x="204641" y="119315"/>
                  <a:pt x="209333" y="133766"/>
                  <a:pt x="207168" y="148579"/>
                </a:cubicBezTo>
                <a:cubicBezTo>
                  <a:pt x="205002" y="166644"/>
                  <a:pt x="191287" y="181818"/>
                  <a:pt x="173241" y="186876"/>
                </a:cubicBezTo>
                <a:cubicBezTo>
                  <a:pt x="166022" y="189044"/>
                  <a:pt x="158443" y="189044"/>
                  <a:pt x="150864" y="187599"/>
                </a:cubicBezTo>
                <a:cubicBezTo>
                  <a:pt x="149059" y="187238"/>
                  <a:pt x="147616" y="187599"/>
                  <a:pt x="146533" y="188683"/>
                </a:cubicBezTo>
                <a:lnTo>
                  <a:pt x="36452" y="298878"/>
                </a:lnTo>
                <a:cubicBezTo>
                  <a:pt x="33926" y="301407"/>
                  <a:pt x="30317" y="302852"/>
                  <a:pt x="26707" y="302852"/>
                </a:cubicBezTo>
                <a:cubicBezTo>
                  <a:pt x="23098" y="302852"/>
                  <a:pt x="19489" y="301407"/>
                  <a:pt x="16602" y="298878"/>
                </a:cubicBezTo>
                <a:lnTo>
                  <a:pt x="4330" y="286232"/>
                </a:lnTo>
                <a:cubicBezTo>
                  <a:pt x="-1444" y="280813"/>
                  <a:pt x="-1444" y="272142"/>
                  <a:pt x="4330" y="266723"/>
                </a:cubicBezTo>
                <a:lnTo>
                  <a:pt x="114411" y="156528"/>
                </a:lnTo>
                <a:cubicBezTo>
                  <a:pt x="115133" y="155444"/>
                  <a:pt x="115855" y="153637"/>
                  <a:pt x="115494" y="152192"/>
                </a:cubicBezTo>
                <a:cubicBezTo>
                  <a:pt x="113689" y="144605"/>
                  <a:pt x="113689" y="137018"/>
                  <a:pt x="115855" y="129431"/>
                </a:cubicBezTo>
                <a:cubicBezTo>
                  <a:pt x="120908" y="111727"/>
                  <a:pt x="136427" y="97998"/>
                  <a:pt x="154473" y="95469"/>
                </a:cubicBezTo>
                <a:close/>
                <a:moveTo>
                  <a:pt x="285730" y="83270"/>
                </a:moveTo>
                <a:cubicBezTo>
                  <a:pt x="288248" y="82550"/>
                  <a:pt x="290766" y="83270"/>
                  <a:pt x="291845" y="85792"/>
                </a:cubicBezTo>
                <a:cubicBezTo>
                  <a:pt x="299399" y="103803"/>
                  <a:pt x="302997" y="122174"/>
                  <a:pt x="302997" y="141265"/>
                </a:cubicBezTo>
                <a:cubicBezTo>
                  <a:pt x="302997" y="189894"/>
                  <a:pt x="278895" y="234201"/>
                  <a:pt x="238245" y="260858"/>
                </a:cubicBezTo>
                <a:cubicBezTo>
                  <a:pt x="237166" y="261218"/>
                  <a:pt x="236447" y="261578"/>
                  <a:pt x="235727" y="261578"/>
                </a:cubicBezTo>
                <a:cubicBezTo>
                  <a:pt x="233929" y="261578"/>
                  <a:pt x="232490" y="260858"/>
                  <a:pt x="231770" y="259417"/>
                </a:cubicBezTo>
                <a:cubicBezTo>
                  <a:pt x="230331" y="257255"/>
                  <a:pt x="231051" y="254374"/>
                  <a:pt x="233209" y="252933"/>
                </a:cubicBezTo>
                <a:cubicBezTo>
                  <a:pt x="271340" y="228438"/>
                  <a:pt x="294003" y="186652"/>
                  <a:pt x="294003" y="141265"/>
                </a:cubicBezTo>
                <a:cubicBezTo>
                  <a:pt x="294003" y="123614"/>
                  <a:pt x="290406" y="105964"/>
                  <a:pt x="283571" y="89394"/>
                </a:cubicBezTo>
                <a:cubicBezTo>
                  <a:pt x="282492" y="86872"/>
                  <a:pt x="283571" y="84711"/>
                  <a:pt x="285730" y="83270"/>
                </a:cubicBezTo>
                <a:close/>
                <a:moveTo>
                  <a:pt x="90019" y="78484"/>
                </a:moveTo>
                <a:cubicBezTo>
                  <a:pt x="87110" y="82823"/>
                  <a:pt x="83474" y="86801"/>
                  <a:pt x="78747" y="89694"/>
                </a:cubicBezTo>
                <a:cubicBezTo>
                  <a:pt x="83474" y="92225"/>
                  <a:pt x="87110" y="96203"/>
                  <a:pt x="90019" y="100542"/>
                </a:cubicBezTo>
                <a:cubicBezTo>
                  <a:pt x="92564" y="96203"/>
                  <a:pt x="96201" y="92225"/>
                  <a:pt x="100927" y="89694"/>
                </a:cubicBezTo>
                <a:cubicBezTo>
                  <a:pt x="96201" y="86801"/>
                  <a:pt x="92564" y="82823"/>
                  <a:pt x="90019" y="78484"/>
                </a:cubicBezTo>
                <a:close/>
                <a:moveTo>
                  <a:pt x="90019" y="57150"/>
                </a:moveTo>
                <a:cubicBezTo>
                  <a:pt x="92564" y="57150"/>
                  <a:pt x="94382" y="59319"/>
                  <a:pt x="94382" y="61851"/>
                </a:cubicBezTo>
                <a:cubicBezTo>
                  <a:pt x="94382" y="74507"/>
                  <a:pt x="104927" y="84993"/>
                  <a:pt x="117654" y="84993"/>
                </a:cubicBezTo>
                <a:cubicBezTo>
                  <a:pt x="120199" y="84993"/>
                  <a:pt x="122017" y="86801"/>
                  <a:pt x="122017" y="89694"/>
                </a:cubicBezTo>
                <a:cubicBezTo>
                  <a:pt x="122017" y="91863"/>
                  <a:pt x="120199" y="94033"/>
                  <a:pt x="117654" y="94033"/>
                </a:cubicBezTo>
                <a:cubicBezTo>
                  <a:pt x="104927" y="94033"/>
                  <a:pt x="94382" y="104519"/>
                  <a:pt x="94382" y="117175"/>
                </a:cubicBezTo>
                <a:cubicBezTo>
                  <a:pt x="94382" y="119707"/>
                  <a:pt x="92564" y="121876"/>
                  <a:pt x="90019" y="121876"/>
                </a:cubicBezTo>
                <a:cubicBezTo>
                  <a:pt x="87474" y="121876"/>
                  <a:pt x="85292" y="119707"/>
                  <a:pt x="85292" y="117175"/>
                </a:cubicBezTo>
                <a:cubicBezTo>
                  <a:pt x="85292" y="104519"/>
                  <a:pt x="74747" y="94033"/>
                  <a:pt x="62384" y="94033"/>
                </a:cubicBezTo>
                <a:cubicBezTo>
                  <a:pt x="59475" y="94033"/>
                  <a:pt x="57294" y="91863"/>
                  <a:pt x="57294" y="89694"/>
                </a:cubicBezTo>
                <a:cubicBezTo>
                  <a:pt x="57294" y="86801"/>
                  <a:pt x="59475" y="84993"/>
                  <a:pt x="62384" y="84993"/>
                </a:cubicBezTo>
                <a:cubicBezTo>
                  <a:pt x="74747" y="84993"/>
                  <a:pt x="85292" y="74507"/>
                  <a:pt x="85292" y="61851"/>
                </a:cubicBezTo>
                <a:cubicBezTo>
                  <a:pt x="85292" y="59319"/>
                  <a:pt x="87474" y="57150"/>
                  <a:pt x="90019" y="57150"/>
                </a:cubicBezTo>
                <a:close/>
                <a:moveTo>
                  <a:pt x="160844" y="47625"/>
                </a:moveTo>
                <a:cubicBezTo>
                  <a:pt x="206418" y="47625"/>
                  <a:pt x="245173" y="79787"/>
                  <a:pt x="253427" y="124457"/>
                </a:cubicBezTo>
                <a:cubicBezTo>
                  <a:pt x="253785" y="126959"/>
                  <a:pt x="252350" y="129460"/>
                  <a:pt x="249838" y="129817"/>
                </a:cubicBezTo>
                <a:cubicBezTo>
                  <a:pt x="249479" y="129817"/>
                  <a:pt x="249120" y="129817"/>
                  <a:pt x="248762" y="129817"/>
                </a:cubicBezTo>
                <a:cubicBezTo>
                  <a:pt x="246608" y="129817"/>
                  <a:pt x="244814" y="128031"/>
                  <a:pt x="244455" y="126244"/>
                </a:cubicBezTo>
                <a:cubicBezTo>
                  <a:pt x="236920" y="86220"/>
                  <a:pt x="201753" y="56916"/>
                  <a:pt x="160844" y="56916"/>
                </a:cubicBezTo>
                <a:cubicBezTo>
                  <a:pt x="145055" y="56916"/>
                  <a:pt x="129266" y="61204"/>
                  <a:pt x="115988" y="69781"/>
                </a:cubicBezTo>
                <a:cubicBezTo>
                  <a:pt x="113835" y="71210"/>
                  <a:pt x="110965" y="70496"/>
                  <a:pt x="109529" y="68352"/>
                </a:cubicBezTo>
                <a:cubicBezTo>
                  <a:pt x="108094" y="66207"/>
                  <a:pt x="108811" y="63349"/>
                  <a:pt x="110965" y="61919"/>
                </a:cubicBezTo>
                <a:cubicBezTo>
                  <a:pt x="126036" y="52628"/>
                  <a:pt x="143261" y="47625"/>
                  <a:pt x="160844" y="47625"/>
                </a:cubicBezTo>
                <a:close/>
                <a:moveTo>
                  <a:pt x="262696" y="37481"/>
                </a:moveTo>
                <a:cubicBezTo>
                  <a:pt x="259111" y="43904"/>
                  <a:pt x="253376" y="49613"/>
                  <a:pt x="246923" y="53181"/>
                </a:cubicBezTo>
                <a:cubicBezTo>
                  <a:pt x="253376" y="56749"/>
                  <a:pt x="259111" y="62102"/>
                  <a:pt x="262696" y="68881"/>
                </a:cubicBezTo>
                <a:cubicBezTo>
                  <a:pt x="266281" y="62102"/>
                  <a:pt x="272016" y="56749"/>
                  <a:pt x="278469" y="53181"/>
                </a:cubicBezTo>
                <a:cubicBezTo>
                  <a:pt x="272016" y="49613"/>
                  <a:pt x="266281" y="43904"/>
                  <a:pt x="262696" y="37481"/>
                </a:cubicBezTo>
                <a:close/>
                <a:moveTo>
                  <a:pt x="262696" y="14288"/>
                </a:moveTo>
                <a:cubicBezTo>
                  <a:pt x="265205" y="14288"/>
                  <a:pt x="267356" y="16429"/>
                  <a:pt x="267356" y="18926"/>
                </a:cubicBezTo>
                <a:cubicBezTo>
                  <a:pt x="267356" y="35340"/>
                  <a:pt x="280620" y="48543"/>
                  <a:pt x="296751" y="48543"/>
                </a:cubicBezTo>
                <a:cubicBezTo>
                  <a:pt x="299618" y="48543"/>
                  <a:pt x="301411" y="50684"/>
                  <a:pt x="301411" y="53181"/>
                </a:cubicBezTo>
                <a:cubicBezTo>
                  <a:pt x="301411" y="55679"/>
                  <a:pt x="299618" y="57463"/>
                  <a:pt x="296751" y="57463"/>
                </a:cubicBezTo>
                <a:cubicBezTo>
                  <a:pt x="280620" y="57463"/>
                  <a:pt x="267356" y="71022"/>
                  <a:pt x="267356" y="87079"/>
                </a:cubicBezTo>
                <a:cubicBezTo>
                  <a:pt x="267356" y="89577"/>
                  <a:pt x="265205" y="91718"/>
                  <a:pt x="262696" y="91718"/>
                </a:cubicBezTo>
                <a:cubicBezTo>
                  <a:pt x="260187" y="91718"/>
                  <a:pt x="258394" y="89577"/>
                  <a:pt x="258394" y="87079"/>
                </a:cubicBezTo>
                <a:cubicBezTo>
                  <a:pt x="258394" y="71022"/>
                  <a:pt x="245131" y="57463"/>
                  <a:pt x="228641" y="57463"/>
                </a:cubicBezTo>
                <a:cubicBezTo>
                  <a:pt x="226132" y="57463"/>
                  <a:pt x="223981" y="55679"/>
                  <a:pt x="223981" y="53181"/>
                </a:cubicBezTo>
                <a:cubicBezTo>
                  <a:pt x="223981" y="50684"/>
                  <a:pt x="226132" y="48543"/>
                  <a:pt x="228641" y="48543"/>
                </a:cubicBezTo>
                <a:cubicBezTo>
                  <a:pt x="245131" y="48543"/>
                  <a:pt x="258394" y="35340"/>
                  <a:pt x="258394" y="18926"/>
                </a:cubicBezTo>
                <a:cubicBezTo>
                  <a:pt x="258394" y="16429"/>
                  <a:pt x="260187" y="14288"/>
                  <a:pt x="262696" y="14288"/>
                </a:cubicBezTo>
                <a:close/>
                <a:moveTo>
                  <a:pt x="161486" y="0"/>
                </a:moveTo>
                <a:cubicBezTo>
                  <a:pt x="188212" y="0"/>
                  <a:pt x="214215" y="7561"/>
                  <a:pt x="236606" y="21603"/>
                </a:cubicBezTo>
                <a:cubicBezTo>
                  <a:pt x="238773" y="22683"/>
                  <a:pt x="239495" y="25563"/>
                  <a:pt x="238050" y="27724"/>
                </a:cubicBezTo>
                <a:cubicBezTo>
                  <a:pt x="236967" y="29884"/>
                  <a:pt x="234078" y="30604"/>
                  <a:pt x="231911" y="29164"/>
                </a:cubicBezTo>
                <a:cubicBezTo>
                  <a:pt x="210964" y="16202"/>
                  <a:pt x="186406" y="9361"/>
                  <a:pt x="161486" y="9361"/>
                </a:cubicBezTo>
                <a:cubicBezTo>
                  <a:pt x="88173" y="9361"/>
                  <a:pt x="28222" y="68770"/>
                  <a:pt x="28222" y="141860"/>
                </a:cubicBezTo>
                <a:cubicBezTo>
                  <a:pt x="28222" y="163463"/>
                  <a:pt x="33279" y="183626"/>
                  <a:pt x="43030" y="202709"/>
                </a:cubicBezTo>
                <a:cubicBezTo>
                  <a:pt x="44474" y="204869"/>
                  <a:pt x="43391" y="207750"/>
                  <a:pt x="41224" y="208470"/>
                </a:cubicBezTo>
                <a:cubicBezTo>
                  <a:pt x="40502" y="209190"/>
                  <a:pt x="39779" y="209190"/>
                  <a:pt x="39057" y="209190"/>
                </a:cubicBezTo>
                <a:cubicBezTo>
                  <a:pt x="37251" y="209190"/>
                  <a:pt x="35807" y="208470"/>
                  <a:pt x="35084" y="206669"/>
                </a:cubicBezTo>
                <a:cubicBezTo>
                  <a:pt x="24611" y="186506"/>
                  <a:pt x="19194" y="164903"/>
                  <a:pt x="19194" y="141860"/>
                </a:cubicBezTo>
                <a:cubicBezTo>
                  <a:pt x="19194" y="63729"/>
                  <a:pt x="83117" y="0"/>
                  <a:pt x="161486"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111" name="Freeform 822">
            <a:extLst>
              <a:ext uri="{FF2B5EF4-FFF2-40B4-BE49-F238E27FC236}">
                <a16:creationId xmlns="" xmlns:a16="http://schemas.microsoft.com/office/drawing/2014/main" id="{D7F20F80-CAB6-9F45-BA7A-60C00DD89621}"/>
              </a:ext>
            </a:extLst>
          </p:cNvPr>
          <p:cNvSpPr>
            <a:spLocks noChangeArrowheads="1"/>
          </p:cNvSpPr>
          <p:nvPr/>
        </p:nvSpPr>
        <p:spPr bwMode="auto">
          <a:xfrm>
            <a:off x="7841804" y="4768502"/>
            <a:ext cx="464716" cy="464717"/>
          </a:xfrm>
          <a:custGeom>
            <a:avLst/>
            <a:gdLst>
              <a:gd name="T0" fmla="*/ 113934 w 302852"/>
              <a:gd name="T1" fmla="*/ 274814 h 302853"/>
              <a:gd name="T2" fmla="*/ 105874 w 302852"/>
              <a:gd name="T3" fmla="*/ 277989 h 302853"/>
              <a:gd name="T4" fmla="*/ 43039 w 302852"/>
              <a:gd name="T5" fmla="*/ 271639 h 302853"/>
              <a:gd name="T6" fmla="*/ 49036 w 302852"/>
              <a:gd name="T7" fmla="*/ 277989 h 302853"/>
              <a:gd name="T8" fmla="*/ 41275 w 302852"/>
              <a:gd name="T9" fmla="*/ 274814 h 302853"/>
              <a:gd name="T10" fmla="*/ 82183 w 302852"/>
              <a:gd name="T11" fmla="*/ 274638 h 302853"/>
              <a:gd name="T12" fmla="*/ 77787 w 302852"/>
              <a:gd name="T13" fmla="*/ 269875 h 302853"/>
              <a:gd name="T14" fmla="*/ 27243 w 302852"/>
              <a:gd name="T15" fmla="*/ 293479 h 302853"/>
              <a:gd name="T16" fmla="*/ 145897 w 302852"/>
              <a:gd name="T17" fmla="*/ 257064 h 302853"/>
              <a:gd name="T18" fmla="*/ 40741 w 302852"/>
              <a:gd name="T19" fmla="*/ 215611 h 302853"/>
              <a:gd name="T20" fmla="*/ 40741 w 302852"/>
              <a:gd name="T21" fmla="*/ 157089 h 302853"/>
              <a:gd name="T22" fmla="*/ 271100 w 302852"/>
              <a:gd name="T23" fmla="*/ 152364 h 302853"/>
              <a:gd name="T24" fmla="*/ 177380 w 302852"/>
              <a:gd name="T25" fmla="*/ 225062 h 302853"/>
              <a:gd name="T26" fmla="*/ 262054 w 302852"/>
              <a:gd name="T27" fmla="*/ 215611 h 302853"/>
              <a:gd name="T28" fmla="*/ 173037 w 302852"/>
              <a:gd name="T29" fmla="*/ 152364 h 302853"/>
              <a:gd name="T30" fmla="*/ 118790 w 302852"/>
              <a:gd name="T31" fmla="*/ 147638 h 302853"/>
              <a:gd name="T32" fmla="*/ 118790 w 302852"/>
              <a:gd name="T33" fmla="*/ 225062 h 302853"/>
              <a:gd name="T34" fmla="*/ 31750 w 302852"/>
              <a:gd name="T35" fmla="*/ 152364 h 302853"/>
              <a:gd name="T36" fmla="*/ 40741 w 302852"/>
              <a:gd name="T37" fmla="*/ 117661 h 302853"/>
              <a:gd name="T38" fmla="*/ 40741 w 302852"/>
              <a:gd name="T39" fmla="*/ 86769 h 302853"/>
              <a:gd name="T40" fmla="*/ 271100 w 302852"/>
              <a:gd name="T41" fmla="*/ 82458 h 302853"/>
              <a:gd name="T42" fmla="*/ 177380 w 302852"/>
              <a:gd name="T43" fmla="*/ 126641 h 302853"/>
              <a:gd name="T44" fmla="*/ 262054 w 302852"/>
              <a:gd name="T45" fmla="*/ 117661 h 302853"/>
              <a:gd name="T46" fmla="*/ 173037 w 302852"/>
              <a:gd name="T47" fmla="*/ 82458 h 302853"/>
              <a:gd name="T48" fmla="*/ 118790 w 302852"/>
              <a:gd name="T49" fmla="*/ 77788 h 302853"/>
              <a:gd name="T50" fmla="*/ 118790 w 302852"/>
              <a:gd name="T51" fmla="*/ 126641 h 302853"/>
              <a:gd name="T52" fmla="*/ 31750 w 302852"/>
              <a:gd name="T53" fmla="*/ 82458 h 302853"/>
              <a:gd name="T54" fmla="*/ 9320 w 302852"/>
              <a:gd name="T55" fmla="*/ 248051 h 302853"/>
              <a:gd name="T56" fmla="*/ 9320 w 302852"/>
              <a:gd name="T57" fmla="*/ 55163 h 302853"/>
              <a:gd name="T58" fmla="*/ 277446 w 302852"/>
              <a:gd name="T59" fmla="*/ 27164 h 302853"/>
              <a:gd name="T60" fmla="*/ 269753 w 302852"/>
              <a:gd name="T61" fmla="*/ 30339 h 302853"/>
              <a:gd name="T62" fmla="*/ 210961 w 302852"/>
              <a:gd name="T63" fmla="*/ 23636 h 302853"/>
              <a:gd name="T64" fmla="*/ 217311 w 302852"/>
              <a:gd name="T65" fmla="*/ 30339 h 302853"/>
              <a:gd name="T66" fmla="*/ 209550 w 302852"/>
              <a:gd name="T67" fmla="*/ 27164 h 302853"/>
              <a:gd name="T68" fmla="*/ 248884 w 302852"/>
              <a:gd name="T69" fmla="*/ 26988 h 302853"/>
              <a:gd name="T70" fmla="*/ 244298 w 302852"/>
              <a:gd name="T71" fmla="*/ 22225 h 302853"/>
              <a:gd name="T72" fmla="*/ 110948 w 302852"/>
              <a:gd name="T73" fmla="*/ 31384 h 302853"/>
              <a:gd name="T74" fmla="*/ 63345 w 302852"/>
              <a:gd name="T75" fmla="*/ 22225 h 302853"/>
              <a:gd name="T76" fmla="*/ 90641 w 302852"/>
              <a:gd name="T77" fmla="*/ 31384 h 302853"/>
              <a:gd name="T78" fmla="*/ 63345 w 302852"/>
              <a:gd name="T79" fmla="*/ 22225 h 302853"/>
              <a:gd name="T80" fmla="*/ 9320 w 302852"/>
              <a:gd name="T81" fmla="*/ 45789 h 302853"/>
              <a:gd name="T82" fmla="*/ 127973 w 302852"/>
              <a:gd name="T83" fmla="*/ 9374 h 302853"/>
              <a:gd name="T84" fmla="*/ 298164 w 302852"/>
              <a:gd name="T85" fmla="*/ 0 h 302853"/>
              <a:gd name="T86" fmla="*/ 302852 w 302852"/>
              <a:gd name="T87" fmla="*/ 298166 h 302853"/>
              <a:gd name="T88" fmla="*/ 165100 w 302852"/>
              <a:gd name="T89" fmla="*/ 298166 h 302853"/>
              <a:gd name="T90" fmla="*/ 293476 w 302852"/>
              <a:gd name="T91" fmla="*/ 55163 h 302853"/>
              <a:gd name="T92" fmla="*/ 178803 w 302852"/>
              <a:gd name="T93" fmla="*/ 45789 h 302853"/>
              <a:gd name="T94" fmla="*/ 169788 w 302852"/>
              <a:gd name="T95" fmla="*/ 9374 h 302853"/>
              <a:gd name="T96" fmla="*/ 27243 w 302852"/>
              <a:gd name="T97" fmla="*/ 0 h 302853"/>
              <a:gd name="T98" fmla="*/ 155217 w 302852"/>
              <a:gd name="T99" fmla="*/ 50476 h 302853"/>
              <a:gd name="T100" fmla="*/ 127973 w 302852"/>
              <a:gd name="T101" fmla="*/ 302853 h 302853"/>
              <a:gd name="T102" fmla="*/ 0 w 302852"/>
              <a:gd name="T103" fmla="*/ 252377 h 302853"/>
              <a:gd name="T104" fmla="*/ 27243 w 302852"/>
              <a:gd name="T105" fmla="*/ 0 h 30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2852" h="302853">
                <a:moveTo>
                  <a:pt x="105874" y="271639"/>
                </a:moveTo>
                <a:cubicBezTo>
                  <a:pt x="107706" y="269875"/>
                  <a:pt x="111003" y="269875"/>
                  <a:pt x="112835" y="271639"/>
                </a:cubicBezTo>
                <a:cubicBezTo>
                  <a:pt x="113568" y="272345"/>
                  <a:pt x="113934" y="273403"/>
                  <a:pt x="113934" y="274814"/>
                </a:cubicBezTo>
                <a:cubicBezTo>
                  <a:pt x="113934" y="275872"/>
                  <a:pt x="113568" y="276931"/>
                  <a:pt x="112835" y="277989"/>
                </a:cubicBezTo>
                <a:cubicBezTo>
                  <a:pt x="111736" y="278695"/>
                  <a:pt x="110637" y="279047"/>
                  <a:pt x="109171" y="279047"/>
                </a:cubicBezTo>
                <a:cubicBezTo>
                  <a:pt x="108072" y="279047"/>
                  <a:pt x="106973" y="278695"/>
                  <a:pt x="105874" y="277989"/>
                </a:cubicBezTo>
                <a:cubicBezTo>
                  <a:pt x="105141" y="276931"/>
                  <a:pt x="104775" y="275872"/>
                  <a:pt x="104775" y="274814"/>
                </a:cubicBezTo>
                <a:cubicBezTo>
                  <a:pt x="104775" y="273403"/>
                  <a:pt x="105141" y="272345"/>
                  <a:pt x="105874" y="271639"/>
                </a:cubicBezTo>
                <a:close/>
                <a:moveTo>
                  <a:pt x="43039" y="271639"/>
                </a:moveTo>
                <a:cubicBezTo>
                  <a:pt x="44450" y="269875"/>
                  <a:pt x="47625" y="269875"/>
                  <a:pt x="49036" y="271639"/>
                </a:cubicBezTo>
                <a:cubicBezTo>
                  <a:pt x="49741" y="272345"/>
                  <a:pt x="50447" y="273403"/>
                  <a:pt x="50447" y="274814"/>
                </a:cubicBezTo>
                <a:cubicBezTo>
                  <a:pt x="50447" y="275872"/>
                  <a:pt x="49741" y="276931"/>
                  <a:pt x="49036" y="277989"/>
                </a:cubicBezTo>
                <a:cubicBezTo>
                  <a:pt x="48330" y="278695"/>
                  <a:pt x="47272" y="279047"/>
                  <a:pt x="45861" y="279047"/>
                </a:cubicBezTo>
                <a:cubicBezTo>
                  <a:pt x="44803" y="279047"/>
                  <a:pt x="43744" y="278695"/>
                  <a:pt x="43039" y="277989"/>
                </a:cubicBezTo>
                <a:cubicBezTo>
                  <a:pt x="41980" y="276931"/>
                  <a:pt x="41275" y="275872"/>
                  <a:pt x="41275" y="274814"/>
                </a:cubicBezTo>
                <a:cubicBezTo>
                  <a:pt x="41275" y="273403"/>
                  <a:pt x="41980" y="272345"/>
                  <a:pt x="43039" y="271639"/>
                </a:cubicBezTo>
                <a:close/>
                <a:moveTo>
                  <a:pt x="77787" y="269875"/>
                </a:moveTo>
                <a:cubicBezTo>
                  <a:pt x="80352" y="269875"/>
                  <a:pt x="82183" y="272073"/>
                  <a:pt x="82183" y="274638"/>
                </a:cubicBezTo>
                <a:cubicBezTo>
                  <a:pt x="82183" y="277202"/>
                  <a:pt x="80352" y="279034"/>
                  <a:pt x="77787" y="279034"/>
                </a:cubicBezTo>
                <a:cubicBezTo>
                  <a:pt x="75223" y="279034"/>
                  <a:pt x="73025" y="277202"/>
                  <a:pt x="73025" y="274638"/>
                </a:cubicBezTo>
                <a:cubicBezTo>
                  <a:pt x="73025" y="272073"/>
                  <a:pt x="75223" y="269875"/>
                  <a:pt x="77787" y="269875"/>
                </a:cubicBezTo>
                <a:close/>
                <a:moveTo>
                  <a:pt x="9320" y="257064"/>
                </a:moveTo>
                <a:lnTo>
                  <a:pt x="9320" y="275812"/>
                </a:lnTo>
                <a:cubicBezTo>
                  <a:pt x="9320" y="285547"/>
                  <a:pt x="17206" y="293479"/>
                  <a:pt x="27243" y="293479"/>
                </a:cubicBezTo>
                <a:lnTo>
                  <a:pt x="127973" y="293479"/>
                </a:lnTo>
                <a:cubicBezTo>
                  <a:pt x="138010" y="293479"/>
                  <a:pt x="145897" y="285547"/>
                  <a:pt x="145897" y="275812"/>
                </a:cubicBezTo>
                <a:lnTo>
                  <a:pt x="145897" y="257064"/>
                </a:lnTo>
                <a:lnTo>
                  <a:pt x="9320" y="257064"/>
                </a:lnTo>
                <a:close/>
                <a:moveTo>
                  <a:pt x="40741" y="157089"/>
                </a:moveTo>
                <a:lnTo>
                  <a:pt x="40741" y="215611"/>
                </a:lnTo>
                <a:lnTo>
                  <a:pt x="114114" y="215611"/>
                </a:lnTo>
                <a:lnTo>
                  <a:pt x="114114" y="157089"/>
                </a:lnTo>
                <a:lnTo>
                  <a:pt x="40741" y="157089"/>
                </a:lnTo>
                <a:close/>
                <a:moveTo>
                  <a:pt x="177380" y="147638"/>
                </a:moveTo>
                <a:lnTo>
                  <a:pt x="266396" y="147638"/>
                </a:lnTo>
                <a:cubicBezTo>
                  <a:pt x="268929" y="147638"/>
                  <a:pt x="271100" y="149819"/>
                  <a:pt x="271100" y="152364"/>
                </a:cubicBezTo>
                <a:lnTo>
                  <a:pt x="271100" y="220336"/>
                </a:lnTo>
                <a:cubicBezTo>
                  <a:pt x="271100" y="222881"/>
                  <a:pt x="268929" y="225062"/>
                  <a:pt x="266396" y="225062"/>
                </a:cubicBezTo>
                <a:lnTo>
                  <a:pt x="177380" y="225062"/>
                </a:lnTo>
                <a:cubicBezTo>
                  <a:pt x="174847" y="225062"/>
                  <a:pt x="173037" y="222881"/>
                  <a:pt x="173037" y="220336"/>
                </a:cubicBezTo>
                <a:cubicBezTo>
                  <a:pt x="173037" y="217792"/>
                  <a:pt x="174847" y="215611"/>
                  <a:pt x="177380" y="215611"/>
                </a:cubicBezTo>
                <a:lnTo>
                  <a:pt x="262054" y="215611"/>
                </a:lnTo>
                <a:lnTo>
                  <a:pt x="262054" y="157089"/>
                </a:lnTo>
                <a:lnTo>
                  <a:pt x="177380" y="157089"/>
                </a:lnTo>
                <a:cubicBezTo>
                  <a:pt x="174847" y="157089"/>
                  <a:pt x="173037" y="154908"/>
                  <a:pt x="173037" y="152364"/>
                </a:cubicBezTo>
                <a:cubicBezTo>
                  <a:pt x="173037" y="149819"/>
                  <a:pt x="174847" y="147638"/>
                  <a:pt x="177380" y="147638"/>
                </a:cubicBezTo>
                <a:close/>
                <a:moveTo>
                  <a:pt x="36425" y="147638"/>
                </a:moveTo>
                <a:lnTo>
                  <a:pt x="118790" y="147638"/>
                </a:lnTo>
                <a:cubicBezTo>
                  <a:pt x="121308" y="147638"/>
                  <a:pt x="123466" y="149819"/>
                  <a:pt x="123466" y="152364"/>
                </a:cubicBezTo>
                <a:lnTo>
                  <a:pt x="123466" y="220336"/>
                </a:lnTo>
                <a:cubicBezTo>
                  <a:pt x="123466" y="222881"/>
                  <a:pt x="121308" y="225062"/>
                  <a:pt x="118790" y="225062"/>
                </a:cubicBezTo>
                <a:lnTo>
                  <a:pt x="36425" y="225062"/>
                </a:lnTo>
                <a:cubicBezTo>
                  <a:pt x="33908" y="225062"/>
                  <a:pt x="31750" y="222881"/>
                  <a:pt x="31750" y="220336"/>
                </a:cubicBezTo>
                <a:lnTo>
                  <a:pt x="31750" y="152364"/>
                </a:lnTo>
                <a:cubicBezTo>
                  <a:pt x="31750" y="149819"/>
                  <a:pt x="33908" y="147638"/>
                  <a:pt x="36425" y="147638"/>
                </a:cubicBezTo>
                <a:close/>
                <a:moveTo>
                  <a:pt x="40741" y="86769"/>
                </a:moveTo>
                <a:lnTo>
                  <a:pt x="40741" y="117661"/>
                </a:lnTo>
                <a:lnTo>
                  <a:pt x="114114" y="117661"/>
                </a:lnTo>
                <a:lnTo>
                  <a:pt x="114114" y="86769"/>
                </a:lnTo>
                <a:lnTo>
                  <a:pt x="40741" y="86769"/>
                </a:lnTo>
                <a:close/>
                <a:moveTo>
                  <a:pt x="177380" y="77788"/>
                </a:moveTo>
                <a:lnTo>
                  <a:pt x="266396" y="77788"/>
                </a:lnTo>
                <a:cubicBezTo>
                  <a:pt x="268929" y="77788"/>
                  <a:pt x="271100" y="79584"/>
                  <a:pt x="271100" y="82458"/>
                </a:cubicBezTo>
                <a:lnTo>
                  <a:pt x="271100" y="122330"/>
                </a:lnTo>
                <a:cubicBezTo>
                  <a:pt x="271100" y="124845"/>
                  <a:pt x="268929" y="126641"/>
                  <a:pt x="266396" y="126641"/>
                </a:cubicBezTo>
                <a:lnTo>
                  <a:pt x="177380" y="126641"/>
                </a:lnTo>
                <a:cubicBezTo>
                  <a:pt x="174847" y="126641"/>
                  <a:pt x="173037" y="124845"/>
                  <a:pt x="173037" y="122330"/>
                </a:cubicBezTo>
                <a:cubicBezTo>
                  <a:pt x="173037" y="119816"/>
                  <a:pt x="174847" y="117661"/>
                  <a:pt x="177380" y="117661"/>
                </a:cubicBezTo>
                <a:lnTo>
                  <a:pt x="262054" y="117661"/>
                </a:lnTo>
                <a:lnTo>
                  <a:pt x="262054" y="86769"/>
                </a:lnTo>
                <a:lnTo>
                  <a:pt x="177380" y="86769"/>
                </a:lnTo>
                <a:cubicBezTo>
                  <a:pt x="174847" y="86769"/>
                  <a:pt x="173037" y="84972"/>
                  <a:pt x="173037" y="82458"/>
                </a:cubicBezTo>
                <a:cubicBezTo>
                  <a:pt x="173037" y="79584"/>
                  <a:pt x="174847" y="77788"/>
                  <a:pt x="177380" y="77788"/>
                </a:cubicBezTo>
                <a:close/>
                <a:moveTo>
                  <a:pt x="36425" y="77788"/>
                </a:moveTo>
                <a:lnTo>
                  <a:pt x="118790" y="77788"/>
                </a:lnTo>
                <a:cubicBezTo>
                  <a:pt x="121308" y="77788"/>
                  <a:pt x="123466" y="79584"/>
                  <a:pt x="123466" y="82458"/>
                </a:cubicBezTo>
                <a:lnTo>
                  <a:pt x="123466" y="122330"/>
                </a:lnTo>
                <a:cubicBezTo>
                  <a:pt x="123466" y="124845"/>
                  <a:pt x="121308" y="126641"/>
                  <a:pt x="118790" y="126641"/>
                </a:cubicBezTo>
                <a:lnTo>
                  <a:pt x="36425" y="126641"/>
                </a:lnTo>
                <a:cubicBezTo>
                  <a:pt x="33908" y="126641"/>
                  <a:pt x="31750" y="124845"/>
                  <a:pt x="31750" y="122330"/>
                </a:cubicBezTo>
                <a:lnTo>
                  <a:pt x="31750" y="82458"/>
                </a:lnTo>
                <a:cubicBezTo>
                  <a:pt x="31750" y="79584"/>
                  <a:pt x="33908" y="77788"/>
                  <a:pt x="36425" y="77788"/>
                </a:cubicBezTo>
                <a:close/>
                <a:moveTo>
                  <a:pt x="9320" y="55163"/>
                </a:moveTo>
                <a:lnTo>
                  <a:pt x="9320" y="248051"/>
                </a:lnTo>
                <a:lnTo>
                  <a:pt x="145897" y="248051"/>
                </a:lnTo>
                <a:lnTo>
                  <a:pt x="145897" y="55163"/>
                </a:lnTo>
                <a:lnTo>
                  <a:pt x="9320" y="55163"/>
                </a:lnTo>
                <a:close/>
                <a:moveTo>
                  <a:pt x="269753" y="23636"/>
                </a:moveTo>
                <a:cubicBezTo>
                  <a:pt x="271218" y="22225"/>
                  <a:pt x="274149" y="22225"/>
                  <a:pt x="275981" y="23636"/>
                </a:cubicBezTo>
                <a:cubicBezTo>
                  <a:pt x="277080" y="24695"/>
                  <a:pt x="277446" y="25753"/>
                  <a:pt x="277446" y="27164"/>
                </a:cubicBezTo>
                <a:cubicBezTo>
                  <a:pt x="277446" y="28222"/>
                  <a:pt x="277080" y="29281"/>
                  <a:pt x="275981" y="30339"/>
                </a:cubicBezTo>
                <a:cubicBezTo>
                  <a:pt x="275248" y="31045"/>
                  <a:pt x="274149" y="31397"/>
                  <a:pt x="273050" y="31397"/>
                </a:cubicBezTo>
                <a:cubicBezTo>
                  <a:pt x="271584" y="31397"/>
                  <a:pt x="270485" y="31045"/>
                  <a:pt x="269753" y="30339"/>
                </a:cubicBezTo>
                <a:cubicBezTo>
                  <a:pt x="268654" y="29281"/>
                  <a:pt x="268287" y="28222"/>
                  <a:pt x="268287" y="27164"/>
                </a:cubicBezTo>
                <a:cubicBezTo>
                  <a:pt x="268287" y="25753"/>
                  <a:pt x="268654" y="24695"/>
                  <a:pt x="269753" y="23636"/>
                </a:cubicBezTo>
                <a:close/>
                <a:moveTo>
                  <a:pt x="210961" y="23636"/>
                </a:moveTo>
                <a:cubicBezTo>
                  <a:pt x="212725" y="22225"/>
                  <a:pt x="215547" y="22225"/>
                  <a:pt x="217311" y="23636"/>
                </a:cubicBezTo>
                <a:cubicBezTo>
                  <a:pt x="218370" y="24695"/>
                  <a:pt x="218722" y="25753"/>
                  <a:pt x="218722" y="27164"/>
                </a:cubicBezTo>
                <a:cubicBezTo>
                  <a:pt x="218722" y="28222"/>
                  <a:pt x="218370" y="29281"/>
                  <a:pt x="217311" y="30339"/>
                </a:cubicBezTo>
                <a:cubicBezTo>
                  <a:pt x="216253" y="31045"/>
                  <a:pt x="215195" y="31397"/>
                  <a:pt x="214136" y="31397"/>
                </a:cubicBezTo>
                <a:cubicBezTo>
                  <a:pt x="213078" y="31397"/>
                  <a:pt x="211667" y="31045"/>
                  <a:pt x="210961" y="30339"/>
                </a:cubicBezTo>
                <a:cubicBezTo>
                  <a:pt x="210256" y="29281"/>
                  <a:pt x="209550" y="28222"/>
                  <a:pt x="209550" y="27164"/>
                </a:cubicBezTo>
                <a:cubicBezTo>
                  <a:pt x="209550" y="25753"/>
                  <a:pt x="210256" y="24695"/>
                  <a:pt x="210961" y="23636"/>
                </a:cubicBezTo>
                <a:close/>
                <a:moveTo>
                  <a:pt x="244298" y="22225"/>
                </a:moveTo>
                <a:cubicBezTo>
                  <a:pt x="246768" y="22225"/>
                  <a:pt x="248884" y="24423"/>
                  <a:pt x="248884" y="26988"/>
                </a:cubicBezTo>
                <a:cubicBezTo>
                  <a:pt x="248884" y="29552"/>
                  <a:pt x="246768" y="31384"/>
                  <a:pt x="244298" y="31384"/>
                </a:cubicBezTo>
                <a:cubicBezTo>
                  <a:pt x="241829" y="31384"/>
                  <a:pt x="239712" y="29552"/>
                  <a:pt x="239712" y="26988"/>
                </a:cubicBezTo>
                <a:cubicBezTo>
                  <a:pt x="239712" y="24423"/>
                  <a:pt x="241829" y="22225"/>
                  <a:pt x="244298" y="22225"/>
                </a:cubicBezTo>
                <a:close/>
                <a:moveTo>
                  <a:pt x="110948" y="22225"/>
                </a:moveTo>
                <a:cubicBezTo>
                  <a:pt x="113418" y="22225"/>
                  <a:pt x="115534" y="24423"/>
                  <a:pt x="115534" y="26988"/>
                </a:cubicBezTo>
                <a:cubicBezTo>
                  <a:pt x="115534" y="29552"/>
                  <a:pt x="113418" y="31384"/>
                  <a:pt x="110948" y="31384"/>
                </a:cubicBezTo>
                <a:cubicBezTo>
                  <a:pt x="108479" y="31384"/>
                  <a:pt x="106362" y="29552"/>
                  <a:pt x="106362" y="26988"/>
                </a:cubicBezTo>
                <a:cubicBezTo>
                  <a:pt x="106362" y="24423"/>
                  <a:pt x="108479" y="22225"/>
                  <a:pt x="110948" y="22225"/>
                </a:cubicBezTo>
                <a:close/>
                <a:moveTo>
                  <a:pt x="63345" y="22225"/>
                </a:moveTo>
                <a:lnTo>
                  <a:pt x="90641" y="22225"/>
                </a:lnTo>
                <a:cubicBezTo>
                  <a:pt x="93123" y="22225"/>
                  <a:pt x="94895" y="24423"/>
                  <a:pt x="94895" y="26988"/>
                </a:cubicBezTo>
                <a:cubicBezTo>
                  <a:pt x="94895" y="29552"/>
                  <a:pt x="93123" y="31384"/>
                  <a:pt x="90641" y="31384"/>
                </a:cubicBezTo>
                <a:lnTo>
                  <a:pt x="63345" y="31384"/>
                </a:lnTo>
                <a:cubicBezTo>
                  <a:pt x="61218" y="31384"/>
                  <a:pt x="58737" y="29552"/>
                  <a:pt x="58737" y="26988"/>
                </a:cubicBezTo>
                <a:cubicBezTo>
                  <a:pt x="58737" y="24423"/>
                  <a:pt x="61218" y="22225"/>
                  <a:pt x="63345" y="22225"/>
                </a:cubicBezTo>
                <a:close/>
                <a:moveTo>
                  <a:pt x="27243" y="9374"/>
                </a:moveTo>
                <a:cubicBezTo>
                  <a:pt x="17206" y="9374"/>
                  <a:pt x="9320" y="17306"/>
                  <a:pt x="9320" y="27401"/>
                </a:cubicBezTo>
                <a:lnTo>
                  <a:pt x="9320" y="45789"/>
                </a:lnTo>
                <a:lnTo>
                  <a:pt x="145897" y="45789"/>
                </a:lnTo>
                <a:lnTo>
                  <a:pt x="145897" y="27401"/>
                </a:lnTo>
                <a:cubicBezTo>
                  <a:pt x="145897" y="17306"/>
                  <a:pt x="138010" y="9374"/>
                  <a:pt x="127973" y="9374"/>
                </a:cubicBezTo>
                <a:lnTo>
                  <a:pt x="27243" y="9374"/>
                </a:lnTo>
                <a:close/>
                <a:moveTo>
                  <a:pt x="169788" y="0"/>
                </a:moveTo>
                <a:lnTo>
                  <a:pt x="298164" y="0"/>
                </a:lnTo>
                <a:cubicBezTo>
                  <a:pt x="300688" y="0"/>
                  <a:pt x="302852" y="2163"/>
                  <a:pt x="302852" y="4687"/>
                </a:cubicBezTo>
                <a:lnTo>
                  <a:pt x="302852" y="50476"/>
                </a:lnTo>
                <a:lnTo>
                  <a:pt x="302852" y="298166"/>
                </a:lnTo>
                <a:cubicBezTo>
                  <a:pt x="302852" y="300689"/>
                  <a:pt x="300688" y="302853"/>
                  <a:pt x="298164" y="302853"/>
                </a:cubicBezTo>
                <a:lnTo>
                  <a:pt x="169788" y="302853"/>
                </a:lnTo>
                <a:cubicBezTo>
                  <a:pt x="167264" y="302853"/>
                  <a:pt x="165100" y="300689"/>
                  <a:pt x="165100" y="298166"/>
                </a:cubicBezTo>
                <a:cubicBezTo>
                  <a:pt x="165100" y="295642"/>
                  <a:pt x="167264" y="293479"/>
                  <a:pt x="169788" y="293479"/>
                </a:cubicBezTo>
                <a:lnTo>
                  <a:pt x="293476" y="293479"/>
                </a:lnTo>
                <a:lnTo>
                  <a:pt x="293476" y="55163"/>
                </a:lnTo>
                <a:lnTo>
                  <a:pt x="178803" y="55163"/>
                </a:lnTo>
                <a:cubicBezTo>
                  <a:pt x="176279" y="55163"/>
                  <a:pt x="174476" y="52999"/>
                  <a:pt x="174476" y="50476"/>
                </a:cubicBezTo>
                <a:cubicBezTo>
                  <a:pt x="174476" y="47952"/>
                  <a:pt x="176279" y="45789"/>
                  <a:pt x="178803" y="45789"/>
                </a:cubicBezTo>
                <a:lnTo>
                  <a:pt x="293476" y="45789"/>
                </a:lnTo>
                <a:lnTo>
                  <a:pt x="293476" y="9374"/>
                </a:lnTo>
                <a:lnTo>
                  <a:pt x="169788" y="9374"/>
                </a:lnTo>
                <a:cubicBezTo>
                  <a:pt x="167264" y="9374"/>
                  <a:pt x="165100" y="7211"/>
                  <a:pt x="165100" y="4687"/>
                </a:cubicBezTo>
                <a:cubicBezTo>
                  <a:pt x="165100" y="2163"/>
                  <a:pt x="167264" y="0"/>
                  <a:pt x="169788" y="0"/>
                </a:cubicBezTo>
                <a:close/>
                <a:moveTo>
                  <a:pt x="27243" y="0"/>
                </a:moveTo>
                <a:lnTo>
                  <a:pt x="127973" y="0"/>
                </a:lnTo>
                <a:cubicBezTo>
                  <a:pt x="143029" y="0"/>
                  <a:pt x="155217" y="12258"/>
                  <a:pt x="155217" y="27401"/>
                </a:cubicBezTo>
                <a:lnTo>
                  <a:pt x="155217" y="50476"/>
                </a:lnTo>
                <a:lnTo>
                  <a:pt x="155217" y="252377"/>
                </a:lnTo>
                <a:lnTo>
                  <a:pt x="155217" y="275812"/>
                </a:lnTo>
                <a:cubicBezTo>
                  <a:pt x="155217" y="290594"/>
                  <a:pt x="143029" y="302853"/>
                  <a:pt x="127973" y="302853"/>
                </a:cubicBezTo>
                <a:lnTo>
                  <a:pt x="27243" y="302853"/>
                </a:lnTo>
                <a:cubicBezTo>
                  <a:pt x="12188" y="302853"/>
                  <a:pt x="0" y="290594"/>
                  <a:pt x="0" y="275812"/>
                </a:cubicBezTo>
                <a:lnTo>
                  <a:pt x="0" y="252377"/>
                </a:lnTo>
                <a:lnTo>
                  <a:pt x="0" y="50476"/>
                </a:lnTo>
                <a:lnTo>
                  <a:pt x="0" y="27401"/>
                </a:lnTo>
                <a:cubicBezTo>
                  <a:pt x="0" y="12258"/>
                  <a:pt x="12188" y="0"/>
                  <a:pt x="27243"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112" name="Freeform 824">
            <a:extLst>
              <a:ext uri="{FF2B5EF4-FFF2-40B4-BE49-F238E27FC236}">
                <a16:creationId xmlns="" xmlns:a16="http://schemas.microsoft.com/office/drawing/2014/main" id="{011CE2A9-F0A6-4649-8695-532A6772A812}"/>
              </a:ext>
            </a:extLst>
          </p:cNvPr>
          <p:cNvSpPr>
            <a:spLocks noChangeArrowheads="1"/>
          </p:cNvSpPr>
          <p:nvPr/>
        </p:nvSpPr>
        <p:spPr bwMode="auto">
          <a:xfrm>
            <a:off x="1437947" y="5134937"/>
            <a:ext cx="464717" cy="464717"/>
          </a:xfrm>
          <a:custGeom>
            <a:avLst/>
            <a:gdLst>
              <a:gd name="T0" fmla="*/ 205352 w 303159"/>
              <a:gd name="T1" fmla="*/ 182272 h 302853"/>
              <a:gd name="T2" fmla="*/ 228389 w 303159"/>
              <a:gd name="T3" fmla="*/ 212256 h 302853"/>
              <a:gd name="T4" fmla="*/ 233429 w 303159"/>
              <a:gd name="T5" fmla="*/ 174776 h 302853"/>
              <a:gd name="T6" fmla="*/ 238108 w 303159"/>
              <a:gd name="T7" fmla="*/ 166923 h 302853"/>
              <a:gd name="T8" fmla="*/ 230909 w 303159"/>
              <a:gd name="T9" fmla="*/ 220822 h 302853"/>
              <a:gd name="T10" fmla="*/ 194554 w 303159"/>
              <a:gd name="T11" fmla="*/ 200119 h 302853"/>
              <a:gd name="T12" fmla="*/ 84575 w 303159"/>
              <a:gd name="T13" fmla="*/ 162281 h 302853"/>
              <a:gd name="T14" fmla="*/ 84215 w 303159"/>
              <a:gd name="T15" fmla="*/ 220307 h 302853"/>
              <a:gd name="T16" fmla="*/ 82415 w 303159"/>
              <a:gd name="T17" fmla="*/ 211764 h 302853"/>
              <a:gd name="T18" fmla="*/ 82775 w 303159"/>
              <a:gd name="T19" fmla="*/ 171537 h 302853"/>
              <a:gd name="T20" fmla="*/ 41400 w 303159"/>
              <a:gd name="T21" fmla="*/ 138447 h 302853"/>
              <a:gd name="T22" fmla="*/ 61319 w 303159"/>
              <a:gd name="T23" fmla="*/ 143134 h 302853"/>
              <a:gd name="T24" fmla="*/ 24740 w 303159"/>
              <a:gd name="T25" fmla="*/ 110686 h 302853"/>
              <a:gd name="T26" fmla="*/ 41400 w 303159"/>
              <a:gd name="T27" fmla="*/ 129434 h 302853"/>
              <a:gd name="T28" fmla="*/ 57697 w 303159"/>
              <a:gd name="T29" fmla="*/ 110325 h 302853"/>
              <a:gd name="T30" fmla="*/ 212911 w 303159"/>
              <a:gd name="T31" fmla="*/ 90639 h 302853"/>
              <a:gd name="T32" fmla="*/ 217951 w 303159"/>
              <a:gd name="T33" fmla="*/ 128119 h 302853"/>
              <a:gd name="T34" fmla="*/ 240988 w 303159"/>
              <a:gd name="T35" fmla="*/ 98135 h 302853"/>
              <a:gd name="T36" fmla="*/ 96791 w 303159"/>
              <a:gd name="T37" fmla="*/ 83984 h 302853"/>
              <a:gd name="T38" fmla="*/ 83033 w 303159"/>
              <a:gd name="T39" fmla="*/ 137755 h 302853"/>
              <a:gd name="T40" fmla="*/ 97497 w 303159"/>
              <a:gd name="T41" fmla="*/ 118397 h 302853"/>
              <a:gd name="T42" fmla="*/ 96791 w 303159"/>
              <a:gd name="T43" fmla="*/ 83984 h 302853"/>
              <a:gd name="T44" fmla="*/ 251786 w 303159"/>
              <a:gd name="T45" fmla="*/ 115982 h 302853"/>
              <a:gd name="T46" fmla="*/ 215431 w 303159"/>
              <a:gd name="T47" fmla="*/ 136685 h 302853"/>
              <a:gd name="T48" fmla="*/ 208232 w 303159"/>
              <a:gd name="T49" fmla="*/ 82786 h 302853"/>
              <a:gd name="T50" fmla="*/ 130348 w 303159"/>
              <a:gd name="T51" fmla="*/ 68082 h 302853"/>
              <a:gd name="T52" fmla="*/ 150938 w 303159"/>
              <a:gd name="T53" fmla="*/ 47492 h 302853"/>
              <a:gd name="T54" fmla="*/ 150938 w 303159"/>
              <a:gd name="T55" fmla="*/ 98064 h 302853"/>
              <a:gd name="T56" fmla="*/ 41400 w 303159"/>
              <a:gd name="T57" fmla="*/ 11537 h 302853"/>
              <a:gd name="T58" fmla="*/ 26551 w 303159"/>
              <a:gd name="T59" fmla="*/ 99509 h 302853"/>
              <a:gd name="T60" fmla="*/ 42124 w 303159"/>
              <a:gd name="T61" fmla="*/ 40741 h 302853"/>
              <a:gd name="T62" fmla="*/ 62043 w 303159"/>
              <a:gd name="T63" fmla="*/ 40020 h 302853"/>
              <a:gd name="T64" fmla="*/ 303159 w 303159"/>
              <a:gd name="T65" fmla="*/ 151426 h 302853"/>
              <a:gd name="T66" fmla="*/ 172668 w 303159"/>
              <a:gd name="T67" fmla="*/ 234711 h 302853"/>
              <a:gd name="T68" fmla="*/ 131214 w 303159"/>
              <a:gd name="T69" fmla="*/ 236153 h 302853"/>
              <a:gd name="T70" fmla="*/ 68132 w 303159"/>
              <a:gd name="T71" fmla="*/ 293479 h 302853"/>
              <a:gd name="T72" fmla="*/ 171587 w 303159"/>
              <a:gd name="T73" fmla="*/ 212718 h 302853"/>
              <a:gd name="T74" fmla="*/ 240076 w 303159"/>
              <a:gd name="T75" fmla="*/ 262833 h 302853"/>
              <a:gd name="T76" fmla="*/ 85434 w 303159"/>
              <a:gd name="T77" fmla="*/ 25959 h 302853"/>
              <a:gd name="T78" fmla="*/ 151761 w 303159"/>
              <a:gd name="T79" fmla="*/ 0 h 302853"/>
              <a:gd name="T80" fmla="*/ 69649 w 303159"/>
              <a:gd name="T81" fmla="*/ 35693 h 302853"/>
              <a:gd name="T82" fmla="*/ 44659 w 303159"/>
              <a:gd name="T83" fmla="*/ 301411 h 302853"/>
              <a:gd name="T84" fmla="*/ 15686 w 303159"/>
              <a:gd name="T85" fmla="*/ 109965 h 302853"/>
              <a:gd name="T86" fmla="*/ 38140 w 303159"/>
              <a:gd name="T87" fmla="*/ 1442 h 30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3159" h="302853">
                <a:moveTo>
                  <a:pt x="223350" y="171920"/>
                </a:moveTo>
                <a:cubicBezTo>
                  <a:pt x="221550" y="171920"/>
                  <a:pt x="219750" y="172277"/>
                  <a:pt x="217951" y="172634"/>
                </a:cubicBezTo>
                <a:cubicBezTo>
                  <a:pt x="212551" y="174062"/>
                  <a:pt x="208232" y="177631"/>
                  <a:pt x="205352" y="182272"/>
                </a:cubicBezTo>
                <a:cubicBezTo>
                  <a:pt x="202833" y="186912"/>
                  <a:pt x="201753" y="192623"/>
                  <a:pt x="203193" y="197977"/>
                </a:cubicBezTo>
                <a:cubicBezTo>
                  <a:pt x="204632" y="202975"/>
                  <a:pt x="208232" y="207615"/>
                  <a:pt x="212911" y="210114"/>
                </a:cubicBezTo>
                <a:cubicBezTo>
                  <a:pt x="217591" y="212969"/>
                  <a:pt x="223350" y="213683"/>
                  <a:pt x="228389" y="212256"/>
                </a:cubicBezTo>
                <a:cubicBezTo>
                  <a:pt x="233789" y="210828"/>
                  <a:pt x="238108" y="207615"/>
                  <a:pt x="240988" y="202618"/>
                </a:cubicBezTo>
                <a:cubicBezTo>
                  <a:pt x="243507" y="197977"/>
                  <a:pt x="244587" y="192266"/>
                  <a:pt x="243147" y="187269"/>
                </a:cubicBezTo>
                <a:cubicBezTo>
                  <a:pt x="241708" y="181915"/>
                  <a:pt x="238108" y="177631"/>
                  <a:pt x="233429" y="174776"/>
                </a:cubicBezTo>
                <a:cubicBezTo>
                  <a:pt x="230189" y="172991"/>
                  <a:pt x="226590" y="171920"/>
                  <a:pt x="223350" y="171920"/>
                </a:cubicBezTo>
                <a:close/>
                <a:moveTo>
                  <a:pt x="215431" y="164067"/>
                </a:moveTo>
                <a:cubicBezTo>
                  <a:pt x="223350" y="161925"/>
                  <a:pt x="231269" y="162996"/>
                  <a:pt x="238108" y="166923"/>
                </a:cubicBezTo>
                <a:cubicBezTo>
                  <a:pt x="244947" y="170849"/>
                  <a:pt x="249987" y="177274"/>
                  <a:pt x="251786" y="184770"/>
                </a:cubicBezTo>
                <a:cubicBezTo>
                  <a:pt x="253946" y="192266"/>
                  <a:pt x="252866" y="200476"/>
                  <a:pt x="248907" y="207258"/>
                </a:cubicBezTo>
                <a:cubicBezTo>
                  <a:pt x="244947" y="214040"/>
                  <a:pt x="238468" y="219038"/>
                  <a:pt x="230909" y="220822"/>
                </a:cubicBezTo>
                <a:cubicBezTo>
                  <a:pt x="228389" y="221893"/>
                  <a:pt x="225510" y="221893"/>
                  <a:pt x="223350" y="221893"/>
                </a:cubicBezTo>
                <a:cubicBezTo>
                  <a:pt x="217951" y="221893"/>
                  <a:pt x="212911" y="220822"/>
                  <a:pt x="208232" y="217967"/>
                </a:cubicBezTo>
                <a:cubicBezTo>
                  <a:pt x="201393" y="214397"/>
                  <a:pt x="196353" y="207615"/>
                  <a:pt x="194554" y="200119"/>
                </a:cubicBezTo>
                <a:cubicBezTo>
                  <a:pt x="192394" y="192623"/>
                  <a:pt x="193474" y="184770"/>
                  <a:pt x="197433" y="177631"/>
                </a:cubicBezTo>
                <a:cubicBezTo>
                  <a:pt x="201393" y="170849"/>
                  <a:pt x="207512" y="166209"/>
                  <a:pt x="215431" y="164067"/>
                </a:cubicBezTo>
                <a:close/>
                <a:moveTo>
                  <a:pt x="84575" y="162281"/>
                </a:moveTo>
                <a:cubicBezTo>
                  <a:pt x="92856" y="164061"/>
                  <a:pt x="100417" y="169401"/>
                  <a:pt x="104738" y="176521"/>
                </a:cubicBezTo>
                <a:cubicBezTo>
                  <a:pt x="112659" y="190760"/>
                  <a:pt x="107978" y="208916"/>
                  <a:pt x="93936" y="216747"/>
                </a:cubicBezTo>
                <a:cubicBezTo>
                  <a:pt x="90696" y="218527"/>
                  <a:pt x="87455" y="219595"/>
                  <a:pt x="84215" y="220307"/>
                </a:cubicBezTo>
                <a:cubicBezTo>
                  <a:pt x="83495" y="220307"/>
                  <a:pt x="83495" y="220307"/>
                  <a:pt x="83135" y="220307"/>
                </a:cubicBezTo>
                <a:cubicBezTo>
                  <a:pt x="80974" y="220307"/>
                  <a:pt x="78814" y="218883"/>
                  <a:pt x="78814" y="216747"/>
                </a:cubicBezTo>
                <a:cubicBezTo>
                  <a:pt x="78094" y="214255"/>
                  <a:pt x="79894" y="212120"/>
                  <a:pt x="82415" y="211764"/>
                </a:cubicBezTo>
                <a:cubicBezTo>
                  <a:pt x="84575" y="211052"/>
                  <a:pt x="87095" y="210340"/>
                  <a:pt x="89256" y="208916"/>
                </a:cubicBezTo>
                <a:cubicBezTo>
                  <a:pt x="98977" y="203220"/>
                  <a:pt x="102578" y="190760"/>
                  <a:pt x="96817" y="181149"/>
                </a:cubicBezTo>
                <a:cubicBezTo>
                  <a:pt x="93936" y="176165"/>
                  <a:pt x="88896" y="172605"/>
                  <a:pt x="82775" y="171537"/>
                </a:cubicBezTo>
                <a:cubicBezTo>
                  <a:pt x="80254" y="170825"/>
                  <a:pt x="78454" y="168689"/>
                  <a:pt x="79174" y="165841"/>
                </a:cubicBezTo>
                <a:cubicBezTo>
                  <a:pt x="79534" y="163705"/>
                  <a:pt x="82055" y="161925"/>
                  <a:pt x="84575" y="162281"/>
                </a:cubicBezTo>
                <a:close/>
                <a:moveTo>
                  <a:pt x="41400" y="138447"/>
                </a:moveTo>
                <a:cubicBezTo>
                  <a:pt x="28362" y="138447"/>
                  <a:pt x="21843" y="141692"/>
                  <a:pt x="21481" y="143134"/>
                </a:cubicBezTo>
                <a:cubicBezTo>
                  <a:pt x="17497" y="185678"/>
                  <a:pt x="15686" y="259949"/>
                  <a:pt x="41400" y="291676"/>
                </a:cubicBezTo>
                <a:cubicBezTo>
                  <a:pt x="67114" y="259949"/>
                  <a:pt x="65303" y="185678"/>
                  <a:pt x="61319" y="143134"/>
                </a:cubicBezTo>
                <a:cubicBezTo>
                  <a:pt x="60595" y="141692"/>
                  <a:pt x="54076" y="138447"/>
                  <a:pt x="41400" y="138447"/>
                </a:cubicBezTo>
                <a:close/>
                <a:moveTo>
                  <a:pt x="41400" y="107080"/>
                </a:moveTo>
                <a:cubicBezTo>
                  <a:pt x="31259" y="107080"/>
                  <a:pt x="25465" y="109243"/>
                  <a:pt x="24740" y="110686"/>
                </a:cubicBezTo>
                <a:cubicBezTo>
                  <a:pt x="24740" y="111046"/>
                  <a:pt x="25102" y="110686"/>
                  <a:pt x="25102" y="111046"/>
                </a:cubicBezTo>
                <a:cubicBezTo>
                  <a:pt x="24740" y="111407"/>
                  <a:pt x="23654" y="119339"/>
                  <a:pt x="22205" y="131957"/>
                </a:cubicBezTo>
                <a:cubicBezTo>
                  <a:pt x="27638" y="130155"/>
                  <a:pt x="34519" y="129434"/>
                  <a:pt x="41400" y="129434"/>
                </a:cubicBezTo>
                <a:cubicBezTo>
                  <a:pt x="47919" y="129434"/>
                  <a:pt x="54800" y="130155"/>
                  <a:pt x="60233" y="131957"/>
                </a:cubicBezTo>
                <a:cubicBezTo>
                  <a:pt x="58784" y="119339"/>
                  <a:pt x="57697" y="111407"/>
                  <a:pt x="57697" y="111046"/>
                </a:cubicBezTo>
                <a:cubicBezTo>
                  <a:pt x="57697" y="110686"/>
                  <a:pt x="57697" y="110325"/>
                  <a:pt x="57697" y="110325"/>
                </a:cubicBezTo>
                <a:cubicBezTo>
                  <a:pt x="56973" y="109243"/>
                  <a:pt x="51178" y="107080"/>
                  <a:pt x="41400" y="107080"/>
                </a:cubicBezTo>
                <a:close/>
                <a:moveTo>
                  <a:pt x="223350" y="87783"/>
                </a:moveTo>
                <a:cubicBezTo>
                  <a:pt x="219750" y="87783"/>
                  <a:pt x="216151" y="88854"/>
                  <a:pt x="212911" y="90639"/>
                </a:cubicBezTo>
                <a:cubicBezTo>
                  <a:pt x="208232" y="93137"/>
                  <a:pt x="204632" y="97778"/>
                  <a:pt x="203193" y="103132"/>
                </a:cubicBezTo>
                <a:cubicBezTo>
                  <a:pt x="201753" y="108486"/>
                  <a:pt x="202833" y="113840"/>
                  <a:pt x="205352" y="118481"/>
                </a:cubicBezTo>
                <a:cubicBezTo>
                  <a:pt x="208232" y="123121"/>
                  <a:pt x="212551" y="126691"/>
                  <a:pt x="217951" y="128119"/>
                </a:cubicBezTo>
                <a:cubicBezTo>
                  <a:pt x="223350" y="129546"/>
                  <a:pt x="228749" y="128832"/>
                  <a:pt x="233429" y="125977"/>
                </a:cubicBezTo>
                <a:cubicBezTo>
                  <a:pt x="238108" y="123121"/>
                  <a:pt x="241708" y="118838"/>
                  <a:pt x="243147" y="113484"/>
                </a:cubicBezTo>
                <a:cubicBezTo>
                  <a:pt x="244587" y="108486"/>
                  <a:pt x="243507" y="103132"/>
                  <a:pt x="240988" y="98135"/>
                </a:cubicBezTo>
                <a:cubicBezTo>
                  <a:pt x="238108" y="93494"/>
                  <a:pt x="233789" y="89925"/>
                  <a:pt x="228389" y="88854"/>
                </a:cubicBezTo>
                <a:cubicBezTo>
                  <a:pt x="226590" y="88140"/>
                  <a:pt x="224790" y="87783"/>
                  <a:pt x="223350" y="87783"/>
                </a:cubicBezTo>
                <a:close/>
                <a:moveTo>
                  <a:pt x="96791" y="83984"/>
                </a:moveTo>
                <a:cubicBezTo>
                  <a:pt x="109138" y="92946"/>
                  <a:pt x="112666" y="109794"/>
                  <a:pt x="105258" y="123057"/>
                </a:cubicBezTo>
                <a:cubicBezTo>
                  <a:pt x="100672" y="131302"/>
                  <a:pt x="92558" y="136321"/>
                  <a:pt x="83386" y="137755"/>
                </a:cubicBezTo>
                <a:cubicBezTo>
                  <a:pt x="83033" y="137755"/>
                  <a:pt x="83033" y="137755"/>
                  <a:pt x="83033" y="137755"/>
                </a:cubicBezTo>
                <a:cubicBezTo>
                  <a:pt x="80563" y="137755"/>
                  <a:pt x="78447" y="135962"/>
                  <a:pt x="78447" y="133812"/>
                </a:cubicBezTo>
                <a:cubicBezTo>
                  <a:pt x="78094" y="131302"/>
                  <a:pt x="79858" y="128793"/>
                  <a:pt x="82327" y="128793"/>
                </a:cubicBezTo>
                <a:cubicBezTo>
                  <a:pt x="88677" y="127718"/>
                  <a:pt x="93969" y="124133"/>
                  <a:pt x="97497" y="118397"/>
                </a:cubicBezTo>
                <a:cubicBezTo>
                  <a:pt x="102436" y="109436"/>
                  <a:pt x="100319" y="97606"/>
                  <a:pt x="91500" y="91512"/>
                </a:cubicBezTo>
                <a:cubicBezTo>
                  <a:pt x="89736" y="90078"/>
                  <a:pt x="89030" y="87210"/>
                  <a:pt x="90441" y="85060"/>
                </a:cubicBezTo>
                <a:cubicBezTo>
                  <a:pt x="92205" y="83267"/>
                  <a:pt x="95027" y="82550"/>
                  <a:pt x="96791" y="83984"/>
                </a:cubicBezTo>
                <a:close/>
                <a:moveTo>
                  <a:pt x="230909" y="79930"/>
                </a:moveTo>
                <a:cubicBezTo>
                  <a:pt x="238468" y="82072"/>
                  <a:pt x="244947" y="86712"/>
                  <a:pt x="248907" y="93494"/>
                </a:cubicBezTo>
                <a:cubicBezTo>
                  <a:pt x="252866" y="100276"/>
                  <a:pt x="253946" y="108486"/>
                  <a:pt x="251786" y="115982"/>
                </a:cubicBezTo>
                <a:cubicBezTo>
                  <a:pt x="249987" y="123835"/>
                  <a:pt x="244947" y="129903"/>
                  <a:pt x="238108" y="133830"/>
                </a:cubicBezTo>
                <a:cubicBezTo>
                  <a:pt x="233429" y="136328"/>
                  <a:pt x="228389" y="137756"/>
                  <a:pt x="223350" y="137756"/>
                </a:cubicBezTo>
                <a:cubicBezTo>
                  <a:pt x="220470" y="137756"/>
                  <a:pt x="217951" y="137399"/>
                  <a:pt x="215431" y="136685"/>
                </a:cubicBezTo>
                <a:cubicBezTo>
                  <a:pt x="207512" y="134901"/>
                  <a:pt x="201393" y="129903"/>
                  <a:pt x="197433" y="123121"/>
                </a:cubicBezTo>
                <a:cubicBezTo>
                  <a:pt x="193474" y="116339"/>
                  <a:pt x="192394" y="108486"/>
                  <a:pt x="194554" y="100633"/>
                </a:cubicBezTo>
                <a:cubicBezTo>
                  <a:pt x="196353" y="93137"/>
                  <a:pt x="201393" y="86712"/>
                  <a:pt x="208232" y="82786"/>
                </a:cubicBezTo>
                <a:cubicBezTo>
                  <a:pt x="215071" y="78859"/>
                  <a:pt x="223350" y="77788"/>
                  <a:pt x="230909" y="79930"/>
                </a:cubicBezTo>
                <a:close/>
                <a:moveTo>
                  <a:pt x="150938" y="47492"/>
                </a:moveTo>
                <a:cubicBezTo>
                  <a:pt x="139740" y="47492"/>
                  <a:pt x="130348" y="56522"/>
                  <a:pt x="130348" y="68082"/>
                </a:cubicBezTo>
                <a:cubicBezTo>
                  <a:pt x="130348" y="79641"/>
                  <a:pt x="139740" y="89033"/>
                  <a:pt x="150938" y="89033"/>
                </a:cubicBezTo>
                <a:cubicBezTo>
                  <a:pt x="162497" y="89033"/>
                  <a:pt x="171889" y="79641"/>
                  <a:pt x="171889" y="68082"/>
                </a:cubicBezTo>
                <a:cubicBezTo>
                  <a:pt x="171889" y="56522"/>
                  <a:pt x="162497" y="47492"/>
                  <a:pt x="150938" y="47492"/>
                </a:cubicBezTo>
                <a:close/>
                <a:moveTo>
                  <a:pt x="150938" y="38100"/>
                </a:moveTo>
                <a:cubicBezTo>
                  <a:pt x="167554" y="38100"/>
                  <a:pt x="180920" y="51465"/>
                  <a:pt x="180920" y="68082"/>
                </a:cubicBezTo>
                <a:cubicBezTo>
                  <a:pt x="180920" y="84699"/>
                  <a:pt x="167554" y="98064"/>
                  <a:pt x="150938" y="98064"/>
                </a:cubicBezTo>
                <a:cubicBezTo>
                  <a:pt x="134321" y="98064"/>
                  <a:pt x="120956" y="84699"/>
                  <a:pt x="120956" y="68082"/>
                </a:cubicBezTo>
                <a:cubicBezTo>
                  <a:pt x="120956" y="51465"/>
                  <a:pt x="134321" y="38100"/>
                  <a:pt x="150938" y="38100"/>
                </a:cubicBezTo>
                <a:close/>
                <a:moveTo>
                  <a:pt x="41400" y="11537"/>
                </a:moveTo>
                <a:cubicBezTo>
                  <a:pt x="33794" y="20190"/>
                  <a:pt x="16410" y="41822"/>
                  <a:pt x="10616" y="63815"/>
                </a:cubicBezTo>
                <a:cubicBezTo>
                  <a:pt x="6632" y="80040"/>
                  <a:pt x="9891" y="92659"/>
                  <a:pt x="21481" y="102033"/>
                </a:cubicBezTo>
                <a:cubicBezTo>
                  <a:pt x="22929" y="101312"/>
                  <a:pt x="24740" y="100230"/>
                  <a:pt x="26551" y="99509"/>
                </a:cubicBezTo>
                <a:cubicBezTo>
                  <a:pt x="24378" y="90135"/>
                  <a:pt x="21481" y="67420"/>
                  <a:pt x="33432" y="37496"/>
                </a:cubicBezTo>
                <a:cubicBezTo>
                  <a:pt x="34519" y="34972"/>
                  <a:pt x="37416" y="33890"/>
                  <a:pt x="39589" y="34972"/>
                </a:cubicBezTo>
                <a:cubicBezTo>
                  <a:pt x="42124" y="35693"/>
                  <a:pt x="42849" y="38577"/>
                  <a:pt x="42124" y="40741"/>
                </a:cubicBezTo>
                <a:cubicBezTo>
                  <a:pt x="30535" y="69223"/>
                  <a:pt x="33794" y="90495"/>
                  <a:pt x="35605" y="98067"/>
                </a:cubicBezTo>
                <a:cubicBezTo>
                  <a:pt x="45022" y="97346"/>
                  <a:pt x="55887" y="98427"/>
                  <a:pt x="61319" y="102033"/>
                </a:cubicBezTo>
                <a:cubicBezTo>
                  <a:pt x="77617" y="88332"/>
                  <a:pt x="77617" y="67781"/>
                  <a:pt x="62043" y="40020"/>
                </a:cubicBezTo>
                <a:cubicBezTo>
                  <a:pt x="54800" y="27401"/>
                  <a:pt x="46108" y="16945"/>
                  <a:pt x="41400" y="11537"/>
                </a:cubicBezTo>
                <a:close/>
                <a:moveTo>
                  <a:pt x="151761" y="0"/>
                </a:moveTo>
                <a:cubicBezTo>
                  <a:pt x="235390" y="0"/>
                  <a:pt x="303159" y="67781"/>
                  <a:pt x="303159" y="151426"/>
                </a:cubicBezTo>
                <a:cubicBezTo>
                  <a:pt x="303159" y="197575"/>
                  <a:pt x="282251" y="240840"/>
                  <a:pt x="245483" y="270044"/>
                </a:cubicBezTo>
                <a:cubicBezTo>
                  <a:pt x="231785" y="280860"/>
                  <a:pt x="213762" y="283023"/>
                  <a:pt x="197901" y="275452"/>
                </a:cubicBezTo>
                <a:cubicBezTo>
                  <a:pt x="182401" y="267880"/>
                  <a:pt x="172668" y="252377"/>
                  <a:pt x="172668" y="234711"/>
                </a:cubicBezTo>
                <a:cubicBezTo>
                  <a:pt x="172668" y="228942"/>
                  <a:pt x="170145" y="223534"/>
                  <a:pt x="165459" y="219568"/>
                </a:cubicBezTo>
                <a:cubicBezTo>
                  <a:pt x="161494" y="215602"/>
                  <a:pt x="155726" y="213800"/>
                  <a:pt x="149598" y="214160"/>
                </a:cubicBezTo>
                <a:cubicBezTo>
                  <a:pt x="139144" y="215242"/>
                  <a:pt x="131214" y="224976"/>
                  <a:pt x="131214" y="236153"/>
                </a:cubicBezTo>
                <a:cubicBezTo>
                  <a:pt x="131214" y="271125"/>
                  <a:pt x="103818" y="300329"/>
                  <a:pt x="68492" y="302853"/>
                </a:cubicBezTo>
                <a:cubicBezTo>
                  <a:pt x="65969" y="302853"/>
                  <a:pt x="64166" y="300689"/>
                  <a:pt x="63806" y="298526"/>
                </a:cubicBezTo>
                <a:cubicBezTo>
                  <a:pt x="63806" y="296002"/>
                  <a:pt x="65608" y="293479"/>
                  <a:pt x="68132" y="293479"/>
                </a:cubicBezTo>
                <a:cubicBezTo>
                  <a:pt x="98411" y="291676"/>
                  <a:pt x="121842" y="266438"/>
                  <a:pt x="121842" y="236153"/>
                </a:cubicBezTo>
                <a:cubicBezTo>
                  <a:pt x="121842" y="220289"/>
                  <a:pt x="133737" y="206589"/>
                  <a:pt x="148877" y="205147"/>
                </a:cubicBezTo>
                <a:cubicBezTo>
                  <a:pt x="157168" y="204426"/>
                  <a:pt x="165459" y="206949"/>
                  <a:pt x="171587" y="212718"/>
                </a:cubicBezTo>
                <a:cubicBezTo>
                  <a:pt x="178075" y="218487"/>
                  <a:pt x="181680" y="226419"/>
                  <a:pt x="181680" y="234711"/>
                </a:cubicBezTo>
                <a:cubicBezTo>
                  <a:pt x="181680" y="248772"/>
                  <a:pt x="189250" y="261030"/>
                  <a:pt x="201866" y="267159"/>
                </a:cubicBezTo>
                <a:cubicBezTo>
                  <a:pt x="214483" y="273289"/>
                  <a:pt x="229262" y="271486"/>
                  <a:pt x="240076" y="262833"/>
                </a:cubicBezTo>
                <a:cubicBezTo>
                  <a:pt x="274321" y="235793"/>
                  <a:pt x="294147" y="195052"/>
                  <a:pt x="294147" y="151426"/>
                </a:cubicBezTo>
                <a:cubicBezTo>
                  <a:pt x="294147" y="72829"/>
                  <a:pt x="229983" y="9374"/>
                  <a:pt x="151761" y="9374"/>
                </a:cubicBezTo>
                <a:cubicBezTo>
                  <a:pt x="128691" y="9374"/>
                  <a:pt x="105621" y="14782"/>
                  <a:pt x="85434" y="25959"/>
                </a:cubicBezTo>
                <a:cubicBezTo>
                  <a:pt x="82911" y="27040"/>
                  <a:pt x="80388" y="26319"/>
                  <a:pt x="78946" y="24156"/>
                </a:cubicBezTo>
                <a:cubicBezTo>
                  <a:pt x="77864" y="21632"/>
                  <a:pt x="78946" y="19108"/>
                  <a:pt x="80748" y="17666"/>
                </a:cubicBezTo>
                <a:cubicBezTo>
                  <a:pt x="102737" y="6489"/>
                  <a:pt x="127249" y="0"/>
                  <a:pt x="151761" y="0"/>
                </a:cubicBezTo>
                <a:close/>
                <a:moveTo>
                  <a:pt x="41400" y="0"/>
                </a:moveTo>
                <a:cubicBezTo>
                  <a:pt x="42486" y="0"/>
                  <a:pt x="43573" y="360"/>
                  <a:pt x="44659" y="1442"/>
                </a:cubicBezTo>
                <a:cubicBezTo>
                  <a:pt x="45022" y="2163"/>
                  <a:pt x="58784" y="16585"/>
                  <a:pt x="69649" y="35693"/>
                </a:cubicBezTo>
                <a:cubicBezTo>
                  <a:pt x="88119" y="67420"/>
                  <a:pt x="87033" y="93019"/>
                  <a:pt x="66752" y="109243"/>
                </a:cubicBezTo>
                <a:cubicBezTo>
                  <a:pt x="66752" y="109604"/>
                  <a:pt x="66752" y="109604"/>
                  <a:pt x="66752" y="109965"/>
                </a:cubicBezTo>
                <a:cubicBezTo>
                  <a:pt x="68200" y="118978"/>
                  <a:pt x="88844" y="257425"/>
                  <a:pt x="44659" y="301411"/>
                </a:cubicBezTo>
                <a:cubicBezTo>
                  <a:pt x="43573" y="302492"/>
                  <a:pt x="42486" y="302853"/>
                  <a:pt x="41400" y="302853"/>
                </a:cubicBezTo>
                <a:cubicBezTo>
                  <a:pt x="39951" y="302853"/>
                  <a:pt x="38865" y="302492"/>
                  <a:pt x="38140" y="301411"/>
                </a:cubicBezTo>
                <a:cubicBezTo>
                  <a:pt x="-6044" y="257425"/>
                  <a:pt x="14237" y="118978"/>
                  <a:pt x="15686" y="109965"/>
                </a:cubicBezTo>
                <a:cubicBezTo>
                  <a:pt x="15686" y="109604"/>
                  <a:pt x="15686" y="109604"/>
                  <a:pt x="15686" y="109243"/>
                </a:cubicBezTo>
                <a:cubicBezTo>
                  <a:pt x="1924" y="97706"/>
                  <a:pt x="-3147" y="81482"/>
                  <a:pt x="1924" y="61652"/>
                </a:cubicBezTo>
                <a:cubicBezTo>
                  <a:pt x="9167" y="31367"/>
                  <a:pt x="36692" y="2884"/>
                  <a:pt x="38140" y="1442"/>
                </a:cubicBezTo>
                <a:cubicBezTo>
                  <a:pt x="38865" y="360"/>
                  <a:pt x="39951" y="0"/>
                  <a:pt x="41400"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113" name="TextBox 112">
            <a:extLst>
              <a:ext uri="{FF2B5EF4-FFF2-40B4-BE49-F238E27FC236}">
                <a16:creationId xmlns="" xmlns:a16="http://schemas.microsoft.com/office/drawing/2014/main" id="{699FF925-C1E6-AE43-A4C2-604F55F3BF62}"/>
              </a:ext>
            </a:extLst>
          </p:cNvPr>
          <p:cNvSpPr txBox="1"/>
          <p:nvPr/>
        </p:nvSpPr>
        <p:spPr>
          <a:xfrm>
            <a:off x="1043572" y="4984146"/>
            <a:ext cx="1800927" cy="892552"/>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Enabled trials for 5G network test </a:t>
            </a:r>
          </a:p>
          <a:p>
            <a:pPr algn="l"/>
            <a:r>
              <a:rPr lang="en-US" b="1" dirty="0">
                <a:latin typeface="Garamond" panose="02020404030301010803" pitchFamily="18" charset="0"/>
              </a:rPr>
              <a:t>(1st in Sub-Saharan Africa)</a:t>
            </a:r>
          </a:p>
        </p:txBody>
      </p:sp>
      <p:sp>
        <p:nvSpPr>
          <p:cNvPr id="114" name="TextBox 113">
            <a:extLst>
              <a:ext uri="{FF2B5EF4-FFF2-40B4-BE49-F238E27FC236}">
                <a16:creationId xmlns="" xmlns:a16="http://schemas.microsoft.com/office/drawing/2014/main" id="{376AF042-F7B6-3241-B105-E75A38D26460}"/>
              </a:ext>
            </a:extLst>
          </p:cNvPr>
          <p:cNvSpPr txBox="1"/>
          <p:nvPr/>
        </p:nvSpPr>
        <p:spPr>
          <a:xfrm>
            <a:off x="9560891" y="3936022"/>
            <a:ext cx="1769563" cy="1092607"/>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Numerous Grants &amp; Subsidies</a:t>
            </a:r>
          </a:p>
          <a:p>
            <a:pPr algn="l"/>
            <a:r>
              <a:rPr lang="en-US" b="1" dirty="0">
                <a:latin typeface="Garamond" panose="02020404030301010803" pitchFamily="18" charset="0"/>
              </a:rPr>
              <a:t>Expended through USPF &amp; NCC Projects</a:t>
            </a:r>
          </a:p>
        </p:txBody>
      </p:sp>
      <p:sp>
        <p:nvSpPr>
          <p:cNvPr id="115" name="TextBox 114">
            <a:extLst>
              <a:ext uri="{FF2B5EF4-FFF2-40B4-BE49-F238E27FC236}">
                <a16:creationId xmlns="" xmlns:a16="http://schemas.microsoft.com/office/drawing/2014/main" id="{3C3968EE-AA6F-2F45-AA06-8EEC5486311C}"/>
              </a:ext>
            </a:extLst>
          </p:cNvPr>
          <p:cNvSpPr txBox="1"/>
          <p:nvPr/>
        </p:nvSpPr>
        <p:spPr>
          <a:xfrm>
            <a:off x="9399611" y="1835941"/>
            <a:ext cx="2063306" cy="892552"/>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 Various efforts targeted at reducing </a:t>
            </a:r>
          </a:p>
          <a:p>
            <a:pPr algn="l"/>
            <a:r>
              <a:rPr lang="en-US" b="1" dirty="0" err="1">
                <a:latin typeface="Garamond" panose="02020404030301010803" pitchFamily="18" charset="0"/>
              </a:rPr>
              <a:t>RoW</a:t>
            </a:r>
            <a:r>
              <a:rPr lang="en-US" b="1" dirty="0">
                <a:latin typeface="Garamond" panose="02020404030301010803" pitchFamily="18" charset="0"/>
              </a:rPr>
              <a:t>, Multiple Taxation &amp; illegal charges</a:t>
            </a:r>
          </a:p>
        </p:txBody>
      </p:sp>
      <p:sp>
        <p:nvSpPr>
          <p:cNvPr id="116" name="TextBox 115">
            <a:extLst>
              <a:ext uri="{FF2B5EF4-FFF2-40B4-BE49-F238E27FC236}">
                <a16:creationId xmlns="" xmlns:a16="http://schemas.microsoft.com/office/drawing/2014/main" id="{57CD1726-7159-0440-BF22-D6B06D719E31}"/>
              </a:ext>
            </a:extLst>
          </p:cNvPr>
          <p:cNvSpPr txBox="1"/>
          <p:nvPr/>
        </p:nvSpPr>
        <p:spPr>
          <a:xfrm>
            <a:off x="8358651" y="5185108"/>
            <a:ext cx="1769184" cy="692497"/>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GB" b="1" dirty="0">
                <a:latin typeface="Garamond" panose="02020404030301010803" pitchFamily="18" charset="0"/>
              </a:rPr>
              <a:t>Funded Telecom Research  &amp; instituted Professorial Chairs</a:t>
            </a:r>
            <a:endParaRPr lang="en-US" b="1" dirty="0">
              <a:latin typeface="Garamond" panose="02020404030301010803" pitchFamily="18" charset="0"/>
            </a:endParaRPr>
          </a:p>
        </p:txBody>
      </p:sp>
      <p:sp>
        <p:nvSpPr>
          <p:cNvPr id="117" name="TextBox 116">
            <a:extLst>
              <a:ext uri="{FF2B5EF4-FFF2-40B4-BE49-F238E27FC236}">
                <a16:creationId xmlns="" xmlns:a16="http://schemas.microsoft.com/office/drawing/2014/main" id="{AD7C27BA-942F-B74A-B564-44DBE8E78F8C}"/>
              </a:ext>
            </a:extLst>
          </p:cNvPr>
          <p:cNvSpPr txBox="1"/>
          <p:nvPr/>
        </p:nvSpPr>
        <p:spPr>
          <a:xfrm>
            <a:off x="4958794" y="5679803"/>
            <a:ext cx="2739147" cy="492443"/>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Organized  various Hackathons </a:t>
            </a:r>
          </a:p>
          <a:p>
            <a:pPr algn="l"/>
            <a:r>
              <a:rPr lang="en-US" b="1" dirty="0">
                <a:latin typeface="Garamond" panose="02020404030301010803" pitchFamily="18" charset="0"/>
              </a:rPr>
              <a:t>&amp; Competitions </a:t>
            </a:r>
          </a:p>
        </p:txBody>
      </p:sp>
      <p:sp>
        <p:nvSpPr>
          <p:cNvPr id="118" name="TextBox 117">
            <a:extLst>
              <a:ext uri="{FF2B5EF4-FFF2-40B4-BE49-F238E27FC236}">
                <a16:creationId xmlns="" xmlns:a16="http://schemas.microsoft.com/office/drawing/2014/main" id="{57CD1726-7159-0440-BF22-D6B06D719E31}"/>
              </a:ext>
            </a:extLst>
          </p:cNvPr>
          <p:cNvSpPr txBox="1"/>
          <p:nvPr/>
        </p:nvSpPr>
        <p:spPr>
          <a:xfrm>
            <a:off x="3468069" y="5184201"/>
            <a:ext cx="2046965" cy="492443"/>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GB" b="1" dirty="0">
                <a:latin typeface="Garamond" panose="02020404030301010803" pitchFamily="18" charset="0"/>
              </a:rPr>
              <a:t>Undertaken Mediations </a:t>
            </a:r>
          </a:p>
          <a:p>
            <a:pPr algn="l"/>
            <a:r>
              <a:rPr lang="en-GB" b="1" dirty="0">
                <a:latin typeface="Garamond" panose="02020404030301010803" pitchFamily="18" charset="0"/>
              </a:rPr>
              <a:t>&amp; Obtained Waivers</a:t>
            </a:r>
            <a:endParaRPr lang="en-US" b="1" dirty="0">
              <a:latin typeface="Garamond" panose="02020404030301010803" pitchFamily="18" charset="0"/>
            </a:endParaRPr>
          </a:p>
        </p:txBody>
      </p:sp>
      <p:sp>
        <p:nvSpPr>
          <p:cNvPr id="119" name="TextBox 118">
            <a:extLst>
              <a:ext uri="{FF2B5EF4-FFF2-40B4-BE49-F238E27FC236}">
                <a16:creationId xmlns="" xmlns:a16="http://schemas.microsoft.com/office/drawing/2014/main" id="{57CD1726-7159-0440-BF22-D6B06D719E31}"/>
              </a:ext>
            </a:extLst>
          </p:cNvPr>
          <p:cNvSpPr txBox="1"/>
          <p:nvPr/>
        </p:nvSpPr>
        <p:spPr>
          <a:xfrm>
            <a:off x="3315386" y="1524320"/>
            <a:ext cx="1570640" cy="1092607"/>
          </a:xfrm>
          <a:prstGeom prst="rect">
            <a:avLst/>
          </a:prstGeom>
          <a:noFill/>
        </p:spPr>
        <p:txBody>
          <a:bodyPr wrap="square" rtlCol="0" anchor="ctr" anchorCtr="0">
            <a:spAutoFit/>
          </a:bodyPr>
          <a:lstStyle/>
          <a:p>
            <a:r>
              <a:rPr lang="en-US" sz="1300" b="1" dirty="0">
                <a:solidFill>
                  <a:srgbClr val="002060"/>
                </a:solidFill>
                <a:latin typeface="Garamond" panose="02020404030301010803" pitchFamily="18" charset="0"/>
                <a:ea typeface="League Spartan" charset="0"/>
                <a:cs typeface="Poppins" pitchFamily="2" charset="77"/>
              </a:rPr>
              <a:t>Use of mandatory Corporate Code </a:t>
            </a:r>
          </a:p>
          <a:p>
            <a:r>
              <a:rPr lang="en-US" sz="1300" b="1" dirty="0">
                <a:solidFill>
                  <a:srgbClr val="002060"/>
                </a:solidFill>
                <a:latin typeface="Garamond" panose="02020404030301010803" pitchFamily="18" charset="0"/>
                <a:ea typeface="League Spartan" charset="0"/>
                <a:cs typeface="Poppins" pitchFamily="2" charset="77"/>
              </a:rPr>
              <a:t>of Governance in the Telecom Industry</a:t>
            </a:r>
          </a:p>
        </p:txBody>
      </p:sp>
      <p:sp>
        <p:nvSpPr>
          <p:cNvPr id="121" name="Freeform 821">
            <a:extLst>
              <a:ext uri="{FF2B5EF4-FFF2-40B4-BE49-F238E27FC236}">
                <a16:creationId xmlns="" xmlns:a16="http://schemas.microsoft.com/office/drawing/2014/main" id="{9F26C165-2BF3-D24B-BF42-C9D57B75240E}"/>
              </a:ext>
            </a:extLst>
          </p:cNvPr>
          <p:cNvSpPr>
            <a:spLocks noChangeArrowheads="1"/>
          </p:cNvSpPr>
          <p:nvPr/>
        </p:nvSpPr>
        <p:spPr bwMode="auto">
          <a:xfrm>
            <a:off x="4944901" y="2337691"/>
            <a:ext cx="464716" cy="464717"/>
          </a:xfrm>
          <a:custGeom>
            <a:avLst/>
            <a:gdLst>
              <a:gd name="T0" fmla="*/ 161711 w 302997"/>
              <a:gd name="T1" fmla="*/ 279446 h 302852"/>
              <a:gd name="T2" fmla="*/ 93293 w 302997"/>
              <a:gd name="T3" fmla="*/ 262029 h 302852"/>
              <a:gd name="T4" fmla="*/ 187921 w 302997"/>
              <a:gd name="T5" fmla="*/ 270487 h 302852"/>
              <a:gd name="T6" fmla="*/ 199193 w 302997"/>
              <a:gd name="T7" fmla="*/ 259215 h 302852"/>
              <a:gd name="T8" fmla="*/ 10827 w 302997"/>
              <a:gd name="T9" fmla="*/ 279729 h 302852"/>
              <a:gd name="T10" fmla="*/ 53055 w 302997"/>
              <a:gd name="T11" fmla="*/ 269252 h 302852"/>
              <a:gd name="T12" fmla="*/ 203557 w 302997"/>
              <a:gd name="T13" fmla="*/ 242852 h 302852"/>
              <a:gd name="T14" fmla="*/ 226829 w 302997"/>
              <a:gd name="T15" fmla="*/ 275214 h 302852"/>
              <a:gd name="T16" fmla="*/ 194466 w 302997"/>
              <a:gd name="T17" fmla="*/ 298123 h 302852"/>
              <a:gd name="T18" fmla="*/ 171195 w 302997"/>
              <a:gd name="T19" fmla="*/ 265760 h 302852"/>
              <a:gd name="T20" fmla="*/ 231331 w 302997"/>
              <a:gd name="T21" fmla="*/ 197034 h 302852"/>
              <a:gd name="T22" fmla="*/ 132356 w 302997"/>
              <a:gd name="T23" fmla="*/ 230698 h 302852"/>
              <a:gd name="T24" fmla="*/ 160272 w 302997"/>
              <a:gd name="T25" fmla="*/ 225737 h 302852"/>
              <a:gd name="T26" fmla="*/ 245595 w 302997"/>
              <a:gd name="T27" fmla="*/ 157978 h 302852"/>
              <a:gd name="T28" fmla="*/ 256503 w 302997"/>
              <a:gd name="T29" fmla="*/ 168887 h 302852"/>
              <a:gd name="T30" fmla="*/ 249958 w 302997"/>
              <a:gd name="T31" fmla="*/ 141252 h 302852"/>
              <a:gd name="T32" fmla="*/ 273229 w 302997"/>
              <a:gd name="T33" fmla="*/ 173614 h 302852"/>
              <a:gd name="T34" fmla="*/ 240868 w 302997"/>
              <a:gd name="T35" fmla="*/ 196886 h 302852"/>
              <a:gd name="T36" fmla="*/ 217596 w 302997"/>
              <a:gd name="T37" fmla="*/ 164523 h 302852"/>
              <a:gd name="T38" fmla="*/ 161092 w 302997"/>
              <a:gd name="T39" fmla="*/ 120650 h 302852"/>
              <a:gd name="T40" fmla="*/ 139844 w 302997"/>
              <a:gd name="T41" fmla="*/ 141898 h 302852"/>
              <a:gd name="T42" fmla="*/ 161092 w 302997"/>
              <a:gd name="T43" fmla="*/ 153988 h 302852"/>
              <a:gd name="T44" fmla="*/ 156329 w 302997"/>
              <a:gd name="T45" fmla="*/ 125412 h 302852"/>
              <a:gd name="T46" fmla="*/ 78850 w 302997"/>
              <a:gd name="T47" fmla="*/ 120372 h 302852"/>
              <a:gd name="T48" fmla="*/ 76970 w 302997"/>
              <a:gd name="T49" fmla="*/ 171093 h 302852"/>
              <a:gd name="T50" fmla="*/ 66819 w 302997"/>
              <a:gd name="T51" fmla="*/ 140374 h 302852"/>
              <a:gd name="T52" fmla="*/ 155917 w 302997"/>
              <a:gd name="T53" fmla="*/ 104502 h 302852"/>
              <a:gd name="T54" fmla="*/ 120547 w 302997"/>
              <a:gd name="T55" fmla="*/ 163031 h 302852"/>
              <a:gd name="T56" fmla="*/ 140036 w 302997"/>
              <a:gd name="T57" fmla="*/ 182180 h 302852"/>
              <a:gd name="T58" fmla="*/ 198145 w 302997"/>
              <a:gd name="T59" fmla="*/ 147134 h 302852"/>
              <a:gd name="T60" fmla="*/ 154473 w 302997"/>
              <a:gd name="T61" fmla="*/ 95469 h 302852"/>
              <a:gd name="T62" fmla="*/ 173241 w 302997"/>
              <a:gd name="T63" fmla="*/ 186876 h 302852"/>
              <a:gd name="T64" fmla="*/ 36452 w 302997"/>
              <a:gd name="T65" fmla="*/ 298878 h 302852"/>
              <a:gd name="T66" fmla="*/ 4330 w 302997"/>
              <a:gd name="T67" fmla="*/ 286232 h 302852"/>
              <a:gd name="T68" fmla="*/ 115494 w 302997"/>
              <a:gd name="T69" fmla="*/ 152192 h 302852"/>
              <a:gd name="T70" fmla="*/ 285730 w 302997"/>
              <a:gd name="T71" fmla="*/ 83270 h 302852"/>
              <a:gd name="T72" fmla="*/ 238245 w 302997"/>
              <a:gd name="T73" fmla="*/ 260858 h 302852"/>
              <a:gd name="T74" fmla="*/ 233209 w 302997"/>
              <a:gd name="T75" fmla="*/ 252933 h 302852"/>
              <a:gd name="T76" fmla="*/ 285730 w 302997"/>
              <a:gd name="T77" fmla="*/ 83270 h 302852"/>
              <a:gd name="T78" fmla="*/ 90019 w 302997"/>
              <a:gd name="T79" fmla="*/ 100542 h 302852"/>
              <a:gd name="T80" fmla="*/ 90019 w 302997"/>
              <a:gd name="T81" fmla="*/ 57150 h 302852"/>
              <a:gd name="T82" fmla="*/ 122017 w 302997"/>
              <a:gd name="T83" fmla="*/ 89694 h 302852"/>
              <a:gd name="T84" fmla="*/ 90019 w 302997"/>
              <a:gd name="T85" fmla="*/ 121876 h 302852"/>
              <a:gd name="T86" fmla="*/ 57294 w 302997"/>
              <a:gd name="T87" fmla="*/ 89694 h 302852"/>
              <a:gd name="T88" fmla="*/ 90019 w 302997"/>
              <a:gd name="T89" fmla="*/ 57150 h 302852"/>
              <a:gd name="T90" fmla="*/ 249838 w 302997"/>
              <a:gd name="T91" fmla="*/ 129817 h 302852"/>
              <a:gd name="T92" fmla="*/ 160844 w 302997"/>
              <a:gd name="T93" fmla="*/ 56916 h 302852"/>
              <a:gd name="T94" fmla="*/ 110965 w 302997"/>
              <a:gd name="T95" fmla="*/ 61919 h 302852"/>
              <a:gd name="T96" fmla="*/ 246923 w 302997"/>
              <a:gd name="T97" fmla="*/ 53181 h 302852"/>
              <a:gd name="T98" fmla="*/ 262696 w 302997"/>
              <a:gd name="T99" fmla="*/ 37481 h 302852"/>
              <a:gd name="T100" fmla="*/ 296751 w 302997"/>
              <a:gd name="T101" fmla="*/ 48543 h 302852"/>
              <a:gd name="T102" fmla="*/ 267356 w 302997"/>
              <a:gd name="T103" fmla="*/ 87079 h 302852"/>
              <a:gd name="T104" fmla="*/ 228641 w 302997"/>
              <a:gd name="T105" fmla="*/ 57463 h 302852"/>
              <a:gd name="T106" fmla="*/ 258394 w 302997"/>
              <a:gd name="T107" fmla="*/ 18926 h 302852"/>
              <a:gd name="T108" fmla="*/ 236606 w 302997"/>
              <a:gd name="T109" fmla="*/ 21603 h 302852"/>
              <a:gd name="T110" fmla="*/ 161486 w 302997"/>
              <a:gd name="T111" fmla="*/ 9361 h 302852"/>
              <a:gd name="T112" fmla="*/ 41224 w 302997"/>
              <a:gd name="T113" fmla="*/ 208470 h 302852"/>
              <a:gd name="T114" fmla="*/ 19194 w 302997"/>
              <a:gd name="T115" fmla="*/ 141860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997" h="302852">
                <a:moveTo>
                  <a:pt x="99383" y="259852"/>
                </a:moveTo>
                <a:cubicBezTo>
                  <a:pt x="117293" y="269286"/>
                  <a:pt x="136636" y="274366"/>
                  <a:pt x="157054" y="274729"/>
                </a:cubicBezTo>
                <a:cubicBezTo>
                  <a:pt x="159561" y="274729"/>
                  <a:pt x="161711" y="276906"/>
                  <a:pt x="161711" y="279446"/>
                </a:cubicBezTo>
                <a:cubicBezTo>
                  <a:pt x="161711" y="281986"/>
                  <a:pt x="159561" y="283800"/>
                  <a:pt x="157054" y="283800"/>
                </a:cubicBezTo>
                <a:cubicBezTo>
                  <a:pt x="135203" y="283438"/>
                  <a:pt x="114427" y="278358"/>
                  <a:pt x="95084" y="268198"/>
                </a:cubicBezTo>
                <a:cubicBezTo>
                  <a:pt x="92935" y="267109"/>
                  <a:pt x="92219" y="264206"/>
                  <a:pt x="93293" y="262029"/>
                </a:cubicBezTo>
                <a:cubicBezTo>
                  <a:pt x="94368" y="259852"/>
                  <a:pt x="97234" y="258763"/>
                  <a:pt x="99383" y="259852"/>
                </a:cubicBezTo>
                <a:close/>
                <a:moveTo>
                  <a:pt x="199193" y="259215"/>
                </a:moveTo>
                <a:cubicBezTo>
                  <a:pt x="196284" y="263942"/>
                  <a:pt x="192648" y="267578"/>
                  <a:pt x="187921" y="270487"/>
                </a:cubicBezTo>
                <a:cubicBezTo>
                  <a:pt x="192648" y="273396"/>
                  <a:pt x="196284" y="277033"/>
                  <a:pt x="199193" y="281396"/>
                </a:cubicBezTo>
                <a:cubicBezTo>
                  <a:pt x="202102" y="277033"/>
                  <a:pt x="205739" y="273396"/>
                  <a:pt x="210102" y="270487"/>
                </a:cubicBezTo>
                <a:cubicBezTo>
                  <a:pt x="205739" y="267578"/>
                  <a:pt x="202102" y="263942"/>
                  <a:pt x="199193" y="259215"/>
                </a:cubicBezTo>
                <a:close/>
                <a:moveTo>
                  <a:pt x="33926" y="250103"/>
                </a:moveTo>
                <a:lnTo>
                  <a:pt x="10827" y="273226"/>
                </a:lnTo>
                <a:cubicBezTo>
                  <a:pt x="9022" y="275032"/>
                  <a:pt x="9022" y="277923"/>
                  <a:pt x="10827" y="279729"/>
                </a:cubicBezTo>
                <a:lnTo>
                  <a:pt x="23459" y="292374"/>
                </a:lnTo>
                <a:cubicBezTo>
                  <a:pt x="24903" y="294181"/>
                  <a:pt x="27790" y="294181"/>
                  <a:pt x="29956" y="292374"/>
                </a:cubicBezTo>
                <a:lnTo>
                  <a:pt x="53055" y="269252"/>
                </a:lnTo>
                <a:lnTo>
                  <a:pt x="33926" y="250103"/>
                </a:lnTo>
                <a:close/>
                <a:moveTo>
                  <a:pt x="199193" y="238125"/>
                </a:moveTo>
                <a:cubicBezTo>
                  <a:pt x="201739" y="238125"/>
                  <a:pt x="203557" y="240307"/>
                  <a:pt x="203557" y="242852"/>
                </a:cubicBezTo>
                <a:cubicBezTo>
                  <a:pt x="203557" y="255579"/>
                  <a:pt x="214102" y="265760"/>
                  <a:pt x="226829" y="265760"/>
                </a:cubicBezTo>
                <a:cubicBezTo>
                  <a:pt x="229374" y="265760"/>
                  <a:pt x="231556" y="267942"/>
                  <a:pt x="231556" y="270487"/>
                </a:cubicBezTo>
                <a:cubicBezTo>
                  <a:pt x="231556" y="273033"/>
                  <a:pt x="229374" y="275214"/>
                  <a:pt x="226829" y="275214"/>
                </a:cubicBezTo>
                <a:cubicBezTo>
                  <a:pt x="214102" y="275214"/>
                  <a:pt x="203557" y="285396"/>
                  <a:pt x="203557" y="298123"/>
                </a:cubicBezTo>
                <a:cubicBezTo>
                  <a:pt x="203557" y="300668"/>
                  <a:pt x="201739" y="302850"/>
                  <a:pt x="199193" y="302850"/>
                </a:cubicBezTo>
                <a:cubicBezTo>
                  <a:pt x="196648" y="302850"/>
                  <a:pt x="194466" y="300668"/>
                  <a:pt x="194466" y="298123"/>
                </a:cubicBezTo>
                <a:cubicBezTo>
                  <a:pt x="194466" y="285396"/>
                  <a:pt x="184285" y="275214"/>
                  <a:pt x="171195" y="275214"/>
                </a:cubicBezTo>
                <a:cubicBezTo>
                  <a:pt x="169013" y="275214"/>
                  <a:pt x="166831" y="273033"/>
                  <a:pt x="166831" y="270487"/>
                </a:cubicBezTo>
                <a:cubicBezTo>
                  <a:pt x="166831" y="267942"/>
                  <a:pt x="169013" y="265760"/>
                  <a:pt x="171195" y="265760"/>
                </a:cubicBezTo>
                <a:cubicBezTo>
                  <a:pt x="184285" y="265760"/>
                  <a:pt x="194466" y="255579"/>
                  <a:pt x="194466" y="242852"/>
                </a:cubicBezTo>
                <a:cubicBezTo>
                  <a:pt x="194466" y="240307"/>
                  <a:pt x="196648" y="238125"/>
                  <a:pt x="199193" y="238125"/>
                </a:cubicBezTo>
                <a:close/>
                <a:moveTo>
                  <a:pt x="231331" y="197034"/>
                </a:moveTo>
                <a:cubicBezTo>
                  <a:pt x="233144" y="198452"/>
                  <a:pt x="233144" y="201287"/>
                  <a:pt x="231694" y="203058"/>
                </a:cubicBezTo>
                <a:cubicBezTo>
                  <a:pt x="213566" y="223256"/>
                  <a:pt x="187826" y="234595"/>
                  <a:pt x="160272" y="234595"/>
                </a:cubicBezTo>
                <a:cubicBezTo>
                  <a:pt x="150846" y="234595"/>
                  <a:pt x="141420" y="233178"/>
                  <a:pt x="132356" y="230698"/>
                </a:cubicBezTo>
                <a:cubicBezTo>
                  <a:pt x="130181" y="229635"/>
                  <a:pt x="128731" y="227154"/>
                  <a:pt x="129456" y="225028"/>
                </a:cubicBezTo>
                <a:cubicBezTo>
                  <a:pt x="130181" y="222548"/>
                  <a:pt x="132719" y="221130"/>
                  <a:pt x="135257" y="222193"/>
                </a:cubicBezTo>
                <a:cubicBezTo>
                  <a:pt x="143232" y="224319"/>
                  <a:pt x="151934" y="225737"/>
                  <a:pt x="160272" y="225737"/>
                </a:cubicBezTo>
                <a:cubicBezTo>
                  <a:pt x="184925" y="225737"/>
                  <a:pt x="208491" y="215106"/>
                  <a:pt x="224805" y="197389"/>
                </a:cubicBezTo>
                <a:cubicBezTo>
                  <a:pt x="226255" y="195263"/>
                  <a:pt x="229518" y="195263"/>
                  <a:pt x="231331" y="197034"/>
                </a:cubicBezTo>
                <a:close/>
                <a:moveTo>
                  <a:pt x="245595" y="157978"/>
                </a:moveTo>
                <a:cubicBezTo>
                  <a:pt x="242686" y="162342"/>
                  <a:pt x="238686" y="166342"/>
                  <a:pt x="234323" y="168887"/>
                </a:cubicBezTo>
                <a:cubicBezTo>
                  <a:pt x="238686" y="171796"/>
                  <a:pt x="242686" y="175432"/>
                  <a:pt x="245595" y="180159"/>
                </a:cubicBezTo>
                <a:cubicBezTo>
                  <a:pt x="247776" y="175432"/>
                  <a:pt x="251776" y="171796"/>
                  <a:pt x="256503" y="168887"/>
                </a:cubicBezTo>
                <a:cubicBezTo>
                  <a:pt x="251776" y="166342"/>
                  <a:pt x="247776" y="162342"/>
                  <a:pt x="245595" y="157978"/>
                </a:cubicBezTo>
                <a:close/>
                <a:moveTo>
                  <a:pt x="245595" y="136525"/>
                </a:moveTo>
                <a:cubicBezTo>
                  <a:pt x="247776" y="136525"/>
                  <a:pt x="249958" y="138706"/>
                  <a:pt x="249958" y="141252"/>
                </a:cubicBezTo>
                <a:cubicBezTo>
                  <a:pt x="249958" y="153979"/>
                  <a:pt x="260503" y="164523"/>
                  <a:pt x="273229" y="164523"/>
                </a:cubicBezTo>
                <a:cubicBezTo>
                  <a:pt x="275775" y="164523"/>
                  <a:pt x="277593" y="166705"/>
                  <a:pt x="277593" y="168887"/>
                </a:cubicBezTo>
                <a:cubicBezTo>
                  <a:pt x="277593" y="171432"/>
                  <a:pt x="275775" y="173614"/>
                  <a:pt x="273229" y="173614"/>
                </a:cubicBezTo>
                <a:cubicBezTo>
                  <a:pt x="260503" y="173614"/>
                  <a:pt x="249958" y="184159"/>
                  <a:pt x="249958" y="196886"/>
                </a:cubicBezTo>
                <a:cubicBezTo>
                  <a:pt x="249958" y="199431"/>
                  <a:pt x="247776" y="201249"/>
                  <a:pt x="245595" y="201249"/>
                </a:cubicBezTo>
                <a:cubicBezTo>
                  <a:pt x="243049" y="201249"/>
                  <a:pt x="240868" y="199431"/>
                  <a:pt x="240868" y="196886"/>
                </a:cubicBezTo>
                <a:cubicBezTo>
                  <a:pt x="240868" y="184159"/>
                  <a:pt x="230323" y="173614"/>
                  <a:pt x="217596" y="173614"/>
                </a:cubicBezTo>
                <a:cubicBezTo>
                  <a:pt x="215051" y="173614"/>
                  <a:pt x="212869" y="171432"/>
                  <a:pt x="212869" y="168887"/>
                </a:cubicBezTo>
                <a:cubicBezTo>
                  <a:pt x="212869" y="166705"/>
                  <a:pt x="215051" y="164523"/>
                  <a:pt x="217596" y="164523"/>
                </a:cubicBezTo>
                <a:cubicBezTo>
                  <a:pt x="230323" y="164523"/>
                  <a:pt x="240868" y="153979"/>
                  <a:pt x="240868" y="141252"/>
                </a:cubicBezTo>
                <a:cubicBezTo>
                  <a:pt x="240868" y="138706"/>
                  <a:pt x="243049" y="136525"/>
                  <a:pt x="245595" y="136525"/>
                </a:cubicBezTo>
                <a:close/>
                <a:moveTo>
                  <a:pt x="161092" y="120650"/>
                </a:moveTo>
                <a:cubicBezTo>
                  <a:pt x="172815" y="120650"/>
                  <a:pt x="182340" y="130175"/>
                  <a:pt x="182340" y="141898"/>
                </a:cubicBezTo>
                <a:cubicBezTo>
                  <a:pt x="182340" y="153621"/>
                  <a:pt x="172815" y="163146"/>
                  <a:pt x="161092" y="163146"/>
                </a:cubicBezTo>
                <a:cubicBezTo>
                  <a:pt x="149735" y="163146"/>
                  <a:pt x="139844" y="153621"/>
                  <a:pt x="139844" y="141898"/>
                </a:cubicBezTo>
                <a:cubicBezTo>
                  <a:pt x="139844" y="139334"/>
                  <a:pt x="142042" y="137502"/>
                  <a:pt x="144606" y="137502"/>
                </a:cubicBezTo>
                <a:cubicBezTo>
                  <a:pt x="147171" y="137502"/>
                  <a:pt x="149369" y="139334"/>
                  <a:pt x="149369" y="141898"/>
                </a:cubicBezTo>
                <a:cubicBezTo>
                  <a:pt x="149369" y="148492"/>
                  <a:pt x="154497" y="153988"/>
                  <a:pt x="161092" y="153988"/>
                </a:cubicBezTo>
                <a:cubicBezTo>
                  <a:pt x="167686" y="153988"/>
                  <a:pt x="173181" y="148492"/>
                  <a:pt x="173181" y="141898"/>
                </a:cubicBezTo>
                <a:cubicBezTo>
                  <a:pt x="173181" y="135304"/>
                  <a:pt x="167686" y="130175"/>
                  <a:pt x="161092" y="130175"/>
                </a:cubicBezTo>
                <a:cubicBezTo>
                  <a:pt x="158527" y="130175"/>
                  <a:pt x="156329" y="127977"/>
                  <a:pt x="156329" y="125412"/>
                </a:cubicBezTo>
                <a:cubicBezTo>
                  <a:pt x="156329" y="122848"/>
                  <a:pt x="158527" y="120650"/>
                  <a:pt x="161092" y="120650"/>
                </a:cubicBezTo>
                <a:close/>
                <a:moveTo>
                  <a:pt x="75090" y="114657"/>
                </a:moveTo>
                <a:cubicBezTo>
                  <a:pt x="77722" y="115371"/>
                  <a:pt x="79226" y="117872"/>
                  <a:pt x="78850" y="120372"/>
                </a:cubicBezTo>
                <a:cubicBezTo>
                  <a:pt x="76970" y="126801"/>
                  <a:pt x="76218" y="133588"/>
                  <a:pt x="76218" y="140374"/>
                </a:cubicBezTo>
                <a:cubicBezTo>
                  <a:pt x="76218" y="148947"/>
                  <a:pt x="77346" y="157519"/>
                  <a:pt x="79978" y="165378"/>
                </a:cubicBezTo>
                <a:cubicBezTo>
                  <a:pt x="80730" y="167521"/>
                  <a:pt x="79226" y="170021"/>
                  <a:pt x="76970" y="171093"/>
                </a:cubicBezTo>
                <a:cubicBezTo>
                  <a:pt x="76218" y="171093"/>
                  <a:pt x="75842" y="171093"/>
                  <a:pt x="75466" y="171093"/>
                </a:cubicBezTo>
                <a:cubicBezTo>
                  <a:pt x="73586" y="171093"/>
                  <a:pt x="71330" y="170021"/>
                  <a:pt x="70954" y="167878"/>
                </a:cubicBezTo>
                <a:cubicBezTo>
                  <a:pt x="67947" y="158948"/>
                  <a:pt x="66819" y="149661"/>
                  <a:pt x="66819" y="140374"/>
                </a:cubicBezTo>
                <a:cubicBezTo>
                  <a:pt x="66819" y="132874"/>
                  <a:pt x="67571" y="125373"/>
                  <a:pt x="69451" y="118229"/>
                </a:cubicBezTo>
                <a:cubicBezTo>
                  <a:pt x="70203" y="115729"/>
                  <a:pt x="72458" y="114300"/>
                  <a:pt x="75090" y="114657"/>
                </a:cubicBezTo>
                <a:close/>
                <a:moveTo>
                  <a:pt x="155917" y="104502"/>
                </a:moveTo>
                <a:cubicBezTo>
                  <a:pt x="141119" y="106308"/>
                  <a:pt x="128848" y="117508"/>
                  <a:pt x="124878" y="131960"/>
                </a:cubicBezTo>
                <a:cubicBezTo>
                  <a:pt x="123073" y="137741"/>
                  <a:pt x="123073" y="144244"/>
                  <a:pt x="124517" y="150024"/>
                </a:cubicBezTo>
                <a:cubicBezTo>
                  <a:pt x="125599" y="154721"/>
                  <a:pt x="124156" y="159779"/>
                  <a:pt x="120547" y="163031"/>
                </a:cubicBezTo>
                <a:lnTo>
                  <a:pt x="40422" y="243600"/>
                </a:lnTo>
                <a:lnTo>
                  <a:pt x="59551" y="262748"/>
                </a:lnTo>
                <a:lnTo>
                  <a:pt x="140036" y="182180"/>
                </a:lnTo>
                <a:cubicBezTo>
                  <a:pt x="143285" y="178928"/>
                  <a:pt x="148337" y="177483"/>
                  <a:pt x="152668" y="178567"/>
                </a:cubicBezTo>
                <a:cubicBezTo>
                  <a:pt x="158804" y="180012"/>
                  <a:pt x="164940" y="179651"/>
                  <a:pt x="171076" y="178205"/>
                </a:cubicBezTo>
                <a:cubicBezTo>
                  <a:pt x="185152" y="174231"/>
                  <a:pt x="196340" y="161586"/>
                  <a:pt x="198145" y="147134"/>
                </a:cubicBezTo>
                <a:cubicBezTo>
                  <a:pt x="199949" y="135211"/>
                  <a:pt x="195979" y="123650"/>
                  <a:pt x="187678" y="115340"/>
                </a:cubicBezTo>
                <a:cubicBezTo>
                  <a:pt x="179377" y="107031"/>
                  <a:pt x="167828" y="102695"/>
                  <a:pt x="155917" y="104502"/>
                </a:cubicBezTo>
                <a:close/>
                <a:moveTo>
                  <a:pt x="154473" y="95469"/>
                </a:moveTo>
                <a:cubicBezTo>
                  <a:pt x="169271" y="93663"/>
                  <a:pt x="183708" y="97998"/>
                  <a:pt x="194175" y="108837"/>
                </a:cubicBezTo>
                <a:cubicBezTo>
                  <a:pt x="204641" y="119315"/>
                  <a:pt x="209333" y="133766"/>
                  <a:pt x="207168" y="148579"/>
                </a:cubicBezTo>
                <a:cubicBezTo>
                  <a:pt x="205002" y="166644"/>
                  <a:pt x="191287" y="181818"/>
                  <a:pt x="173241" y="186876"/>
                </a:cubicBezTo>
                <a:cubicBezTo>
                  <a:pt x="166022" y="189044"/>
                  <a:pt x="158443" y="189044"/>
                  <a:pt x="150864" y="187599"/>
                </a:cubicBezTo>
                <a:cubicBezTo>
                  <a:pt x="149059" y="187238"/>
                  <a:pt x="147616" y="187599"/>
                  <a:pt x="146533" y="188683"/>
                </a:cubicBezTo>
                <a:lnTo>
                  <a:pt x="36452" y="298878"/>
                </a:lnTo>
                <a:cubicBezTo>
                  <a:pt x="33926" y="301407"/>
                  <a:pt x="30317" y="302852"/>
                  <a:pt x="26707" y="302852"/>
                </a:cubicBezTo>
                <a:cubicBezTo>
                  <a:pt x="23098" y="302852"/>
                  <a:pt x="19489" y="301407"/>
                  <a:pt x="16602" y="298878"/>
                </a:cubicBezTo>
                <a:lnTo>
                  <a:pt x="4330" y="286232"/>
                </a:lnTo>
                <a:cubicBezTo>
                  <a:pt x="-1444" y="280813"/>
                  <a:pt x="-1444" y="272142"/>
                  <a:pt x="4330" y="266723"/>
                </a:cubicBezTo>
                <a:lnTo>
                  <a:pt x="114411" y="156528"/>
                </a:lnTo>
                <a:cubicBezTo>
                  <a:pt x="115133" y="155444"/>
                  <a:pt x="115855" y="153637"/>
                  <a:pt x="115494" y="152192"/>
                </a:cubicBezTo>
                <a:cubicBezTo>
                  <a:pt x="113689" y="144605"/>
                  <a:pt x="113689" y="137018"/>
                  <a:pt x="115855" y="129431"/>
                </a:cubicBezTo>
                <a:cubicBezTo>
                  <a:pt x="120908" y="111727"/>
                  <a:pt x="136427" y="97998"/>
                  <a:pt x="154473" y="95469"/>
                </a:cubicBezTo>
                <a:close/>
                <a:moveTo>
                  <a:pt x="285730" y="83270"/>
                </a:moveTo>
                <a:cubicBezTo>
                  <a:pt x="288248" y="82550"/>
                  <a:pt x="290766" y="83270"/>
                  <a:pt x="291845" y="85792"/>
                </a:cubicBezTo>
                <a:cubicBezTo>
                  <a:pt x="299399" y="103803"/>
                  <a:pt x="302997" y="122174"/>
                  <a:pt x="302997" y="141265"/>
                </a:cubicBezTo>
                <a:cubicBezTo>
                  <a:pt x="302997" y="189894"/>
                  <a:pt x="278895" y="234201"/>
                  <a:pt x="238245" y="260858"/>
                </a:cubicBezTo>
                <a:cubicBezTo>
                  <a:pt x="237166" y="261218"/>
                  <a:pt x="236447" y="261578"/>
                  <a:pt x="235727" y="261578"/>
                </a:cubicBezTo>
                <a:cubicBezTo>
                  <a:pt x="233929" y="261578"/>
                  <a:pt x="232490" y="260858"/>
                  <a:pt x="231770" y="259417"/>
                </a:cubicBezTo>
                <a:cubicBezTo>
                  <a:pt x="230331" y="257255"/>
                  <a:pt x="231051" y="254374"/>
                  <a:pt x="233209" y="252933"/>
                </a:cubicBezTo>
                <a:cubicBezTo>
                  <a:pt x="271340" y="228438"/>
                  <a:pt x="294003" y="186652"/>
                  <a:pt x="294003" y="141265"/>
                </a:cubicBezTo>
                <a:cubicBezTo>
                  <a:pt x="294003" y="123614"/>
                  <a:pt x="290406" y="105964"/>
                  <a:pt x="283571" y="89394"/>
                </a:cubicBezTo>
                <a:cubicBezTo>
                  <a:pt x="282492" y="86872"/>
                  <a:pt x="283571" y="84711"/>
                  <a:pt x="285730" y="83270"/>
                </a:cubicBezTo>
                <a:close/>
                <a:moveTo>
                  <a:pt x="90019" y="78484"/>
                </a:moveTo>
                <a:cubicBezTo>
                  <a:pt x="87110" y="82823"/>
                  <a:pt x="83474" y="86801"/>
                  <a:pt x="78747" y="89694"/>
                </a:cubicBezTo>
                <a:cubicBezTo>
                  <a:pt x="83474" y="92225"/>
                  <a:pt x="87110" y="96203"/>
                  <a:pt x="90019" y="100542"/>
                </a:cubicBezTo>
                <a:cubicBezTo>
                  <a:pt x="92564" y="96203"/>
                  <a:pt x="96201" y="92225"/>
                  <a:pt x="100927" y="89694"/>
                </a:cubicBezTo>
                <a:cubicBezTo>
                  <a:pt x="96201" y="86801"/>
                  <a:pt x="92564" y="82823"/>
                  <a:pt x="90019" y="78484"/>
                </a:cubicBezTo>
                <a:close/>
                <a:moveTo>
                  <a:pt x="90019" y="57150"/>
                </a:moveTo>
                <a:cubicBezTo>
                  <a:pt x="92564" y="57150"/>
                  <a:pt x="94382" y="59319"/>
                  <a:pt x="94382" y="61851"/>
                </a:cubicBezTo>
                <a:cubicBezTo>
                  <a:pt x="94382" y="74507"/>
                  <a:pt x="104927" y="84993"/>
                  <a:pt x="117654" y="84993"/>
                </a:cubicBezTo>
                <a:cubicBezTo>
                  <a:pt x="120199" y="84993"/>
                  <a:pt x="122017" y="86801"/>
                  <a:pt x="122017" y="89694"/>
                </a:cubicBezTo>
                <a:cubicBezTo>
                  <a:pt x="122017" y="91863"/>
                  <a:pt x="120199" y="94033"/>
                  <a:pt x="117654" y="94033"/>
                </a:cubicBezTo>
                <a:cubicBezTo>
                  <a:pt x="104927" y="94033"/>
                  <a:pt x="94382" y="104519"/>
                  <a:pt x="94382" y="117175"/>
                </a:cubicBezTo>
                <a:cubicBezTo>
                  <a:pt x="94382" y="119707"/>
                  <a:pt x="92564" y="121876"/>
                  <a:pt x="90019" y="121876"/>
                </a:cubicBezTo>
                <a:cubicBezTo>
                  <a:pt x="87474" y="121876"/>
                  <a:pt x="85292" y="119707"/>
                  <a:pt x="85292" y="117175"/>
                </a:cubicBezTo>
                <a:cubicBezTo>
                  <a:pt x="85292" y="104519"/>
                  <a:pt x="74747" y="94033"/>
                  <a:pt x="62384" y="94033"/>
                </a:cubicBezTo>
                <a:cubicBezTo>
                  <a:pt x="59475" y="94033"/>
                  <a:pt x="57294" y="91863"/>
                  <a:pt x="57294" y="89694"/>
                </a:cubicBezTo>
                <a:cubicBezTo>
                  <a:pt x="57294" y="86801"/>
                  <a:pt x="59475" y="84993"/>
                  <a:pt x="62384" y="84993"/>
                </a:cubicBezTo>
                <a:cubicBezTo>
                  <a:pt x="74747" y="84993"/>
                  <a:pt x="85292" y="74507"/>
                  <a:pt x="85292" y="61851"/>
                </a:cubicBezTo>
                <a:cubicBezTo>
                  <a:pt x="85292" y="59319"/>
                  <a:pt x="87474" y="57150"/>
                  <a:pt x="90019" y="57150"/>
                </a:cubicBezTo>
                <a:close/>
                <a:moveTo>
                  <a:pt x="160844" y="47625"/>
                </a:moveTo>
                <a:cubicBezTo>
                  <a:pt x="206418" y="47625"/>
                  <a:pt x="245173" y="79787"/>
                  <a:pt x="253427" y="124457"/>
                </a:cubicBezTo>
                <a:cubicBezTo>
                  <a:pt x="253785" y="126959"/>
                  <a:pt x="252350" y="129460"/>
                  <a:pt x="249838" y="129817"/>
                </a:cubicBezTo>
                <a:cubicBezTo>
                  <a:pt x="249479" y="129817"/>
                  <a:pt x="249120" y="129817"/>
                  <a:pt x="248762" y="129817"/>
                </a:cubicBezTo>
                <a:cubicBezTo>
                  <a:pt x="246608" y="129817"/>
                  <a:pt x="244814" y="128031"/>
                  <a:pt x="244455" y="126244"/>
                </a:cubicBezTo>
                <a:cubicBezTo>
                  <a:pt x="236920" y="86220"/>
                  <a:pt x="201753" y="56916"/>
                  <a:pt x="160844" y="56916"/>
                </a:cubicBezTo>
                <a:cubicBezTo>
                  <a:pt x="145055" y="56916"/>
                  <a:pt x="129266" y="61204"/>
                  <a:pt x="115988" y="69781"/>
                </a:cubicBezTo>
                <a:cubicBezTo>
                  <a:pt x="113835" y="71210"/>
                  <a:pt x="110965" y="70496"/>
                  <a:pt x="109529" y="68352"/>
                </a:cubicBezTo>
                <a:cubicBezTo>
                  <a:pt x="108094" y="66207"/>
                  <a:pt x="108811" y="63349"/>
                  <a:pt x="110965" y="61919"/>
                </a:cubicBezTo>
                <a:cubicBezTo>
                  <a:pt x="126036" y="52628"/>
                  <a:pt x="143261" y="47625"/>
                  <a:pt x="160844" y="47625"/>
                </a:cubicBezTo>
                <a:close/>
                <a:moveTo>
                  <a:pt x="262696" y="37481"/>
                </a:moveTo>
                <a:cubicBezTo>
                  <a:pt x="259111" y="43904"/>
                  <a:pt x="253376" y="49613"/>
                  <a:pt x="246923" y="53181"/>
                </a:cubicBezTo>
                <a:cubicBezTo>
                  <a:pt x="253376" y="56749"/>
                  <a:pt x="259111" y="62102"/>
                  <a:pt x="262696" y="68881"/>
                </a:cubicBezTo>
                <a:cubicBezTo>
                  <a:pt x="266281" y="62102"/>
                  <a:pt x="272016" y="56749"/>
                  <a:pt x="278469" y="53181"/>
                </a:cubicBezTo>
                <a:cubicBezTo>
                  <a:pt x="272016" y="49613"/>
                  <a:pt x="266281" y="43904"/>
                  <a:pt x="262696" y="37481"/>
                </a:cubicBezTo>
                <a:close/>
                <a:moveTo>
                  <a:pt x="262696" y="14288"/>
                </a:moveTo>
                <a:cubicBezTo>
                  <a:pt x="265205" y="14288"/>
                  <a:pt x="267356" y="16429"/>
                  <a:pt x="267356" y="18926"/>
                </a:cubicBezTo>
                <a:cubicBezTo>
                  <a:pt x="267356" y="35340"/>
                  <a:pt x="280620" y="48543"/>
                  <a:pt x="296751" y="48543"/>
                </a:cubicBezTo>
                <a:cubicBezTo>
                  <a:pt x="299618" y="48543"/>
                  <a:pt x="301411" y="50684"/>
                  <a:pt x="301411" y="53181"/>
                </a:cubicBezTo>
                <a:cubicBezTo>
                  <a:pt x="301411" y="55679"/>
                  <a:pt x="299618" y="57463"/>
                  <a:pt x="296751" y="57463"/>
                </a:cubicBezTo>
                <a:cubicBezTo>
                  <a:pt x="280620" y="57463"/>
                  <a:pt x="267356" y="71022"/>
                  <a:pt x="267356" y="87079"/>
                </a:cubicBezTo>
                <a:cubicBezTo>
                  <a:pt x="267356" y="89577"/>
                  <a:pt x="265205" y="91718"/>
                  <a:pt x="262696" y="91718"/>
                </a:cubicBezTo>
                <a:cubicBezTo>
                  <a:pt x="260187" y="91718"/>
                  <a:pt x="258394" y="89577"/>
                  <a:pt x="258394" y="87079"/>
                </a:cubicBezTo>
                <a:cubicBezTo>
                  <a:pt x="258394" y="71022"/>
                  <a:pt x="245131" y="57463"/>
                  <a:pt x="228641" y="57463"/>
                </a:cubicBezTo>
                <a:cubicBezTo>
                  <a:pt x="226132" y="57463"/>
                  <a:pt x="223981" y="55679"/>
                  <a:pt x="223981" y="53181"/>
                </a:cubicBezTo>
                <a:cubicBezTo>
                  <a:pt x="223981" y="50684"/>
                  <a:pt x="226132" y="48543"/>
                  <a:pt x="228641" y="48543"/>
                </a:cubicBezTo>
                <a:cubicBezTo>
                  <a:pt x="245131" y="48543"/>
                  <a:pt x="258394" y="35340"/>
                  <a:pt x="258394" y="18926"/>
                </a:cubicBezTo>
                <a:cubicBezTo>
                  <a:pt x="258394" y="16429"/>
                  <a:pt x="260187" y="14288"/>
                  <a:pt x="262696" y="14288"/>
                </a:cubicBezTo>
                <a:close/>
                <a:moveTo>
                  <a:pt x="161486" y="0"/>
                </a:moveTo>
                <a:cubicBezTo>
                  <a:pt x="188212" y="0"/>
                  <a:pt x="214215" y="7561"/>
                  <a:pt x="236606" y="21603"/>
                </a:cubicBezTo>
                <a:cubicBezTo>
                  <a:pt x="238773" y="22683"/>
                  <a:pt x="239495" y="25563"/>
                  <a:pt x="238050" y="27724"/>
                </a:cubicBezTo>
                <a:cubicBezTo>
                  <a:pt x="236967" y="29884"/>
                  <a:pt x="234078" y="30604"/>
                  <a:pt x="231911" y="29164"/>
                </a:cubicBezTo>
                <a:cubicBezTo>
                  <a:pt x="210964" y="16202"/>
                  <a:pt x="186406" y="9361"/>
                  <a:pt x="161486" y="9361"/>
                </a:cubicBezTo>
                <a:cubicBezTo>
                  <a:pt x="88173" y="9361"/>
                  <a:pt x="28222" y="68770"/>
                  <a:pt x="28222" y="141860"/>
                </a:cubicBezTo>
                <a:cubicBezTo>
                  <a:pt x="28222" y="163463"/>
                  <a:pt x="33279" y="183626"/>
                  <a:pt x="43030" y="202709"/>
                </a:cubicBezTo>
                <a:cubicBezTo>
                  <a:pt x="44474" y="204869"/>
                  <a:pt x="43391" y="207750"/>
                  <a:pt x="41224" y="208470"/>
                </a:cubicBezTo>
                <a:cubicBezTo>
                  <a:pt x="40502" y="209190"/>
                  <a:pt x="39779" y="209190"/>
                  <a:pt x="39057" y="209190"/>
                </a:cubicBezTo>
                <a:cubicBezTo>
                  <a:pt x="37251" y="209190"/>
                  <a:pt x="35807" y="208470"/>
                  <a:pt x="35084" y="206669"/>
                </a:cubicBezTo>
                <a:cubicBezTo>
                  <a:pt x="24611" y="186506"/>
                  <a:pt x="19194" y="164903"/>
                  <a:pt x="19194" y="141860"/>
                </a:cubicBezTo>
                <a:cubicBezTo>
                  <a:pt x="19194" y="63729"/>
                  <a:pt x="83117" y="0"/>
                  <a:pt x="161486"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122" name="Oval 9">
            <a:extLst>
              <a:ext uri="{FF2B5EF4-FFF2-40B4-BE49-F238E27FC236}">
                <a16:creationId xmlns="" xmlns:a16="http://schemas.microsoft.com/office/drawing/2014/main" id="{AAF2C9AB-2DD1-AF48-A540-48D6A8829C61}"/>
              </a:ext>
            </a:extLst>
          </p:cNvPr>
          <p:cNvSpPr>
            <a:spLocks noChangeArrowheads="1"/>
          </p:cNvSpPr>
          <p:nvPr/>
        </p:nvSpPr>
        <p:spPr bwMode="auto">
          <a:xfrm>
            <a:off x="8560704" y="1204967"/>
            <a:ext cx="817140" cy="818580"/>
          </a:xfrm>
          <a:prstGeom prst="ellipse">
            <a:avLst/>
          </a:prstGeom>
          <a:solidFill>
            <a:schemeClr val="accent4"/>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123" name="Freeform 823">
            <a:extLst>
              <a:ext uri="{FF2B5EF4-FFF2-40B4-BE49-F238E27FC236}">
                <a16:creationId xmlns="" xmlns:a16="http://schemas.microsoft.com/office/drawing/2014/main" id="{C984C9BE-5718-1544-881A-BFD337EFB334}"/>
              </a:ext>
            </a:extLst>
          </p:cNvPr>
          <p:cNvSpPr>
            <a:spLocks noChangeArrowheads="1"/>
          </p:cNvSpPr>
          <p:nvPr/>
        </p:nvSpPr>
        <p:spPr bwMode="auto">
          <a:xfrm>
            <a:off x="8792876" y="1381900"/>
            <a:ext cx="352795" cy="464716"/>
          </a:xfrm>
          <a:custGeom>
            <a:avLst/>
            <a:gdLst>
              <a:gd name="T0" fmla="*/ 137768 w 229966"/>
              <a:gd name="T1" fmla="*/ 230547 h 302124"/>
              <a:gd name="T2" fmla="*/ 139562 w 229966"/>
              <a:gd name="T3" fmla="*/ 287377 h 302124"/>
              <a:gd name="T4" fmla="*/ 178311 w 229966"/>
              <a:gd name="T5" fmla="*/ 213642 h 302124"/>
              <a:gd name="T6" fmla="*/ 56278 w 229966"/>
              <a:gd name="T7" fmla="*/ 115772 h 302124"/>
              <a:gd name="T8" fmla="*/ 115778 w 229966"/>
              <a:gd name="T9" fmla="*/ 46896 h 302124"/>
              <a:gd name="T10" fmla="*/ 115778 w 229966"/>
              <a:gd name="T11" fmla="*/ 46896 h 302124"/>
              <a:gd name="T12" fmla="*/ 67088 w 229966"/>
              <a:gd name="T13" fmla="*/ 27326 h 302124"/>
              <a:gd name="T14" fmla="*/ 52019 w 229966"/>
              <a:gd name="T15" fmla="*/ 37757 h 302124"/>
              <a:gd name="T16" fmla="*/ 24750 w 229966"/>
              <a:gd name="T17" fmla="*/ 60777 h 302124"/>
              <a:gd name="T18" fmla="*/ 8964 w 229966"/>
              <a:gd name="T19" fmla="*/ 94227 h 302124"/>
              <a:gd name="T20" fmla="*/ 10758 w 229966"/>
              <a:gd name="T21" fmla="*/ 131275 h 302124"/>
              <a:gd name="T22" fmla="*/ 27262 w 229966"/>
              <a:gd name="T23" fmla="*/ 162927 h 302124"/>
              <a:gd name="T24" fmla="*/ 37308 w 229966"/>
              <a:gd name="T25" fmla="*/ 178393 h 302124"/>
              <a:gd name="T26" fmla="*/ 60629 w 229966"/>
              <a:gd name="T27" fmla="*/ 206088 h 302124"/>
              <a:gd name="T28" fmla="*/ 89691 w 229966"/>
              <a:gd name="T29" fmla="*/ 217958 h 302124"/>
              <a:gd name="T30" fmla="*/ 125570 w 229966"/>
              <a:gd name="T31" fmla="*/ 215080 h 302124"/>
              <a:gd name="T32" fmla="*/ 143150 w 229966"/>
              <a:gd name="T33" fmla="*/ 211484 h 302124"/>
              <a:gd name="T34" fmla="*/ 177593 w 229966"/>
              <a:gd name="T35" fmla="*/ 200693 h 302124"/>
              <a:gd name="T36" fmla="*/ 204502 w 229966"/>
              <a:gd name="T37" fmla="*/ 175515 h 302124"/>
              <a:gd name="T38" fmla="*/ 217418 w 229966"/>
              <a:gd name="T39" fmla="*/ 140986 h 302124"/>
              <a:gd name="T40" fmla="*/ 214189 w 229966"/>
              <a:gd name="T41" fmla="*/ 105018 h 302124"/>
              <a:gd name="T42" fmla="*/ 210602 w 229966"/>
              <a:gd name="T43" fmla="*/ 86674 h 302124"/>
              <a:gd name="T44" fmla="*/ 199838 w 229966"/>
              <a:gd name="T45" fmla="*/ 52504 h 302124"/>
              <a:gd name="T46" fmla="*/ 174723 w 229966"/>
              <a:gd name="T47" fmla="*/ 25528 h 302124"/>
              <a:gd name="T48" fmla="*/ 140280 w 229966"/>
              <a:gd name="T49" fmla="*/ 12939 h 302124"/>
              <a:gd name="T50" fmla="*/ 104401 w 229966"/>
              <a:gd name="T51" fmla="*/ 15816 h 302124"/>
              <a:gd name="T52" fmla="*/ 105478 w 229966"/>
              <a:gd name="T53" fmla="*/ 4306 h 302124"/>
              <a:gd name="T54" fmla="*/ 137768 w 229966"/>
              <a:gd name="T55" fmla="*/ 350 h 302124"/>
              <a:gd name="T56" fmla="*/ 166112 w 229966"/>
              <a:gd name="T57" fmla="*/ 16176 h 302124"/>
              <a:gd name="T58" fmla="*/ 193021 w 229966"/>
              <a:gd name="T59" fmla="*/ 43152 h 302124"/>
              <a:gd name="T60" fmla="*/ 211319 w 229966"/>
              <a:gd name="T61" fmla="*/ 70848 h 302124"/>
              <a:gd name="T62" fmla="*/ 225670 w 229966"/>
              <a:gd name="T63" fmla="*/ 105737 h 302124"/>
              <a:gd name="T64" fmla="*/ 229617 w 229966"/>
              <a:gd name="T65" fmla="*/ 138468 h 302124"/>
              <a:gd name="T66" fmla="*/ 213831 w 229966"/>
              <a:gd name="T67" fmla="*/ 166523 h 302124"/>
              <a:gd name="T68" fmla="*/ 186922 w 229966"/>
              <a:gd name="T69" fmla="*/ 193500 h 302124"/>
              <a:gd name="T70" fmla="*/ 209525 w 229966"/>
              <a:gd name="T71" fmla="*/ 273709 h 302124"/>
              <a:gd name="T72" fmla="*/ 138845 w 229966"/>
              <a:gd name="T73" fmla="*/ 302124 h 302124"/>
              <a:gd name="T74" fmla="*/ 95073 w 229966"/>
              <a:gd name="T75" fmla="*/ 230547 h 302124"/>
              <a:gd name="T76" fmla="*/ 70317 w 229966"/>
              <a:gd name="T77" fmla="*/ 212203 h 302124"/>
              <a:gd name="T78" fmla="*/ 66011 w 229966"/>
              <a:gd name="T79" fmla="*/ 255005 h 302124"/>
              <a:gd name="T80" fmla="*/ 68882 w 229966"/>
              <a:gd name="T81" fmla="*/ 255365 h 302124"/>
              <a:gd name="T82" fmla="*/ 71393 w 229966"/>
              <a:gd name="T83" fmla="*/ 257163 h 302124"/>
              <a:gd name="T84" fmla="*/ 109783 w 229966"/>
              <a:gd name="T85" fmla="*/ 262559 h 302124"/>
              <a:gd name="T86" fmla="*/ 87180 w 229966"/>
              <a:gd name="T87" fmla="*/ 299965 h 302124"/>
              <a:gd name="T88" fmla="*/ 20445 w 229966"/>
              <a:gd name="T89" fmla="*/ 273709 h 302124"/>
              <a:gd name="T90" fmla="*/ 42690 w 229966"/>
              <a:gd name="T91" fmla="*/ 193500 h 302124"/>
              <a:gd name="T92" fmla="*/ 16140 w 229966"/>
              <a:gd name="T93" fmla="*/ 166523 h 302124"/>
              <a:gd name="T94" fmla="*/ 353 w 229966"/>
              <a:gd name="T95" fmla="*/ 138468 h 302124"/>
              <a:gd name="T96" fmla="*/ 3941 w 229966"/>
              <a:gd name="T97" fmla="*/ 105737 h 302124"/>
              <a:gd name="T98" fmla="*/ 18651 w 229966"/>
              <a:gd name="T99" fmla="*/ 70848 h 302124"/>
              <a:gd name="T100" fmla="*/ 36949 w 229966"/>
              <a:gd name="T101" fmla="*/ 43152 h 302124"/>
              <a:gd name="T102" fmla="*/ 63500 w 229966"/>
              <a:gd name="T103" fmla="*/ 16176 h 302124"/>
              <a:gd name="T104" fmla="*/ 92203 w 229966"/>
              <a:gd name="T105" fmla="*/ 350 h 30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966" h="302124">
                <a:moveTo>
                  <a:pt x="159295" y="212203"/>
                </a:moveTo>
                <a:cubicBezTo>
                  <a:pt x="156425" y="211124"/>
                  <a:pt x="152837" y="212203"/>
                  <a:pt x="151761" y="215440"/>
                </a:cubicBezTo>
                <a:lnTo>
                  <a:pt x="148891" y="221914"/>
                </a:lnTo>
                <a:cubicBezTo>
                  <a:pt x="146738" y="226590"/>
                  <a:pt x="142791" y="229468"/>
                  <a:pt x="137768" y="230547"/>
                </a:cubicBezTo>
                <a:cubicBezTo>
                  <a:pt x="133104" y="231626"/>
                  <a:pt x="128081" y="230187"/>
                  <a:pt x="124134" y="226590"/>
                </a:cubicBezTo>
                <a:lnTo>
                  <a:pt x="119111" y="221914"/>
                </a:lnTo>
                <a:cubicBezTo>
                  <a:pt x="117317" y="220476"/>
                  <a:pt x="115165" y="219756"/>
                  <a:pt x="113012" y="220476"/>
                </a:cubicBezTo>
                <a:lnTo>
                  <a:pt x="139562" y="287377"/>
                </a:lnTo>
                <a:lnTo>
                  <a:pt x="158578" y="257163"/>
                </a:lnTo>
                <a:cubicBezTo>
                  <a:pt x="159654" y="255365"/>
                  <a:pt x="161807" y="254646"/>
                  <a:pt x="163601" y="255005"/>
                </a:cubicBezTo>
                <a:lnTo>
                  <a:pt x="198403" y="263997"/>
                </a:lnTo>
                <a:lnTo>
                  <a:pt x="178311" y="213642"/>
                </a:lnTo>
                <a:cubicBezTo>
                  <a:pt x="174364" y="215800"/>
                  <a:pt x="170418" y="216160"/>
                  <a:pt x="166112" y="214721"/>
                </a:cubicBezTo>
                <a:lnTo>
                  <a:pt x="159295" y="212203"/>
                </a:lnTo>
                <a:close/>
                <a:moveTo>
                  <a:pt x="115778" y="56272"/>
                </a:moveTo>
                <a:cubicBezTo>
                  <a:pt x="82963" y="56272"/>
                  <a:pt x="56278" y="82957"/>
                  <a:pt x="56278" y="115772"/>
                </a:cubicBezTo>
                <a:cubicBezTo>
                  <a:pt x="56278" y="148587"/>
                  <a:pt x="82963" y="175272"/>
                  <a:pt x="115778" y="175272"/>
                </a:cubicBezTo>
                <a:cubicBezTo>
                  <a:pt x="148954" y="175272"/>
                  <a:pt x="175638" y="148587"/>
                  <a:pt x="175638" y="115772"/>
                </a:cubicBezTo>
                <a:cubicBezTo>
                  <a:pt x="175638" y="82957"/>
                  <a:pt x="148954" y="56272"/>
                  <a:pt x="115778" y="56272"/>
                </a:cubicBezTo>
                <a:close/>
                <a:moveTo>
                  <a:pt x="115778" y="46896"/>
                </a:moveTo>
                <a:cubicBezTo>
                  <a:pt x="154002" y="46896"/>
                  <a:pt x="184654" y="77908"/>
                  <a:pt x="184654" y="115772"/>
                </a:cubicBezTo>
                <a:cubicBezTo>
                  <a:pt x="184654" y="153996"/>
                  <a:pt x="154002" y="184648"/>
                  <a:pt x="115778" y="184648"/>
                </a:cubicBezTo>
                <a:cubicBezTo>
                  <a:pt x="77914" y="184648"/>
                  <a:pt x="46902" y="153996"/>
                  <a:pt x="46902" y="115772"/>
                </a:cubicBezTo>
                <a:cubicBezTo>
                  <a:pt x="46902" y="77908"/>
                  <a:pt x="77914" y="46896"/>
                  <a:pt x="115778" y="46896"/>
                </a:cubicBezTo>
                <a:close/>
                <a:moveTo>
                  <a:pt x="93996" y="9342"/>
                </a:moveTo>
                <a:cubicBezTo>
                  <a:pt x="91844" y="9702"/>
                  <a:pt x="90409" y="11140"/>
                  <a:pt x="89691" y="12939"/>
                </a:cubicBezTo>
                <a:lnTo>
                  <a:pt x="86462" y="19413"/>
                </a:lnTo>
                <a:cubicBezTo>
                  <a:pt x="83233" y="26607"/>
                  <a:pt x="74981" y="30203"/>
                  <a:pt x="67088" y="27326"/>
                </a:cubicBezTo>
                <a:lnTo>
                  <a:pt x="60629" y="24808"/>
                </a:lnTo>
                <a:cubicBezTo>
                  <a:pt x="58477" y="24089"/>
                  <a:pt x="56683" y="24089"/>
                  <a:pt x="54889" y="25528"/>
                </a:cubicBezTo>
                <a:cubicBezTo>
                  <a:pt x="53454" y="26607"/>
                  <a:pt x="52377" y="28405"/>
                  <a:pt x="52377" y="30563"/>
                </a:cubicBezTo>
                <a:lnTo>
                  <a:pt x="52019" y="37757"/>
                </a:lnTo>
                <a:cubicBezTo>
                  <a:pt x="51660" y="45670"/>
                  <a:pt x="45201" y="52145"/>
                  <a:pt x="37308" y="52504"/>
                </a:cubicBezTo>
                <a:lnTo>
                  <a:pt x="30132" y="52504"/>
                </a:lnTo>
                <a:cubicBezTo>
                  <a:pt x="27980" y="52504"/>
                  <a:pt x="26186" y="53583"/>
                  <a:pt x="25109" y="55382"/>
                </a:cubicBezTo>
                <a:cubicBezTo>
                  <a:pt x="24033" y="57180"/>
                  <a:pt x="23674" y="58978"/>
                  <a:pt x="24750" y="60777"/>
                </a:cubicBezTo>
                <a:lnTo>
                  <a:pt x="27262" y="67611"/>
                </a:lnTo>
                <a:cubicBezTo>
                  <a:pt x="29773" y="75164"/>
                  <a:pt x="26186" y="83797"/>
                  <a:pt x="19010" y="86674"/>
                </a:cubicBezTo>
                <a:lnTo>
                  <a:pt x="12552" y="89911"/>
                </a:lnTo>
                <a:cubicBezTo>
                  <a:pt x="10758" y="90990"/>
                  <a:pt x="9682" y="92429"/>
                  <a:pt x="8964" y="94227"/>
                </a:cubicBezTo>
                <a:cubicBezTo>
                  <a:pt x="8605" y="96385"/>
                  <a:pt x="9323" y="98184"/>
                  <a:pt x="10758" y="99623"/>
                </a:cubicBezTo>
                <a:lnTo>
                  <a:pt x="15422" y="105018"/>
                </a:lnTo>
                <a:cubicBezTo>
                  <a:pt x="20804" y="110773"/>
                  <a:pt x="20804" y="120124"/>
                  <a:pt x="15422" y="125879"/>
                </a:cubicBezTo>
                <a:lnTo>
                  <a:pt x="10758" y="131275"/>
                </a:lnTo>
                <a:cubicBezTo>
                  <a:pt x="9323" y="132713"/>
                  <a:pt x="8605" y="134512"/>
                  <a:pt x="8964" y="136310"/>
                </a:cubicBezTo>
                <a:cubicBezTo>
                  <a:pt x="9682" y="138468"/>
                  <a:pt x="10758" y="139907"/>
                  <a:pt x="12552" y="140986"/>
                </a:cubicBezTo>
                <a:lnTo>
                  <a:pt x="19010" y="143863"/>
                </a:lnTo>
                <a:cubicBezTo>
                  <a:pt x="26186" y="147101"/>
                  <a:pt x="29773" y="155733"/>
                  <a:pt x="27262" y="162927"/>
                </a:cubicBezTo>
                <a:lnTo>
                  <a:pt x="24750" y="169761"/>
                </a:lnTo>
                <a:cubicBezTo>
                  <a:pt x="23674" y="171919"/>
                  <a:pt x="24033" y="173717"/>
                  <a:pt x="25109" y="175515"/>
                </a:cubicBezTo>
                <a:cubicBezTo>
                  <a:pt x="26186" y="177314"/>
                  <a:pt x="27980" y="178033"/>
                  <a:pt x="30132" y="178393"/>
                </a:cubicBezTo>
                <a:lnTo>
                  <a:pt x="37308" y="178393"/>
                </a:lnTo>
                <a:cubicBezTo>
                  <a:pt x="45201" y="178753"/>
                  <a:pt x="51660" y="185227"/>
                  <a:pt x="52019" y="193500"/>
                </a:cubicBezTo>
                <a:lnTo>
                  <a:pt x="52377" y="200693"/>
                </a:lnTo>
                <a:cubicBezTo>
                  <a:pt x="52377" y="202492"/>
                  <a:pt x="53454" y="204290"/>
                  <a:pt x="54889" y="205369"/>
                </a:cubicBezTo>
                <a:cubicBezTo>
                  <a:pt x="56683" y="206448"/>
                  <a:pt x="58836" y="206448"/>
                  <a:pt x="60629" y="206088"/>
                </a:cubicBezTo>
                <a:lnTo>
                  <a:pt x="67088" y="203571"/>
                </a:lnTo>
                <a:cubicBezTo>
                  <a:pt x="69240" y="202851"/>
                  <a:pt x="70675" y="202492"/>
                  <a:pt x="72469" y="202492"/>
                </a:cubicBezTo>
                <a:cubicBezTo>
                  <a:pt x="78569" y="202492"/>
                  <a:pt x="83950" y="206088"/>
                  <a:pt x="86462" y="211484"/>
                </a:cubicBezTo>
                <a:lnTo>
                  <a:pt x="89691" y="217958"/>
                </a:lnTo>
                <a:cubicBezTo>
                  <a:pt x="90409" y="219756"/>
                  <a:pt x="91844" y="221195"/>
                  <a:pt x="93996" y="221555"/>
                </a:cubicBezTo>
                <a:cubicBezTo>
                  <a:pt x="95790" y="221914"/>
                  <a:pt x="97943" y="221555"/>
                  <a:pt x="99378" y="219756"/>
                </a:cubicBezTo>
                <a:lnTo>
                  <a:pt x="104401" y="215080"/>
                </a:lnTo>
                <a:cubicBezTo>
                  <a:pt x="110501" y="209685"/>
                  <a:pt x="119470" y="209685"/>
                  <a:pt x="125570" y="215080"/>
                </a:cubicBezTo>
                <a:lnTo>
                  <a:pt x="130592" y="219756"/>
                </a:lnTo>
                <a:cubicBezTo>
                  <a:pt x="132028" y="221555"/>
                  <a:pt x="134180" y="221914"/>
                  <a:pt x="135974" y="221555"/>
                </a:cubicBezTo>
                <a:cubicBezTo>
                  <a:pt x="138127" y="221195"/>
                  <a:pt x="139562" y="219756"/>
                  <a:pt x="140280" y="217958"/>
                </a:cubicBezTo>
                <a:lnTo>
                  <a:pt x="143150" y="211484"/>
                </a:lnTo>
                <a:cubicBezTo>
                  <a:pt x="146738" y="204290"/>
                  <a:pt x="154990" y="200693"/>
                  <a:pt x="162524" y="203571"/>
                </a:cubicBezTo>
                <a:lnTo>
                  <a:pt x="169341" y="206088"/>
                </a:lnTo>
                <a:cubicBezTo>
                  <a:pt x="171135" y="206448"/>
                  <a:pt x="173288" y="206448"/>
                  <a:pt x="174723" y="205369"/>
                </a:cubicBezTo>
                <a:cubicBezTo>
                  <a:pt x="176517" y="204290"/>
                  <a:pt x="177593" y="202492"/>
                  <a:pt x="177593" y="200693"/>
                </a:cubicBezTo>
                <a:lnTo>
                  <a:pt x="177952" y="193500"/>
                </a:lnTo>
                <a:cubicBezTo>
                  <a:pt x="178311" y="185227"/>
                  <a:pt x="184769" y="178753"/>
                  <a:pt x="192662" y="178393"/>
                </a:cubicBezTo>
                <a:lnTo>
                  <a:pt x="199838" y="178393"/>
                </a:lnTo>
                <a:cubicBezTo>
                  <a:pt x="201632" y="178033"/>
                  <a:pt x="203426" y="177314"/>
                  <a:pt x="204502" y="175515"/>
                </a:cubicBezTo>
                <a:cubicBezTo>
                  <a:pt x="205579" y="173717"/>
                  <a:pt x="205937" y="171919"/>
                  <a:pt x="205220" y="169761"/>
                </a:cubicBezTo>
                <a:lnTo>
                  <a:pt x="202708" y="162927"/>
                </a:lnTo>
                <a:cubicBezTo>
                  <a:pt x="199838" y="155733"/>
                  <a:pt x="203426" y="147101"/>
                  <a:pt x="210602" y="143863"/>
                </a:cubicBezTo>
                <a:lnTo>
                  <a:pt x="217418" y="140986"/>
                </a:lnTo>
                <a:cubicBezTo>
                  <a:pt x="219212" y="139907"/>
                  <a:pt x="220289" y="138468"/>
                  <a:pt x="221006" y="136310"/>
                </a:cubicBezTo>
                <a:cubicBezTo>
                  <a:pt x="221006" y="134512"/>
                  <a:pt x="220647" y="132713"/>
                  <a:pt x="219212" y="131275"/>
                </a:cubicBezTo>
                <a:lnTo>
                  <a:pt x="214189" y="125879"/>
                </a:lnTo>
                <a:cubicBezTo>
                  <a:pt x="209166" y="120124"/>
                  <a:pt x="209166" y="110773"/>
                  <a:pt x="214189" y="105018"/>
                </a:cubicBezTo>
                <a:lnTo>
                  <a:pt x="219212" y="99623"/>
                </a:lnTo>
                <a:cubicBezTo>
                  <a:pt x="220647" y="98184"/>
                  <a:pt x="221006" y="96385"/>
                  <a:pt x="221006" y="94227"/>
                </a:cubicBezTo>
                <a:cubicBezTo>
                  <a:pt x="220289" y="92429"/>
                  <a:pt x="219212" y="90990"/>
                  <a:pt x="217418" y="89911"/>
                </a:cubicBezTo>
                <a:lnTo>
                  <a:pt x="210602" y="86674"/>
                </a:lnTo>
                <a:cubicBezTo>
                  <a:pt x="203426" y="83797"/>
                  <a:pt x="199838" y="75164"/>
                  <a:pt x="202708" y="67611"/>
                </a:cubicBezTo>
                <a:lnTo>
                  <a:pt x="205220" y="60777"/>
                </a:lnTo>
                <a:cubicBezTo>
                  <a:pt x="205937" y="58978"/>
                  <a:pt x="205579" y="57180"/>
                  <a:pt x="204502" y="55382"/>
                </a:cubicBezTo>
                <a:cubicBezTo>
                  <a:pt x="203426" y="53583"/>
                  <a:pt x="201632" y="52504"/>
                  <a:pt x="199838" y="52504"/>
                </a:cubicBezTo>
                <a:lnTo>
                  <a:pt x="192662" y="52504"/>
                </a:lnTo>
                <a:cubicBezTo>
                  <a:pt x="184769" y="52145"/>
                  <a:pt x="178311" y="45670"/>
                  <a:pt x="177952" y="37757"/>
                </a:cubicBezTo>
                <a:lnTo>
                  <a:pt x="177593" y="30563"/>
                </a:lnTo>
                <a:cubicBezTo>
                  <a:pt x="177593" y="28405"/>
                  <a:pt x="176517" y="26607"/>
                  <a:pt x="174723" y="25528"/>
                </a:cubicBezTo>
                <a:cubicBezTo>
                  <a:pt x="173288" y="24089"/>
                  <a:pt x="171135" y="24089"/>
                  <a:pt x="169341" y="24808"/>
                </a:cubicBezTo>
                <a:lnTo>
                  <a:pt x="162524" y="27326"/>
                </a:lnTo>
                <a:cubicBezTo>
                  <a:pt x="154990" y="30203"/>
                  <a:pt x="146738" y="26607"/>
                  <a:pt x="143150" y="19413"/>
                </a:cubicBezTo>
                <a:lnTo>
                  <a:pt x="140280" y="12939"/>
                </a:lnTo>
                <a:cubicBezTo>
                  <a:pt x="139562" y="11140"/>
                  <a:pt x="138127" y="9702"/>
                  <a:pt x="135974" y="9342"/>
                </a:cubicBezTo>
                <a:cubicBezTo>
                  <a:pt x="134180" y="8982"/>
                  <a:pt x="132028" y="9342"/>
                  <a:pt x="130592" y="10781"/>
                </a:cubicBezTo>
                <a:lnTo>
                  <a:pt x="125570" y="15816"/>
                </a:lnTo>
                <a:cubicBezTo>
                  <a:pt x="119470" y="21211"/>
                  <a:pt x="110501" y="21211"/>
                  <a:pt x="104401" y="15816"/>
                </a:cubicBezTo>
                <a:lnTo>
                  <a:pt x="99378" y="10781"/>
                </a:lnTo>
                <a:cubicBezTo>
                  <a:pt x="97943" y="9342"/>
                  <a:pt x="95790" y="8982"/>
                  <a:pt x="93996" y="9342"/>
                </a:cubicBezTo>
                <a:close/>
                <a:moveTo>
                  <a:pt x="92203" y="350"/>
                </a:moveTo>
                <a:cubicBezTo>
                  <a:pt x="96867" y="-729"/>
                  <a:pt x="101890" y="709"/>
                  <a:pt x="105478" y="4306"/>
                </a:cubicBezTo>
                <a:lnTo>
                  <a:pt x="110859" y="8982"/>
                </a:lnTo>
                <a:cubicBezTo>
                  <a:pt x="113012" y="11140"/>
                  <a:pt x="116600" y="11140"/>
                  <a:pt x="119111" y="8982"/>
                </a:cubicBezTo>
                <a:lnTo>
                  <a:pt x="124134" y="4306"/>
                </a:lnTo>
                <a:cubicBezTo>
                  <a:pt x="128081" y="709"/>
                  <a:pt x="133104" y="-729"/>
                  <a:pt x="137768" y="350"/>
                </a:cubicBezTo>
                <a:cubicBezTo>
                  <a:pt x="142791" y="1429"/>
                  <a:pt x="146738" y="4306"/>
                  <a:pt x="148891" y="8982"/>
                </a:cubicBezTo>
                <a:lnTo>
                  <a:pt x="151761" y="15816"/>
                </a:lnTo>
                <a:cubicBezTo>
                  <a:pt x="152837" y="18334"/>
                  <a:pt x="156425" y="19773"/>
                  <a:pt x="159295" y="18694"/>
                </a:cubicBezTo>
                <a:lnTo>
                  <a:pt x="166112" y="16176"/>
                </a:lnTo>
                <a:cubicBezTo>
                  <a:pt x="170776" y="14737"/>
                  <a:pt x="175799" y="15097"/>
                  <a:pt x="180105" y="17974"/>
                </a:cubicBezTo>
                <a:cubicBezTo>
                  <a:pt x="184051" y="20492"/>
                  <a:pt x="186563" y="25168"/>
                  <a:pt x="186563" y="30203"/>
                </a:cubicBezTo>
                <a:lnTo>
                  <a:pt x="186922" y="37397"/>
                </a:lnTo>
                <a:cubicBezTo>
                  <a:pt x="187280" y="40275"/>
                  <a:pt x="189433" y="43152"/>
                  <a:pt x="193021" y="43152"/>
                </a:cubicBezTo>
                <a:lnTo>
                  <a:pt x="200197" y="43512"/>
                </a:lnTo>
                <a:cubicBezTo>
                  <a:pt x="204861" y="43871"/>
                  <a:pt x="209525" y="46029"/>
                  <a:pt x="212037" y="50346"/>
                </a:cubicBezTo>
                <a:cubicBezTo>
                  <a:pt x="214907" y="54303"/>
                  <a:pt x="215624" y="59338"/>
                  <a:pt x="213831" y="64014"/>
                </a:cubicBezTo>
                <a:lnTo>
                  <a:pt x="211319" y="70848"/>
                </a:lnTo>
                <a:cubicBezTo>
                  <a:pt x="210243" y="74085"/>
                  <a:pt x="211678" y="77322"/>
                  <a:pt x="214548" y="78401"/>
                </a:cubicBezTo>
                <a:lnTo>
                  <a:pt x="221006" y="81638"/>
                </a:lnTo>
                <a:cubicBezTo>
                  <a:pt x="225670" y="83797"/>
                  <a:pt x="228900" y="87753"/>
                  <a:pt x="229617" y="92429"/>
                </a:cubicBezTo>
                <a:cubicBezTo>
                  <a:pt x="230693" y="97464"/>
                  <a:pt x="229258" y="102140"/>
                  <a:pt x="225670" y="105737"/>
                </a:cubicBezTo>
                <a:lnTo>
                  <a:pt x="221006" y="111492"/>
                </a:lnTo>
                <a:cubicBezTo>
                  <a:pt x="218854" y="113650"/>
                  <a:pt x="218854" y="117247"/>
                  <a:pt x="221006" y="119405"/>
                </a:cubicBezTo>
                <a:lnTo>
                  <a:pt x="225670" y="124800"/>
                </a:lnTo>
                <a:cubicBezTo>
                  <a:pt x="229258" y="128397"/>
                  <a:pt x="230693" y="133433"/>
                  <a:pt x="229617" y="138468"/>
                </a:cubicBezTo>
                <a:cubicBezTo>
                  <a:pt x="228900" y="143144"/>
                  <a:pt x="225670" y="147101"/>
                  <a:pt x="221006" y="149259"/>
                </a:cubicBezTo>
                <a:lnTo>
                  <a:pt x="214548" y="152136"/>
                </a:lnTo>
                <a:cubicBezTo>
                  <a:pt x="211678" y="153575"/>
                  <a:pt x="210243" y="157172"/>
                  <a:pt x="211319" y="160049"/>
                </a:cubicBezTo>
                <a:lnTo>
                  <a:pt x="213831" y="166523"/>
                </a:lnTo>
                <a:cubicBezTo>
                  <a:pt x="215624" y="171199"/>
                  <a:pt x="214907" y="176235"/>
                  <a:pt x="212037" y="180551"/>
                </a:cubicBezTo>
                <a:cubicBezTo>
                  <a:pt x="209525" y="184508"/>
                  <a:pt x="204861" y="187025"/>
                  <a:pt x="200197" y="187385"/>
                </a:cubicBezTo>
                <a:lnTo>
                  <a:pt x="193021" y="187745"/>
                </a:lnTo>
                <a:cubicBezTo>
                  <a:pt x="189433" y="187745"/>
                  <a:pt x="187280" y="190262"/>
                  <a:pt x="186922" y="193500"/>
                </a:cubicBezTo>
                <a:lnTo>
                  <a:pt x="186563" y="201053"/>
                </a:lnTo>
                <a:cubicBezTo>
                  <a:pt x="186563" y="202851"/>
                  <a:pt x="185845" y="204650"/>
                  <a:pt x="185128" y="206448"/>
                </a:cubicBezTo>
                <a:lnTo>
                  <a:pt x="210243" y="269033"/>
                </a:lnTo>
                <a:cubicBezTo>
                  <a:pt x="210960" y="270472"/>
                  <a:pt x="210602" y="272270"/>
                  <a:pt x="209525" y="273709"/>
                </a:cubicBezTo>
                <a:cubicBezTo>
                  <a:pt x="208090" y="275147"/>
                  <a:pt x="206655" y="275507"/>
                  <a:pt x="204861" y="275147"/>
                </a:cubicBezTo>
                <a:lnTo>
                  <a:pt x="164677" y="264717"/>
                </a:lnTo>
                <a:lnTo>
                  <a:pt x="142791" y="299965"/>
                </a:lnTo>
                <a:cubicBezTo>
                  <a:pt x="141715" y="301045"/>
                  <a:pt x="140280" y="302124"/>
                  <a:pt x="138845" y="302124"/>
                </a:cubicBezTo>
                <a:cubicBezTo>
                  <a:pt x="138486" y="302124"/>
                  <a:pt x="138486" y="302124"/>
                  <a:pt x="138486" y="302124"/>
                </a:cubicBezTo>
                <a:cubicBezTo>
                  <a:pt x="136692" y="301764"/>
                  <a:pt x="135257" y="300685"/>
                  <a:pt x="134539" y="299246"/>
                </a:cubicBezTo>
                <a:lnTo>
                  <a:pt x="105478" y="226590"/>
                </a:lnTo>
                <a:cubicBezTo>
                  <a:pt x="102607" y="229468"/>
                  <a:pt x="99019" y="230547"/>
                  <a:pt x="95073" y="230547"/>
                </a:cubicBezTo>
                <a:cubicBezTo>
                  <a:pt x="94355" y="230547"/>
                  <a:pt x="93279" y="230547"/>
                  <a:pt x="92203" y="230547"/>
                </a:cubicBezTo>
                <a:cubicBezTo>
                  <a:pt x="87180" y="229468"/>
                  <a:pt x="83233" y="226590"/>
                  <a:pt x="81080" y="221914"/>
                </a:cubicBezTo>
                <a:lnTo>
                  <a:pt x="78210" y="215440"/>
                </a:lnTo>
                <a:cubicBezTo>
                  <a:pt x="76775" y="212203"/>
                  <a:pt x="73546" y="211124"/>
                  <a:pt x="70317" y="212203"/>
                </a:cubicBezTo>
                <a:lnTo>
                  <a:pt x="63500" y="214721"/>
                </a:lnTo>
                <a:cubicBezTo>
                  <a:pt x="59553" y="216160"/>
                  <a:pt x="55248" y="215800"/>
                  <a:pt x="51660" y="213642"/>
                </a:cubicBezTo>
                <a:lnTo>
                  <a:pt x="31567" y="263997"/>
                </a:lnTo>
                <a:lnTo>
                  <a:pt x="66011" y="255005"/>
                </a:lnTo>
                <a:lnTo>
                  <a:pt x="66370" y="255005"/>
                </a:lnTo>
                <a:cubicBezTo>
                  <a:pt x="66729" y="255005"/>
                  <a:pt x="67088" y="255005"/>
                  <a:pt x="67446" y="255005"/>
                </a:cubicBezTo>
                <a:cubicBezTo>
                  <a:pt x="67805" y="255005"/>
                  <a:pt x="67805" y="255005"/>
                  <a:pt x="68164" y="255005"/>
                </a:cubicBezTo>
                <a:cubicBezTo>
                  <a:pt x="68523" y="255005"/>
                  <a:pt x="68523" y="255365"/>
                  <a:pt x="68882" y="255365"/>
                </a:cubicBezTo>
                <a:cubicBezTo>
                  <a:pt x="69240" y="255365"/>
                  <a:pt x="69599" y="255365"/>
                  <a:pt x="69599" y="255725"/>
                </a:cubicBezTo>
                <a:cubicBezTo>
                  <a:pt x="69958" y="255725"/>
                  <a:pt x="70317" y="256084"/>
                  <a:pt x="70317" y="256084"/>
                </a:cubicBezTo>
                <a:cubicBezTo>
                  <a:pt x="70675" y="256444"/>
                  <a:pt x="70675" y="256804"/>
                  <a:pt x="71034" y="256804"/>
                </a:cubicBezTo>
                <a:cubicBezTo>
                  <a:pt x="71034" y="256804"/>
                  <a:pt x="71393" y="256804"/>
                  <a:pt x="71393" y="257163"/>
                </a:cubicBezTo>
                <a:lnTo>
                  <a:pt x="90050" y="287377"/>
                </a:lnTo>
                <a:lnTo>
                  <a:pt x="101531" y="258962"/>
                </a:lnTo>
                <a:cubicBezTo>
                  <a:pt x="102248" y="256804"/>
                  <a:pt x="105119" y="255365"/>
                  <a:pt x="107630" y="256444"/>
                </a:cubicBezTo>
                <a:cubicBezTo>
                  <a:pt x="109783" y="257163"/>
                  <a:pt x="110859" y="260041"/>
                  <a:pt x="109783" y="262559"/>
                </a:cubicBezTo>
                <a:lnTo>
                  <a:pt x="95073" y="299246"/>
                </a:lnTo>
                <a:cubicBezTo>
                  <a:pt x="94714" y="300685"/>
                  <a:pt x="93279" y="301764"/>
                  <a:pt x="91485" y="302124"/>
                </a:cubicBezTo>
                <a:cubicBezTo>
                  <a:pt x="91126" y="302124"/>
                  <a:pt x="91126" y="302124"/>
                  <a:pt x="91126" y="302124"/>
                </a:cubicBezTo>
                <a:cubicBezTo>
                  <a:pt x="89332" y="302124"/>
                  <a:pt x="87897" y="301045"/>
                  <a:pt x="87180" y="299965"/>
                </a:cubicBezTo>
                <a:lnTo>
                  <a:pt x="65294" y="264717"/>
                </a:lnTo>
                <a:lnTo>
                  <a:pt x="25109" y="275147"/>
                </a:lnTo>
                <a:cubicBezTo>
                  <a:pt x="24750" y="275147"/>
                  <a:pt x="24392" y="275147"/>
                  <a:pt x="23674" y="275147"/>
                </a:cubicBezTo>
                <a:cubicBezTo>
                  <a:pt x="22598" y="275147"/>
                  <a:pt x="21163" y="274788"/>
                  <a:pt x="20445" y="273709"/>
                </a:cubicBezTo>
                <a:cubicBezTo>
                  <a:pt x="19369" y="272270"/>
                  <a:pt x="19010" y="270472"/>
                  <a:pt x="19727" y="269033"/>
                </a:cubicBezTo>
                <a:lnTo>
                  <a:pt x="44484" y="206448"/>
                </a:lnTo>
                <a:cubicBezTo>
                  <a:pt x="43766" y="204650"/>
                  <a:pt x="43049" y="202851"/>
                  <a:pt x="43049" y="201053"/>
                </a:cubicBezTo>
                <a:lnTo>
                  <a:pt x="42690" y="193500"/>
                </a:lnTo>
                <a:cubicBezTo>
                  <a:pt x="42690" y="190262"/>
                  <a:pt x="40178" y="187745"/>
                  <a:pt x="36949" y="187745"/>
                </a:cubicBezTo>
                <a:lnTo>
                  <a:pt x="29773" y="187385"/>
                </a:lnTo>
                <a:cubicBezTo>
                  <a:pt x="24750" y="187025"/>
                  <a:pt x="20445" y="184508"/>
                  <a:pt x="17575" y="180551"/>
                </a:cubicBezTo>
                <a:cubicBezTo>
                  <a:pt x="15063" y="176235"/>
                  <a:pt x="14346" y="171199"/>
                  <a:pt x="16140" y="166523"/>
                </a:cubicBezTo>
                <a:lnTo>
                  <a:pt x="18651" y="160049"/>
                </a:lnTo>
                <a:cubicBezTo>
                  <a:pt x="19727" y="157172"/>
                  <a:pt x="17934" y="153575"/>
                  <a:pt x="15422" y="152136"/>
                </a:cubicBezTo>
                <a:lnTo>
                  <a:pt x="8964" y="149259"/>
                </a:lnTo>
                <a:cubicBezTo>
                  <a:pt x="4300" y="147101"/>
                  <a:pt x="1071" y="143144"/>
                  <a:pt x="353" y="138468"/>
                </a:cubicBezTo>
                <a:cubicBezTo>
                  <a:pt x="-723" y="133433"/>
                  <a:pt x="712" y="128397"/>
                  <a:pt x="3941" y="124800"/>
                </a:cubicBezTo>
                <a:lnTo>
                  <a:pt x="8964" y="119405"/>
                </a:lnTo>
                <a:cubicBezTo>
                  <a:pt x="10758" y="117247"/>
                  <a:pt x="10758" y="113650"/>
                  <a:pt x="8964" y="111492"/>
                </a:cubicBezTo>
                <a:lnTo>
                  <a:pt x="3941" y="105737"/>
                </a:lnTo>
                <a:cubicBezTo>
                  <a:pt x="712" y="102140"/>
                  <a:pt x="-723" y="97464"/>
                  <a:pt x="353" y="92429"/>
                </a:cubicBezTo>
                <a:cubicBezTo>
                  <a:pt x="1071" y="87753"/>
                  <a:pt x="4300" y="83797"/>
                  <a:pt x="8964" y="81638"/>
                </a:cubicBezTo>
                <a:lnTo>
                  <a:pt x="15422" y="78401"/>
                </a:lnTo>
                <a:cubicBezTo>
                  <a:pt x="17934" y="77322"/>
                  <a:pt x="19727" y="74085"/>
                  <a:pt x="18651" y="70848"/>
                </a:cubicBezTo>
                <a:lnTo>
                  <a:pt x="16140" y="64014"/>
                </a:lnTo>
                <a:cubicBezTo>
                  <a:pt x="14346" y="59338"/>
                  <a:pt x="15063" y="54303"/>
                  <a:pt x="17575" y="50346"/>
                </a:cubicBezTo>
                <a:cubicBezTo>
                  <a:pt x="20445" y="46029"/>
                  <a:pt x="24750" y="43871"/>
                  <a:pt x="29773" y="43512"/>
                </a:cubicBezTo>
                <a:lnTo>
                  <a:pt x="36949" y="43152"/>
                </a:lnTo>
                <a:cubicBezTo>
                  <a:pt x="40178" y="43152"/>
                  <a:pt x="42690" y="40275"/>
                  <a:pt x="42690" y="37397"/>
                </a:cubicBezTo>
                <a:lnTo>
                  <a:pt x="43049" y="30203"/>
                </a:lnTo>
                <a:cubicBezTo>
                  <a:pt x="43407" y="25168"/>
                  <a:pt x="45919" y="20492"/>
                  <a:pt x="49866" y="17974"/>
                </a:cubicBezTo>
                <a:cubicBezTo>
                  <a:pt x="54171" y="15097"/>
                  <a:pt x="58836" y="14737"/>
                  <a:pt x="63500" y="16176"/>
                </a:cubicBezTo>
                <a:lnTo>
                  <a:pt x="70317" y="18694"/>
                </a:lnTo>
                <a:cubicBezTo>
                  <a:pt x="73546" y="19773"/>
                  <a:pt x="76775" y="18334"/>
                  <a:pt x="78210" y="15816"/>
                </a:cubicBezTo>
                <a:lnTo>
                  <a:pt x="81080" y="8982"/>
                </a:lnTo>
                <a:cubicBezTo>
                  <a:pt x="83233" y="4306"/>
                  <a:pt x="87180" y="1429"/>
                  <a:pt x="92203" y="35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125" name="Oval 9">
            <a:extLst>
              <a:ext uri="{FF2B5EF4-FFF2-40B4-BE49-F238E27FC236}">
                <a16:creationId xmlns="" xmlns:a16="http://schemas.microsoft.com/office/drawing/2014/main" id="{A1EDC10A-87AE-B74F-A0A4-0FEE5816A19C}"/>
              </a:ext>
            </a:extLst>
          </p:cNvPr>
          <p:cNvSpPr>
            <a:spLocks noChangeArrowheads="1"/>
          </p:cNvSpPr>
          <p:nvPr/>
        </p:nvSpPr>
        <p:spPr bwMode="auto">
          <a:xfrm>
            <a:off x="2275196" y="3467306"/>
            <a:ext cx="817140" cy="818580"/>
          </a:xfrm>
          <a:prstGeom prst="ellipse">
            <a:avLst/>
          </a:prstGeom>
          <a:solidFill>
            <a:schemeClr val="accent3"/>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127" name="TextBox 126">
            <a:extLst>
              <a:ext uri="{FF2B5EF4-FFF2-40B4-BE49-F238E27FC236}">
                <a16:creationId xmlns="" xmlns:a16="http://schemas.microsoft.com/office/drawing/2014/main" id="{FBC57848-F5C5-0542-A58A-4F9C2156A3A8}"/>
              </a:ext>
            </a:extLst>
          </p:cNvPr>
          <p:cNvSpPr txBox="1"/>
          <p:nvPr/>
        </p:nvSpPr>
        <p:spPr>
          <a:xfrm>
            <a:off x="542557" y="3193279"/>
            <a:ext cx="1682916" cy="1092607"/>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Telecoms contributions to GDP grew from 8.5% (Q4 2015) to 14.3% Q2 2020</a:t>
            </a:r>
          </a:p>
        </p:txBody>
      </p:sp>
      <p:sp>
        <p:nvSpPr>
          <p:cNvPr id="128"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002060"/>
                </a:solidFill>
                <a:latin typeface="Garamond" panose="02020404030301010803" pitchFamily="18" charset="0"/>
              </a:rPr>
              <a:t>14</a:t>
            </a:r>
            <a:endParaRPr lang="en-US" b="1" dirty="0">
              <a:solidFill>
                <a:srgbClr val="002060"/>
              </a:solidFill>
              <a:latin typeface="Garamond" panose="02020404030301010803"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8075" y="6318563"/>
            <a:ext cx="923925" cy="381000"/>
          </a:xfrm>
          <a:prstGeom prst="rect">
            <a:avLst/>
          </a:prstGeom>
        </p:spPr>
      </p:pic>
      <p:pic>
        <p:nvPicPr>
          <p:cNvPr id="2" name="Google Shape;149;p1">
            <a:extLst>
              <a:ext uri="{FF2B5EF4-FFF2-40B4-BE49-F238E27FC236}">
                <a16:creationId xmlns="" xmlns:a16="http://schemas.microsoft.com/office/drawing/2014/main" id="{83BEB123-4937-3784-3942-D3C3632D4335}"/>
              </a:ext>
            </a:extLst>
          </p:cNvPr>
          <p:cNvPicPr preferRelativeResize="0"/>
          <p:nvPr/>
        </p:nvPicPr>
        <p:blipFill rotWithShape="1">
          <a:blip r:embed="rId3">
            <a:alphaModFix/>
          </a:blip>
          <a:srcRect t="14966" r="3679" b="12057"/>
          <a:stretch/>
        </p:blipFill>
        <p:spPr>
          <a:xfrm>
            <a:off x="10492741" y="0"/>
            <a:ext cx="1699260" cy="1026733"/>
          </a:xfrm>
          <a:prstGeom prst="rect">
            <a:avLst/>
          </a:prstGeom>
          <a:noFill/>
          <a:ln>
            <a:noFill/>
          </a:ln>
        </p:spPr>
      </p:pic>
      <p:pic>
        <p:nvPicPr>
          <p:cNvPr id="4" name="Google Shape;150;p1" descr="Text&#10;&#10;Description automatically generated">
            <a:extLst>
              <a:ext uri="{FF2B5EF4-FFF2-40B4-BE49-F238E27FC236}">
                <a16:creationId xmlns="" xmlns:a16="http://schemas.microsoft.com/office/drawing/2014/main" id="{ADED5D57-1083-3346-1341-15D73AF9BC84}"/>
              </a:ext>
            </a:extLst>
          </p:cNvPr>
          <p:cNvPicPr preferRelativeResize="0"/>
          <p:nvPr/>
        </p:nvPicPr>
        <p:blipFill rotWithShape="1">
          <a:blip r:embed="rId4">
            <a:alphaModFix/>
          </a:blip>
          <a:srcRect/>
          <a:stretch/>
        </p:blipFill>
        <p:spPr>
          <a:xfrm>
            <a:off x="49258" y="0"/>
            <a:ext cx="1931732" cy="1092607"/>
          </a:xfrm>
          <a:prstGeom prst="rect">
            <a:avLst/>
          </a:prstGeom>
          <a:noFill/>
          <a:ln>
            <a:noFill/>
          </a:ln>
        </p:spPr>
      </p:pic>
    </p:spTree>
    <p:extLst>
      <p:ext uri="{BB962C8B-B14F-4D97-AF65-F5344CB8AC3E}">
        <p14:creationId xmlns:p14="http://schemas.microsoft.com/office/powerpoint/2010/main" val="931858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 xmlns:a16="http://schemas.microsoft.com/office/drawing/2014/main" id="{BB4087CE-3004-7444-B718-18ACBB776E45}"/>
              </a:ext>
            </a:extLst>
          </p:cNvPr>
          <p:cNvSpPr txBox="1"/>
          <p:nvPr/>
        </p:nvSpPr>
        <p:spPr>
          <a:xfrm>
            <a:off x="2263513" y="771241"/>
            <a:ext cx="7974492"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400" b="1" spc="150" dirty="0">
                <a:solidFill>
                  <a:srgbClr val="002060"/>
                </a:solidFill>
                <a:latin typeface="Garamond" panose="02020404030301010803" pitchFamily="18" charset="0"/>
                <a:cs typeface="Poppins Light" pitchFamily="2" charset="77"/>
              </a:rPr>
              <a:t>5.	Facilitate Strategic Collaboration and Partnership</a:t>
            </a:r>
          </a:p>
        </p:txBody>
      </p:sp>
      <p:sp>
        <p:nvSpPr>
          <p:cNvPr id="34" name="Freeform 33">
            <a:extLst>
              <a:ext uri="{FF2B5EF4-FFF2-40B4-BE49-F238E27FC236}">
                <a16:creationId xmlns="" xmlns:a16="http://schemas.microsoft.com/office/drawing/2014/main" id="{265CF3A1-D2B6-2C41-856F-4EA93F56CEC8}"/>
              </a:ext>
            </a:extLst>
          </p:cNvPr>
          <p:cNvSpPr>
            <a:spLocks noChangeArrowheads="1"/>
          </p:cNvSpPr>
          <p:nvPr/>
        </p:nvSpPr>
        <p:spPr bwMode="auto">
          <a:xfrm>
            <a:off x="2427283" y="1227169"/>
            <a:ext cx="7337455" cy="4600623"/>
          </a:xfrm>
          <a:custGeom>
            <a:avLst/>
            <a:gdLst>
              <a:gd name="connsiteX0" fmla="*/ 6038483 w 14674910"/>
              <a:gd name="connsiteY0" fmla="*/ 0 h 9201245"/>
              <a:gd name="connsiteX1" fmla="*/ 6901941 w 14674910"/>
              <a:gd name="connsiteY1" fmla="*/ 0 h 9201245"/>
              <a:gd name="connsiteX2" fmla="*/ 6910225 w 14674910"/>
              <a:gd name="connsiteY2" fmla="*/ 28721 h 9201245"/>
              <a:gd name="connsiteX3" fmla="*/ 7582305 w 14674910"/>
              <a:gd name="connsiteY3" fmla="*/ 1683608 h 9201245"/>
              <a:gd name="connsiteX4" fmla="*/ 8934872 w 14674910"/>
              <a:gd name="connsiteY4" fmla="*/ 2648266 h 9201245"/>
              <a:gd name="connsiteX5" fmla="*/ 9565903 w 14674910"/>
              <a:gd name="connsiteY5" fmla="*/ 2945847 h 9201245"/>
              <a:gd name="connsiteX6" fmla="*/ 9629131 w 14674910"/>
              <a:gd name="connsiteY6" fmla="*/ 2978085 h 9201245"/>
              <a:gd name="connsiteX7" fmla="*/ 9846087 w 14674910"/>
              <a:gd name="connsiteY7" fmla="*/ 3094638 h 9201245"/>
              <a:gd name="connsiteX8" fmla="*/ 9937828 w 14674910"/>
              <a:gd name="connsiteY8" fmla="*/ 3129355 h 9201245"/>
              <a:gd name="connsiteX9" fmla="*/ 9917992 w 14674910"/>
              <a:gd name="connsiteY9" fmla="*/ 3126875 h 9201245"/>
              <a:gd name="connsiteX10" fmla="*/ 11100713 w 14674910"/>
              <a:gd name="connsiteY10" fmla="*/ 3273186 h 9201245"/>
              <a:gd name="connsiteX11" fmla="*/ 11292875 w 14674910"/>
              <a:gd name="connsiteY11" fmla="*/ 3110756 h 9201245"/>
              <a:gd name="connsiteX12" fmla="*/ 11294114 w 14674910"/>
              <a:gd name="connsiteY12" fmla="*/ 3109517 h 9201245"/>
              <a:gd name="connsiteX13" fmla="*/ 11389575 w 14674910"/>
              <a:gd name="connsiteY13" fmla="*/ 2996684 h 9201245"/>
              <a:gd name="connsiteX14" fmla="*/ 11449083 w 14674910"/>
              <a:gd name="connsiteY14" fmla="*/ 2912369 h 9201245"/>
              <a:gd name="connsiteX15" fmla="*/ 11465200 w 14674910"/>
              <a:gd name="connsiteY15" fmla="*/ 2887571 h 9201245"/>
              <a:gd name="connsiteX16" fmla="*/ 11470158 w 14674910"/>
              <a:gd name="connsiteY16" fmla="*/ 2881371 h 9201245"/>
              <a:gd name="connsiteX17" fmla="*/ 11475118 w 14674910"/>
              <a:gd name="connsiteY17" fmla="*/ 2875172 h 9201245"/>
              <a:gd name="connsiteX18" fmla="*/ 11488755 w 14674910"/>
              <a:gd name="connsiteY18" fmla="*/ 2859053 h 9201245"/>
              <a:gd name="connsiteX19" fmla="*/ 11524707 w 14674910"/>
              <a:gd name="connsiteY19" fmla="*/ 2820615 h 9201245"/>
              <a:gd name="connsiteX20" fmla="*/ 11682156 w 14674910"/>
              <a:gd name="connsiteY20" fmla="*/ 2680504 h 9201245"/>
              <a:gd name="connsiteX21" fmla="*/ 11745383 w 14674910"/>
              <a:gd name="connsiteY21" fmla="*/ 2627187 h 9201245"/>
              <a:gd name="connsiteX22" fmla="*/ 11834645 w 14674910"/>
              <a:gd name="connsiteY22" fmla="*/ 2592470 h 9201245"/>
              <a:gd name="connsiteX23" fmla="*/ 11891673 w 14674910"/>
              <a:gd name="connsiteY23" fmla="*/ 2547832 h 9201245"/>
              <a:gd name="connsiteX24" fmla="*/ 11904071 w 14674910"/>
              <a:gd name="connsiteY24" fmla="*/ 2539153 h 9201245"/>
              <a:gd name="connsiteX25" fmla="*/ 11917708 w 14674910"/>
              <a:gd name="connsiteY25" fmla="*/ 2530475 h 9201245"/>
              <a:gd name="connsiteX26" fmla="*/ 11942502 w 14674910"/>
              <a:gd name="connsiteY26" fmla="*/ 2514354 h 9201245"/>
              <a:gd name="connsiteX27" fmla="*/ 11956140 w 14674910"/>
              <a:gd name="connsiteY27" fmla="*/ 2505675 h 9201245"/>
              <a:gd name="connsiteX28" fmla="*/ 11962338 w 14674910"/>
              <a:gd name="connsiteY28" fmla="*/ 2501956 h 9201245"/>
              <a:gd name="connsiteX29" fmla="*/ 11964818 w 14674910"/>
              <a:gd name="connsiteY29" fmla="*/ 2500716 h 9201245"/>
              <a:gd name="connsiteX30" fmla="*/ 11967298 w 14674910"/>
              <a:gd name="connsiteY30" fmla="*/ 2499476 h 9201245"/>
              <a:gd name="connsiteX31" fmla="*/ 11969776 w 14674910"/>
              <a:gd name="connsiteY31" fmla="*/ 2498236 h 9201245"/>
              <a:gd name="connsiteX32" fmla="*/ 11995814 w 14674910"/>
              <a:gd name="connsiteY32" fmla="*/ 2483356 h 9201245"/>
              <a:gd name="connsiteX33" fmla="*/ 12023086 w 14674910"/>
              <a:gd name="connsiteY33" fmla="*/ 2469718 h 9201245"/>
              <a:gd name="connsiteX34" fmla="*/ 12051602 w 14674910"/>
              <a:gd name="connsiteY34" fmla="*/ 2456079 h 9201245"/>
              <a:gd name="connsiteX35" fmla="*/ 12080114 w 14674910"/>
              <a:gd name="connsiteY35" fmla="*/ 2443679 h 9201245"/>
              <a:gd name="connsiteX36" fmla="*/ 12107390 w 14674910"/>
              <a:gd name="connsiteY36" fmla="*/ 2432520 h 9201245"/>
              <a:gd name="connsiteX37" fmla="*/ 12222686 w 14674910"/>
              <a:gd name="connsiteY37" fmla="*/ 2395323 h 9201245"/>
              <a:gd name="connsiteX38" fmla="*/ 12335502 w 14674910"/>
              <a:gd name="connsiteY38" fmla="*/ 2366804 h 9201245"/>
              <a:gd name="connsiteX39" fmla="*/ 12447082 w 14674910"/>
              <a:gd name="connsiteY39" fmla="*/ 2343246 h 9201245"/>
              <a:gd name="connsiteX40" fmla="*/ 12657838 w 14674910"/>
              <a:gd name="connsiteY40" fmla="*/ 2303568 h 9201245"/>
              <a:gd name="connsiteX41" fmla="*/ 12757018 w 14674910"/>
              <a:gd name="connsiteY41" fmla="*/ 2289930 h 9201245"/>
              <a:gd name="connsiteX42" fmla="*/ 12805370 w 14674910"/>
              <a:gd name="connsiteY42" fmla="*/ 2284970 h 9201245"/>
              <a:gd name="connsiteX43" fmla="*/ 12850000 w 14674910"/>
              <a:gd name="connsiteY43" fmla="*/ 2281250 h 9201245"/>
              <a:gd name="connsiteX44" fmla="*/ 12894630 w 14674910"/>
              <a:gd name="connsiteY44" fmla="*/ 2278770 h 9201245"/>
              <a:gd name="connsiteX45" fmla="*/ 12936782 w 14674910"/>
              <a:gd name="connsiteY45" fmla="*/ 2277530 h 9201245"/>
              <a:gd name="connsiteX46" fmla="*/ 12976454 w 14674910"/>
              <a:gd name="connsiteY46" fmla="*/ 2278770 h 9201245"/>
              <a:gd name="connsiteX47" fmla="*/ 13014886 w 14674910"/>
              <a:gd name="connsiteY47" fmla="*/ 2280010 h 9201245"/>
              <a:gd name="connsiteX48" fmla="*/ 13049598 w 14674910"/>
              <a:gd name="connsiteY48" fmla="*/ 2282490 h 9201245"/>
              <a:gd name="connsiteX49" fmla="*/ 13083072 w 14674910"/>
              <a:gd name="connsiteY49" fmla="*/ 2286210 h 9201245"/>
              <a:gd name="connsiteX50" fmla="*/ 13140102 w 14674910"/>
              <a:gd name="connsiteY50" fmla="*/ 2294888 h 9201245"/>
              <a:gd name="connsiteX51" fmla="*/ 13185972 w 14674910"/>
              <a:gd name="connsiteY51" fmla="*/ 2303568 h 9201245"/>
              <a:gd name="connsiteX52" fmla="*/ 13218206 w 14674910"/>
              <a:gd name="connsiteY52" fmla="*/ 2313488 h 9201245"/>
              <a:gd name="connsiteX53" fmla="*/ 13246718 w 14674910"/>
              <a:gd name="connsiteY53" fmla="*/ 2320928 h 9201245"/>
              <a:gd name="connsiteX54" fmla="*/ 13218206 w 14674910"/>
              <a:gd name="connsiteY54" fmla="*/ 2315968 h 9201245"/>
              <a:gd name="connsiteX55" fmla="*/ 13137622 w 14674910"/>
              <a:gd name="connsiteY55" fmla="*/ 2307288 h 9201245"/>
              <a:gd name="connsiteX56" fmla="*/ 13081834 w 14674910"/>
              <a:gd name="connsiteY56" fmla="*/ 2306048 h 9201245"/>
              <a:gd name="connsiteX57" fmla="*/ 13048358 w 14674910"/>
              <a:gd name="connsiteY57" fmla="*/ 2304808 h 9201245"/>
              <a:gd name="connsiteX58" fmla="*/ 13014886 w 14674910"/>
              <a:gd name="connsiteY58" fmla="*/ 2306048 h 9201245"/>
              <a:gd name="connsiteX59" fmla="*/ 12853718 w 14674910"/>
              <a:gd name="connsiteY59" fmla="*/ 2319687 h 9201245"/>
              <a:gd name="connsiteX60" fmla="*/ 12810328 w 14674910"/>
              <a:gd name="connsiteY60" fmla="*/ 2327127 h 9201245"/>
              <a:gd name="connsiteX61" fmla="*/ 12764456 w 14674910"/>
              <a:gd name="connsiteY61" fmla="*/ 2334566 h 9201245"/>
              <a:gd name="connsiteX62" fmla="*/ 12716106 w 14674910"/>
              <a:gd name="connsiteY62" fmla="*/ 2343246 h 9201245"/>
              <a:gd name="connsiteX63" fmla="*/ 12667756 w 14674910"/>
              <a:gd name="connsiteY63" fmla="*/ 2353165 h 9201245"/>
              <a:gd name="connsiteX64" fmla="*/ 12460718 w 14674910"/>
              <a:gd name="connsiteY64" fmla="*/ 2401522 h 9201245"/>
              <a:gd name="connsiteX65" fmla="*/ 12351622 w 14674910"/>
              <a:gd name="connsiteY65" fmla="*/ 2427561 h 9201245"/>
              <a:gd name="connsiteX66" fmla="*/ 12240042 w 14674910"/>
              <a:gd name="connsiteY66" fmla="*/ 2457318 h 9201245"/>
              <a:gd name="connsiteX67" fmla="*/ 12132186 w 14674910"/>
              <a:gd name="connsiteY67" fmla="*/ 2494516 h 9201245"/>
              <a:gd name="connsiteX68" fmla="*/ 12104910 w 14674910"/>
              <a:gd name="connsiteY68" fmla="*/ 2505675 h 9201245"/>
              <a:gd name="connsiteX69" fmla="*/ 12078874 w 14674910"/>
              <a:gd name="connsiteY69" fmla="*/ 2518075 h 9201245"/>
              <a:gd name="connsiteX70" fmla="*/ 12054082 w 14674910"/>
              <a:gd name="connsiteY70" fmla="*/ 2530475 h 9201245"/>
              <a:gd name="connsiteX71" fmla="*/ 12028046 w 14674910"/>
              <a:gd name="connsiteY71" fmla="*/ 2541633 h 9201245"/>
              <a:gd name="connsiteX72" fmla="*/ 12002012 w 14674910"/>
              <a:gd name="connsiteY72" fmla="*/ 2556512 h 9201245"/>
              <a:gd name="connsiteX73" fmla="*/ 11999530 w 14674910"/>
              <a:gd name="connsiteY73" fmla="*/ 2557752 h 9201245"/>
              <a:gd name="connsiteX74" fmla="*/ 11998290 w 14674910"/>
              <a:gd name="connsiteY74" fmla="*/ 2558992 h 9201245"/>
              <a:gd name="connsiteX75" fmla="*/ 11995814 w 14674910"/>
              <a:gd name="connsiteY75" fmla="*/ 2560232 h 9201245"/>
              <a:gd name="connsiteX76" fmla="*/ 11990854 w 14674910"/>
              <a:gd name="connsiteY76" fmla="*/ 2563952 h 9201245"/>
              <a:gd name="connsiteX77" fmla="*/ 11978454 w 14674910"/>
              <a:gd name="connsiteY77" fmla="*/ 2570151 h 9201245"/>
              <a:gd name="connsiteX78" fmla="*/ 11954898 w 14674910"/>
              <a:gd name="connsiteY78" fmla="*/ 2586270 h 9201245"/>
              <a:gd name="connsiteX79" fmla="*/ 11942502 w 14674910"/>
              <a:gd name="connsiteY79" fmla="*/ 2593710 h 9201245"/>
              <a:gd name="connsiteX80" fmla="*/ 11931346 w 14674910"/>
              <a:gd name="connsiteY80" fmla="*/ 2602389 h 9201245"/>
              <a:gd name="connsiteX81" fmla="*/ 11895393 w 14674910"/>
              <a:gd name="connsiteY81" fmla="*/ 2628427 h 9201245"/>
              <a:gd name="connsiteX82" fmla="*/ 11656121 w 14674910"/>
              <a:gd name="connsiteY82" fmla="*/ 2918569 h 9201245"/>
              <a:gd name="connsiteX83" fmla="*/ 11653642 w 14674910"/>
              <a:gd name="connsiteY83" fmla="*/ 2919809 h 9201245"/>
              <a:gd name="connsiteX84" fmla="*/ 11581736 w 14674910"/>
              <a:gd name="connsiteY84" fmla="*/ 3095877 h 9201245"/>
              <a:gd name="connsiteX85" fmla="*/ 12490474 w 14674910"/>
              <a:gd name="connsiteY85" fmla="*/ 3073559 h 9201245"/>
              <a:gd name="connsiteX86" fmla="*/ 12501630 w 14674910"/>
              <a:gd name="connsiteY86" fmla="*/ 3069839 h 9201245"/>
              <a:gd name="connsiteX87" fmla="*/ 12667756 w 14674910"/>
              <a:gd name="connsiteY87" fmla="*/ 3072319 h 9201245"/>
              <a:gd name="connsiteX88" fmla="*/ 12639242 w 14674910"/>
              <a:gd name="connsiteY88" fmla="*/ 3080999 h 9201245"/>
              <a:gd name="connsiteX89" fmla="*/ 13369454 w 14674910"/>
              <a:gd name="connsiteY89" fmla="*/ 3192592 h 9201245"/>
              <a:gd name="connsiteX90" fmla="*/ 13379374 w 14674910"/>
              <a:gd name="connsiteY90" fmla="*/ 3192592 h 9201245"/>
              <a:gd name="connsiteX91" fmla="*/ 13385570 w 14674910"/>
              <a:gd name="connsiteY91" fmla="*/ 3192592 h 9201245"/>
              <a:gd name="connsiteX92" fmla="*/ 13399208 w 14674910"/>
              <a:gd name="connsiteY92" fmla="*/ 3193831 h 9201245"/>
              <a:gd name="connsiteX93" fmla="*/ 13422764 w 14674910"/>
              <a:gd name="connsiteY93" fmla="*/ 3192592 h 9201245"/>
              <a:gd name="connsiteX94" fmla="*/ 13503348 w 14674910"/>
              <a:gd name="connsiteY94" fmla="*/ 3219869 h 9201245"/>
              <a:gd name="connsiteX95" fmla="*/ 13552938 w 14674910"/>
              <a:gd name="connsiteY95" fmla="*/ 3252108 h 9201245"/>
              <a:gd name="connsiteX96" fmla="*/ 13556656 w 14674910"/>
              <a:gd name="connsiteY96" fmla="*/ 3253347 h 9201245"/>
              <a:gd name="connsiteX97" fmla="*/ 13552938 w 14674910"/>
              <a:gd name="connsiteY97" fmla="*/ 3253347 h 9201245"/>
              <a:gd name="connsiteX98" fmla="*/ 13561616 w 14674910"/>
              <a:gd name="connsiteY98" fmla="*/ 3257068 h 9201245"/>
              <a:gd name="connsiteX99" fmla="*/ 13613686 w 14674910"/>
              <a:gd name="connsiteY99" fmla="*/ 3279385 h 9201245"/>
              <a:gd name="connsiteX100" fmla="*/ 14002966 w 14674910"/>
              <a:gd name="connsiteY100" fmla="*/ 3606725 h 9201245"/>
              <a:gd name="connsiteX101" fmla="*/ 13182254 w 14674910"/>
              <a:gd name="connsiteY101" fmla="*/ 3229789 h 9201245"/>
              <a:gd name="connsiteX102" fmla="*/ 12759498 w 14674910"/>
              <a:gd name="connsiteY102" fmla="*/ 3202511 h 9201245"/>
              <a:gd name="connsiteX103" fmla="*/ 12687594 w 14674910"/>
              <a:gd name="connsiteY103" fmla="*/ 3193831 h 9201245"/>
              <a:gd name="connsiteX104" fmla="*/ 12618166 w 14674910"/>
              <a:gd name="connsiteY104" fmla="*/ 3202511 h 9201245"/>
              <a:gd name="connsiteX105" fmla="*/ 12241282 w 14674910"/>
              <a:gd name="connsiteY105" fmla="*/ 3231029 h 9201245"/>
              <a:gd name="connsiteX106" fmla="*/ 11807370 w 14674910"/>
              <a:gd name="connsiteY106" fmla="*/ 3286825 h 9201245"/>
              <a:gd name="connsiteX107" fmla="*/ 11719349 w 14674910"/>
              <a:gd name="connsiteY107" fmla="*/ 3302944 h 9201245"/>
              <a:gd name="connsiteX108" fmla="*/ 11430487 w 14674910"/>
              <a:gd name="connsiteY108" fmla="*/ 3393458 h 9201245"/>
              <a:gd name="connsiteX109" fmla="*/ 11439165 w 14674910"/>
              <a:gd name="connsiteY109" fmla="*/ 3392219 h 9201245"/>
              <a:gd name="connsiteX110" fmla="*/ 11451563 w 14674910"/>
              <a:gd name="connsiteY110" fmla="*/ 3392219 h 9201245"/>
              <a:gd name="connsiteX111" fmla="*/ 11387096 w 14674910"/>
              <a:gd name="connsiteY111" fmla="*/ 3414537 h 9201245"/>
              <a:gd name="connsiteX112" fmla="*/ 11359821 w 14674910"/>
              <a:gd name="connsiteY112" fmla="*/ 3428176 h 9201245"/>
              <a:gd name="connsiteX113" fmla="*/ 11168900 w 14674910"/>
              <a:gd name="connsiteY113" fmla="*/ 3553408 h 9201245"/>
              <a:gd name="connsiteX114" fmla="*/ 13466154 w 14674910"/>
              <a:gd name="connsiteY114" fmla="*/ 4081615 h 9201245"/>
              <a:gd name="connsiteX115" fmla="*/ 13504590 w 14674910"/>
              <a:gd name="connsiteY115" fmla="*/ 4075415 h 9201245"/>
              <a:gd name="connsiteX116" fmla="*/ 13552938 w 14674910"/>
              <a:gd name="connsiteY116" fmla="*/ 4089054 h 9201245"/>
              <a:gd name="connsiteX117" fmla="*/ 13633522 w 14674910"/>
              <a:gd name="connsiteY117" fmla="*/ 4115093 h 9201245"/>
              <a:gd name="connsiteX118" fmla="*/ 13621126 w 14674910"/>
              <a:gd name="connsiteY118" fmla="*/ 4116332 h 9201245"/>
              <a:gd name="connsiteX119" fmla="*/ 13666994 w 14674910"/>
              <a:gd name="connsiteY119" fmla="*/ 4131211 h 9201245"/>
              <a:gd name="connsiteX120" fmla="*/ 14124462 w 14674910"/>
              <a:gd name="connsiteY120" fmla="*/ 4395314 h 9201245"/>
              <a:gd name="connsiteX121" fmla="*/ 14150496 w 14674910"/>
              <a:gd name="connsiteY121" fmla="*/ 4422593 h 9201245"/>
              <a:gd name="connsiteX122" fmla="*/ 14394726 w 14674910"/>
              <a:gd name="connsiteY122" fmla="*/ 4638338 h 9201245"/>
              <a:gd name="connsiteX123" fmla="*/ 14674910 w 14674910"/>
              <a:gd name="connsiteY123" fmla="*/ 4976837 h 9201245"/>
              <a:gd name="connsiteX124" fmla="*/ 14202566 w 14674910"/>
              <a:gd name="connsiteY124" fmla="*/ 4575103 h 9201245"/>
              <a:gd name="connsiteX125" fmla="*/ 14191408 w 14674910"/>
              <a:gd name="connsiteY125" fmla="*/ 4562704 h 9201245"/>
              <a:gd name="connsiteX126" fmla="*/ 14073632 w 14674910"/>
              <a:gd name="connsiteY126" fmla="*/ 4482109 h 9201245"/>
              <a:gd name="connsiteX127" fmla="*/ 14024042 w 14674910"/>
              <a:gd name="connsiteY127" fmla="*/ 4458551 h 9201245"/>
              <a:gd name="connsiteX128" fmla="*/ 13666994 w 14674910"/>
              <a:gd name="connsiteY128" fmla="*/ 4277522 h 9201245"/>
              <a:gd name="connsiteX129" fmla="*/ 12254918 w 14674910"/>
              <a:gd name="connsiteY129" fmla="*/ 4160969 h 9201245"/>
              <a:gd name="connsiteX130" fmla="*/ 12221448 w 14674910"/>
              <a:gd name="connsiteY130" fmla="*/ 4159729 h 9201245"/>
              <a:gd name="connsiteX131" fmla="*/ 12226406 w 14674910"/>
              <a:gd name="connsiteY131" fmla="*/ 4162209 h 9201245"/>
              <a:gd name="connsiteX132" fmla="*/ 11969776 w 14674910"/>
              <a:gd name="connsiteY132" fmla="*/ 4127491 h 9201245"/>
              <a:gd name="connsiteX133" fmla="*/ 11968538 w 14674910"/>
              <a:gd name="connsiteY133" fmla="*/ 4126251 h 9201245"/>
              <a:gd name="connsiteX134" fmla="*/ 10685397 w 14674910"/>
              <a:gd name="connsiteY134" fmla="*/ 3710878 h 9201245"/>
              <a:gd name="connsiteX135" fmla="*/ 10942025 w 14674910"/>
              <a:gd name="connsiteY135" fmla="*/ 3997300 h 9201245"/>
              <a:gd name="connsiteX136" fmla="*/ 11088316 w 14674910"/>
              <a:gd name="connsiteY136" fmla="*/ 4132451 h 9201245"/>
              <a:gd name="connsiteX137" fmla="*/ 11089555 w 14674910"/>
              <a:gd name="connsiteY137" fmla="*/ 4133691 h 9201245"/>
              <a:gd name="connsiteX138" fmla="*/ 11069720 w 14674910"/>
              <a:gd name="connsiteY138" fmla="*/ 4122532 h 9201245"/>
              <a:gd name="connsiteX139" fmla="*/ 11651162 w 14674910"/>
              <a:gd name="connsiteY139" fmla="*/ 4570143 h 9201245"/>
              <a:gd name="connsiteX140" fmla="*/ 11208572 w 14674910"/>
              <a:gd name="connsiteY140" fmla="*/ 4317199 h 9201245"/>
              <a:gd name="connsiteX141" fmla="*/ 10622170 w 14674910"/>
              <a:gd name="connsiteY141" fmla="*/ 3926625 h 9201245"/>
              <a:gd name="connsiteX142" fmla="*/ 10594896 w 14674910"/>
              <a:gd name="connsiteY142" fmla="*/ 3911745 h 9201245"/>
              <a:gd name="connsiteX143" fmla="*/ 9852286 w 14674910"/>
              <a:gd name="connsiteY143" fmla="*/ 3477773 h 9201245"/>
              <a:gd name="connsiteX144" fmla="*/ 9370023 w 14674910"/>
              <a:gd name="connsiteY144" fmla="*/ 3269467 h 9201245"/>
              <a:gd name="connsiteX145" fmla="*/ 9305556 w 14674910"/>
              <a:gd name="connsiteY145" fmla="*/ 3217389 h 9201245"/>
              <a:gd name="connsiteX146" fmla="*/ 9008017 w 14674910"/>
              <a:gd name="connsiteY146" fmla="*/ 3124395 h 9201245"/>
              <a:gd name="connsiteX147" fmla="*/ 9006777 w 14674910"/>
              <a:gd name="connsiteY147" fmla="*/ 3124395 h 9201245"/>
              <a:gd name="connsiteX148" fmla="*/ 8999338 w 14674910"/>
              <a:gd name="connsiteY148" fmla="*/ 3118197 h 9201245"/>
              <a:gd name="connsiteX149" fmla="*/ 8991899 w 14674910"/>
              <a:gd name="connsiteY149" fmla="*/ 3111997 h 9201245"/>
              <a:gd name="connsiteX150" fmla="*/ 7907120 w 14674910"/>
              <a:gd name="connsiteY150" fmla="*/ 2674304 h 9201245"/>
              <a:gd name="connsiteX151" fmla="*/ 7928194 w 14674910"/>
              <a:gd name="connsiteY151" fmla="*/ 2995443 h 9201245"/>
              <a:gd name="connsiteX152" fmla="*/ 7929435 w 14674910"/>
              <a:gd name="connsiteY152" fmla="*/ 2996684 h 9201245"/>
              <a:gd name="connsiteX153" fmla="*/ 7936872 w 14674910"/>
              <a:gd name="connsiteY153" fmla="*/ 3006603 h 9201245"/>
              <a:gd name="connsiteX154" fmla="*/ 7960429 w 14674910"/>
              <a:gd name="connsiteY154" fmla="*/ 3082238 h 9201245"/>
              <a:gd name="connsiteX155" fmla="*/ 7943072 w 14674910"/>
              <a:gd name="connsiteY155" fmla="*/ 3054961 h 9201245"/>
              <a:gd name="connsiteX156" fmla="*/ 7935634 w 14674910"/>
              <a:gd name="connsiteY156" fmla="*/ 3040081 h 9201245"/>
              <a:gd name="connsiteX157" fmla="*/ 8183583 w 14674910"/>
              <a:gd name="connsiteY157" fmla="*/ 3648882 h 9201245"/>
              <a:gd name="connsiteX158" fmla="*/ 8198460 w 14674910"/>
              <a:gd name="connsiteY158" fmla="*/ 3657562 h 9201245"/>
              <a:gd name="connsiteX159" fmla="*/ 8235654 w 14674910"/>
              <a:gd name="connsiteY159" fmla="*/ 3714598 h 9201245"/>
              <a:gd name="connsiteX160" fmla="*/ 8286483 w 14674910"/>
              <a:gd name="connsiteY160" fmla="*/ 3770394 h 9201245"/>
              <a:gd name="connsiteX161" fmla="*/ 9459285 w 14674910"/>
              <a:gd name="connsiteY161" fmla="*/ 4123772 h 9201245"/>
              <a:gd name="connsiteX162" fmla="*/ 9397298 w 14674910"/>
              <a:gd name="connsiteY162" fmla="*/ 4153530 h 9201245"/>
              <a:gd name="connsiteX163" fmla="*/ 9376223 w 14674910"/>
              <a:gd name="connsiteY163" fmla="*/ 4158489 h 9201245"/>
              <a:gd name="connsiteX164" fmla="*/ 9238610 w 14674910"/>
              <a:gd name="connsiteY164" fmla="*/ 4213046 h 9201245"/>
              <a:gd name="connsiteX165" fmla="*/ 9229932 w 14674910"/>
              <a:gd name="connsiteY165" fmla="*/ 4211806 h 9201245"/>
              <a:gd name="connsiteX166" fmla="*/ 9224973 w 14674910"/>
              <a:gd name="connsiteY166" fmla="*/ 4211806 h 9201245"/>
              <a:gd name="connsiteX167" fmla="*/ 8862966 w 14674910"/>
              <a:gd name="connsiteY167" fmla="*/ 4267603 h 9201245"/>
              <a:gd name="connsiteX168" fmla="*/ 9423333 w 14674910"/>
              <a:gd name="connsiteY168" fmla="*/ 4697855 h 9201245"/>
              <a:gd name="connsiteX169" fmla="*/ 9424572 w 14674910"/>
              <a:gd name="connsiteY169" fmla="*/ 4699095 h 9201245"/>
              <a:gd name="connsiteX170" fmla="*/ 9636570 w 14674910"/>
              <a:gd name="connsiteY170" fmla="*/ 4834246 h 9201245"/>
              <a:gd name="connsiteX171" fmla="*/ 10669281 w 14674910"/>
              <a:gd name="connsiteY171" fmla="*/ 5208702 h 9201245"/>
              <a:gd name="connsiteX172" fmla="*/ 11414370 w 14674910"/>
              <a:gd name="connsiteY172" fmla="*/ 5193823 h 9201245"/>
              <a:gd name="connsiteX173" fmla="*/ 11440405 w 14674910"/>
              <a:gd name="connsiteY173" fmla="*/ 5195063 h 9201245"/>
              <a:gd name="connsiteX174" fmla="*/ 11667279 w 14674910"/>
              <a:gd name="connsiteY174" fmla="*/ 5186383 h 9201245"/>
              <a:gd name="connsiteX175" fmla="*/ 12310710 w 14674910"/>
              <a:gd name="connsiteY175" fmla="*/ 5341373 h 9201245"/>
              <a:gd name="connsiteX176" fmla="*/ 12315668 w 14674910"/>
              <a:gd name="connsiteY176" fmla="*/ 5341373 h 9201245"/>
              <a:gd name="connsiteX177" fmla="*/ 12318146 w 14674910"/>
              <a:gd name="connsiteY177" fmla="*/ 5343853 h 9201245"/>
              <a:gd name="connsiteX178" fmla="*/ 12313186 w 14674910"/>
              <a:gd name="connsiteY178" fmla="*/ 5343853 h 9201245"/>
              <a:gd name="connsiteX179" fmla="*/ 12323106 w 14674910"/>
              <a:gd name="connsiteY179" fmla="*/ 5352532 h 9201245"/>
              <a:gd name="connsiteX180" fmla="*/ 12382616 w 14674910"/>
              <a:gd name="connsiteY180" fmla="*/ 5404610 h 9201245"/>
              <a:gd name="connsiteX181" fmla="*/ 12507830 w 14674910"/>
              <a:gd name="connsiteY181" fmla="*/ 5595557 h 9201245"/>
              <a:gd name="connsiteX182" fmla="*/ 12536342 w 14674910"/>
              <a:gd name="connsiteY182" fmla="*/ 5674912 h 9201245"/>
              <a:gd name="connsiteX183" fmla="*/ 12547502 w 14674910"/>
              <a:gd name="connsiteY183" fmla="*/ 5697231 h 9201245"/>
              <a:gd name="connsiteX184" fmla="*/ 12548742 w 14674910"/>
              <a:gd name="connsiteY184" fmla="*/ 5700950 h 9201245"/>
              <a:gd name="connsiteX185" fmla="*/ 12552458 w 14674910"/>
              <a:gd name="connsiteY185" fmla="*/ 5714590 h 9201245"/>
              <a:gd name="connsiteX186" fmla="*/ 12531382 w 14674910"/>
              <a:gd name="connsiteY186" fmla="*/ 5705910 h 9201245"/>
              <a:gd name="connsiteX187" fmla="*/ 12390052 w 14674910"/>
              <a:gd name="connsiteY187" fmla="*/ 5537281 h 9201245"/>
              <a:gd name="connsiteX188" fmla="*/ 11460241 w 14674910"/>
              <a:gd name="connsiteY188" fmla="*/ 5403369 h 9201245"/>
              <a:gd name="connsiteX189" fmla="*/ 11788774 w 14674910"/>
              <a:gd name="connsiteY189" fmla="*/ 5838582 h 9201245"/>
              <a:gd name="connsiteX190" fmla="*/ 11806131 w 14674910"/>
              <a:gd name="connsiteY190" fmla="*/ 5857181 h 9201245"/>
              <a:gd name="connsiteX191" fmla="*/ 11842083 w 14674910"/>
              <a:gd name="connsiteY191" fmla="*/ 5955134 h 9201245"/>
              <a:gd name="connsiteX192" fmla="*/ 11832166 w 14674910"/>
              <a:gd name="connsiteY192" fmla="*/ 5943974 h 9201245"/>
              <a:gd name="connsiteX193" fmla="*/ 11951182 w 14674910"/>
              <a:gd name="connsiteY193" fmla="*/ 6405225 h 9201245"/>
              <a:gd name="connsiteX194" fmla="*/ 11972258 w 14674910"/>
              <a:gd name="connsiteY194" fmla="*/ 6756122 h 9201245"/>
              <a:gd name="connsiteX195" fmla="*/ 11977214 w 14674910"/>
              <a:gd name="connsiteY195" fmla="*/ 6883834 h 9201245"/>
              <a:gd name="connsiteX196" fmla="*/ 11982174 w 14674910"/>
              <a:gd name="connsiteY196" fmla="*/ 7054944 h 9201245"/>
              <a:gd name="connsiteX197" fmla="*/ 11978454 w 14674910"/>
              <a:gd name="connsiteY197" fmla="*/ 7099580 h 9201245"/>
              <a:gd name="connsiteX198" fmla="*/ 11993334 w 14674910"/>
              <a:gd name="connsiteY198" fmla="*/ 7369882 h 9201245"/>
              <a:gd name="connsiteX199" fmla="*/ 11994574 w 14674910"/>
              <a:gd name="connsiteY199" fmla="*/ 7376082 h 9201245"/>
              <a:gd name="connsiteX200" fmla="*/ 12004490 w 14674910"/>
              <a:gd name="connsiteY200" fmla="*/ 7487676 h 9201245"/>
              <a:gd name="connsiteX201" fmla="*/ 12046642 w 14674910"/>
              <a:gd name="connsiteY201" fmla="*/ 7759219 h 9201245"/>
              <a:gd name="connsiteX202" fmla="*/ 12077636 w 14674910"/>
              <a:gd name="connsiteY202" fmla="*/ 7883211 h 9201245"/>
              <a:gd name="connsiteX203" fmla="*/ 12090034 w 14674910"/>
              <a:gd name="connsiteY203" fmla="*/ 7922887 h 9201245"/>
              <a:gd name="connsiteX204" fmla="*/ 12070198 w 14674910"/>
              <a:gd name="connsiteY204" fmla="*/ 7927846 h 9201245"/>
              <a:gd name="connsiteX205" fmla="*/ 12056562 w 14674910"/>
              <a:gd name="connsiteY205" fmla="*/ 7895609 h 9201245"/>
              <a:gd name="connsiteX206" fmla="*/ 12029286 w 14674910"/>
              <a:gd name="connsiteY206" fmla="*/ 7812535 h 9201245"/>
              <a:gd name="connsiteX207" fmla="*/ 11985894 w 14674910"/>
              <a:gd name="connsiteY207" fmla="*/ 7635226 h 9201245"/>
              <a:gd name="connsiteX208" fmla="*/ 11969776 w 14674910"/>
              <a:gd name="connsiteY208" fmla="*/ 7550913 h 9201245"/>
              <a:gd name="connsiteX209" fmla="*/ 11966058 w 14674910"/>
              <a:gd name="connsiteY209" fmla="*/ 7536033 h 9201245"/>
              <a:gd name="connsiteX210" fmla="*/ 11943742 w 14674910"/>
              <a:gd name="connsiteY210" fmla="*/ 7315327 h 9201245"/>
              <a:gd name="connsiteX211" fmla="*/ 11922667 w 14674910"/>
              <a:gd name="connsiteY211" fmla="*/ 6799520 h 9201245"/>
              <a:gd name="connsiteX212" fmla="*/ 11869358 w 14674910"/>
              <a:gd name="connsiteY212" fmla="*/ 6296112 h 9201245"/>
              <a:gd name="connsiteX213" fmla="*/ 11736705 w 14674910"/>
              <a:gd name="connsiteY213" fmla="*/ 6023330 h 9201245"/>
              <a:gd name="connsiteX214" fmla="*/ 10959382 w 14674910"/>
              <a:gd name="connsiteY214" fmla="*/ 5460406 h 9201245"/>
              <a:gd name="connsiteX215" fmla="*/ 10903593 w 14674910"/>
              <a:gd name="connsiteY215" fmla="*/ 5449247 h 9201245"/>
              <a:gd name="connsiteX216" fmla="*/ 10775899 w 14674910"/>
              <a:gd name="connsiteY216" fmla="*/ 5445526 h 9201245"/>
              <a:gd name="connsiteX217" fmla="*/ 10525470 w 14674910"/>
              <a:gd name="connsiteY217" fmla="*/ 5462886 h 9201245"/>
              <a:gd name="connsiteX218" fmla="*/ 10539107 w 14674910"/>
              <a:gd name="connsiteY218" fmla="*/ 5694751 h 9201245"/>
              <a:gd name="connsiteX219" fmla="*/ 10546545 w 14674910"/>
              <a:gd name="connsiteY219" fmla="*/ 5703430 h 9201245"/>
              <a:gd name="connsiteX220" fmla="*/ 10550264 w 14674910"/>
              <a:gd name="connsiteY220" fmla="*/ 5760466 h 9201245"/>
              <a:gd name="connsiteX221" fmla="*/ 10542826 w 14674910"/>
              <a:gd name="connsiteY221" fmla="*/ 5748067 h 9201245"/>
              <a:gd name="connsiteX222" fmla="*/ 10618451 w 14674910"/>
              <a:gd name="connsiteY222" fmla="*/ 6061767 h 9201245"/>
              <a:gd name="connsiteX223" fmla="*/ 10728788 w 14674910"/>
              <a:gd name="connsiteY223" fmla="*/ 6358108 h 9201245"/>
              <a:gd name="connsiteX224" fmla="*/ 10734988 w 14674910"/>
              <a:gd name="connsiteY224" fmla="*/ 6370507 h 9201245"/>
              <a:gd name="connsiteX225" fmla="*/ 10799454 w 14674910"/>
              <a:gd name="connsiteY225" fmla="*/ 6524258 h 9201245"/>
              <a:gd name="connsiteX226" fmla="*/ 10991615 w 14674910"/>
              <a:gd name="connsiteY226" fmla="*/ 6904913 h 9201245"/>
              <a:gd name="connsiteX227" fmla="*/ 11090796 w 14674910"/>
              <a:gd name="connsiteY227" fmla="*/ 7089660 h 9201245"/>
              <a:gd name="connsiteX228" fmla="*/ 11230887 w 14674910"/>
              <a:gd name="connsiteY228" fmla="*/ 7676143 h 9201245"/>
              <a:gd name="connsiteX229" fmla="*/ 11214770 w 14674910"/>
              <a:gd name="connsiteY229" fmla="*/ 7730700 h 9201245"/>
              <a:gd name="connsiteX230" fmla="*/ 11194934 w 14674910"/>
              <a:gd name="connsiteY230" fmla="*/ 7881970 h 9201245"/>
              <a:gd name="connsiteX231" fmla="*/ 11144104 w 14674910"/>
              <a:gd name="connsiteY231" fmla="*/ 7681103 h 9201245"/>
              <a:gd name="connsiteX232" fmla="*/ 11061042 w 14674910"/>
              <a:gd name="connsiteY232" fmla="*/ 7333925 h 9201245"/>
              <a:gd name="connsiteX233" fmla="*/ 10970540 w 14674910"/>
              <a:gd name="connsiteY233" fmla="*/ 7076022 h 9201245"/>
              <a:gd name="connsiteX234" fmla="*/ 10922189 w 14674910"/>
              <a:gd name="connsiteY234" fmla="*/ 6997908 h 9201245"/>
              <a:gd name="connsiteX235" fmla="*/ 10680439 w 14674910"/>
              <a:gd name="connsiteY235" fmla="*/ 6562695 h 9201245"/>
              <a:gd name="connsiteX236" fmla="*/ 10606054 w 14674910"/>
              <a:gd name="connsiteY236" fmla="*/ 6416384 h 9201245"/>
              <a:gd name="connsiteX237" fmla="*/ 10556464 w 14674910"/>
              <a:gd name="connsiteY237" fmla="*/ 6340750 h 9201245"/>
              <a:gd name="connsiteX238" fmla="*/ 10475880 w 14674910"/>
              <a:gd name="connsiteY238" fmla="*/ 6189478 h 9201245"/>
              <a:gd name="connsiteX239" fmla="*/ 10447366 w 14674910"/>
              <a:gd name="connsiteY239" fmla="*/ 6165920 h 9201245"/>
              <a:gd name="connsiteX240" fmla="*/ 10438687 w 14674910"/>
              <a:gd name="connsiteY240" fmla="*/ 6147322 h 9201245"/>
              <a:gd name="connsiteX241" fmla="*/ 10434968 w 14674910"/>
              <a:gd name="connsiteY241" fmla="*/ 6136162 h 9201245"/>
              <a:gd name="connsiteX242" fmla="*/ 10431249 w 14674910"/>
              <a:gd name="connsiteY242" fmla="*/ 6120043 h 9201245"/>
              <a:gd name="connsiteX243" fmla="*/ 10366782 w 14674910"/>
              <a:gd name="connsiteY243" fmla="*/ 5953894 h 9201245"/>
              <a:gd name="connsiteX244" fmla="*/ 10283718 w 14674910"/>
              <a:gd name="connsiteY244" fmla="*/ 5636474 h 9201245"/>
              <a:gd name="connsiteX245" fmla="*/ 10226690 w 14674910"/>
              <a:gd name="connsiteY245" fmla="*/ 5517442 h 9201245"/>
              <a:gd name="connsiteX246" fmla="*/ 9604336 w 14674910"/>
              <a:gd name="connsiteY246" fmla="*/ 5053712 h 9201245"/>
              <a:gd name="connsiteX247" fmla="*/ 9832450 w 14674910"/>
              <a:gd name="connsiteY247" fmla="*/ 5982412 h 9201245"/>
              <a:gd name="connsiteX248" fmla="*/ 9816333 w 14674910"/>
              <a:gd name="connsiteY248" fmla="*/ 5973733 h 9201245"/>
              <a:gd name="connsiteX249" fmla="*/ 9531190 w 14674910"/>
              <a:gd name="connsiteY249" fmla="*/ 5555880 h 9201245"/>
              <a:gd name="connsiteX250" fmla="*/ 9384901 w 14674910"/>
              <a:gd name="connsiteY250" fmla="*/ 5109508 h 9201245"/>
              <a:gd name="connsiteX251" fmla="*/ 9381181 w 14674910"/>
              <a:gd name="connsiteY251" fmla="*/ 5076030 h 9201245"/>
              <a:gd name="connsiteX252" fmla="*/ 9308036 w 14674910"/>
              <a:gd name="connsiteY252" fmla="*/ 4949559 h 9201245"/>
              <a:gd name="connsiteX253" fmla="*/ 9205136 w 14674910"/>
              <a:gd name="connsiteY253" fmla="*/ 4846646 h 9201245"/>
              <a:gd name="connsiteX254" fmla="*/ 9192739 w 14674910"/>
              <a:gd name="connsiteY254" fmla="*/ 4835486 h 9201245"/>
              <a:gd name="connsiteX255" fmla="*/ 8955947 w 14674910"/>
              <a:gd name="connsiteY255" fmla="*/ 4628419 h 9201245"/>
              <a:gd name="connsiteX256" fmla="*/ 8846849 w 14674910"/>
              <a:gd name="connsiteY256" fmla="*/ 4518067 h 9201245"/>
              <a:gd name="connsiteX257" fmla="*/ 8416656 w 14674910"/>
              <a:gd name="connsiteY257" fmla="*/ 4313479 h 9201245"/>
              <a:gd name="connsiteX258" fmla="*/ 8179864 w 14674910"/>
              <a:gd name="connsiteY258" fmla="*/ 4159729 h 9201245"/>
              <a:gd name="connsiteX259" fmla="*/ 8171186 w 14674910"/>
              <a:gd name="connsiteY259" fmla="*/ 4148570 h 9201245"/>
              <a:gd name="connsiteX260" fmla="*/ 7971586 w 14674910"/>
              <a:gd name="connsiteY260" fmla="*/ 3966302 h 9201245"/>
              <a:gd name="connsiteX261" fmla="*/ 7970346 w 14674910"/>
              <a:gd name="connsiteY261" fmla="*/ 3966302 h 9201245"/>
              <a:gd name="connsiteX262" fmla="*/ 7325677 w 14674910"/>
              <a:gd name="connsiteY262" fmla="*/ 3265747 h 9201245"/>
              <a:gd name="connsiteX263" fmla="*/ 6642575 w 14674910"/>
              <a:gd name="connsiteY263" fmla="*/ 3363700 h 9201245"/>
              <a:gd name="connsiteX264" fmla="*/ 6164032 w 14674910"/>
              <a:gd name="connsiteY264" fmla="*/ 3958862 h 9201245"/>
              <a:gd name="connsiteX265" fmla="*/ 6364871 w 14674910"/>
              <a:gd name="connsiteY265" fmla="*/ 4172129 h 9201245"/>
              <a:gd name="connsiteX266" fmla="*/ 6471489 w 14674910"/>
              <a:gd name="connsiteY266" fmla="*/ 4211806 h 9201245"/>
              <a:gd name="connsiteX267" fmla="*/ 6511162 w 14674910"/>
              <a:gd name="connsiteY267" fmla="*/ 4225445 h 9201245"/>
              <a:gd name="connsiteX268" fmla="*/ 6524800 w 14674910"/>
              <a:gd name="connsiteY268" fmla="*/ 4234125 h 9201245"/>
              <a:gd name="connsiteX269" fmla="*/ 6720679 w 14674910"/>
              <a:gd name="connsiteY269" fmla="*/ 4333319 h 9201245"/>
              <a:gd name="connsiteX270" fmla="*/ 7057891 w 14674910"/>
              <a:gd name="connsiteY270" fmla="*/ 4561463 h 9201245"/>
              <a:gd name="connsiteX271" fmla="*/ 7366588 w 14674910"/>
              <a:gd name="connsiteY271" fmla="*/ 4725133 h 9201245"/>
              <a:gd name="connsiteX272" fmla="*/ 7835214 w 14674910"/>
              <a:gd name="connsiteY272" fmla="*/ 4891282 h 9201245"/>
              <a:gd name="connsiteX273" fmla="*/ 8467486 w 14674910"/>
              <a:gd name="connsiteY273" fmla="*/ 4968158 h 9201245"/>
              <a:gd name="connsiteX274" fmla="*/ 8477404 w 14674910"/>
              <a:gd name="connsiteY274" fmla="*/ 4971877 h 9201245"/>
              <a:gd name="connsiteX275" fmla="*/ 8054650 w 14674910"/>
              <a:gd name="connsiteY275" fmla="*/ 4985516 h 9201245"/>
              <a:gd name="connsiteX276" fmla="*/ 7985224 w 14674910"/>
              <a:gd name="connsiteY276" fmla="*/ 4976837 h 9201245"/>
              <a:gd name="connsiteX277" fmla="*/ 7972826 w 14674910"/>
              <a:gd name="connsiteY277" fmla="*/ 4976837 h 9201245"/>
              <a:gd name="connsiteX278" fmla="*/ 7952990 w 14674910"/>
              <a:gd name="connsiteY278" fmla="*/ 4974357 h 9201245"/>
              <a:gd name="connsiteX279" fmla="*/ 7949271 w 14674910"/>
              <a:gd name="connsiteY279" fmla="*/ 4974357 h 9201245"/>
              <a:gd name="connsiteX280" fmla="*/ 7930674 w 14674910"/>
              <a:gd name="connsiteY280" fmla="*/ 4976837 h 9201245"/>
              <a:gd name="connsiteX281" fmla="*/ 7915798 w 14674910"/>
              <a:gd name="connsiteY281" fmla="*/ 4976837 h 9201245"/>
              <a:gd name="connsiteX282" fmla="*/ 7858768 w 14674910"/>
              <a:gd name="connsiteY282" fmla="*/ 4970638 h 9201245"/>
              <a:gd name="connsiteX283" fmla="*/ 7841412 w 14674910"/>
              <a:gd name="connsiteY283" fmla="*/ 4971877 h 9201245"/>
              <a:gd name="connsiteX284" fmla="*/ 7314519 w 14674910"/>
              <a:gd name="connsiteY284" fmla="*/ 4903682 h 9201245"/>
              <a:gd name="connsiteX285" fmla="*/ 7462049 w 14674910"/>
              <a:gd name="connsiteY285" fmla="*/ 5078510 h 9201245"/>
              <a:gd name="connsiteX286" fmla="*/ 7498002 w 14674910"/>
              <a:gd name="connsiteY286" fmla="*/ 5146706 h 9201245"/>
              <a:gd name="connsiteX287" fmla="*/ 7571147 w 14674910"/>
              <a:gd name="connsiteY287" fmla="*/ 5324014 h 9201245"/>
              <a:gd name="connsiteX288" fmla="*/ 8013738 w 14674910"/>
              <a:gd name="connsiteY288" fmla="*/ 6400266 h 9201245"/>
              <a:gd name="connsiteX289" fmla="*/ 8695600 w 14674910"/>
              <a:gd name="connsiteY289" fmla="*/ 6276274 h 9201245"/>
              <a:gd name="connsiteX290" fmla="*/ 8819575 w 14674910"/>
              <a:gd name="connsiteY290" fmla="*/ 6293632 h 9201245"/>
              <a:gd name="connsiteX291" fmla="*/ 8862966 w 14674910"/>
              <a:gd name="connsiteY291" fmla="*/ 6294872 h 9201245"/>
              <a:gd name="connsiteX292" fmla="*/ 9820052 w 14674910"/>
              <a:gd name="connsiteY292" fmla="*/ 6345709 h 9201245"/>
              <a:gd name="connsiteX293" fmla="*/ 9397298 w 14674910"/>
              <a:gd name="connsiteY293" fmla="*/ 6485820 h 9201245"/>
              <a:gd name="connsiteX294" fmla="*/ 9379941 w 14674910"/>
              <a:gd name="connsiteY294" fmla="*/ 6483339 h 9201245"/>
              <a:gd name="connsiteX295" fmla="*/ 9165465 w 14674910"/>
              <a:gd name="connsiteY295" fmla="*/ 6485820 h 9201245"/>
              <a:gd name="connsiteX296" fmla="*/ 9158026 w 14674910"/>
              <a:gd name="connsiteY296" fmla="*/ 6488298 h 9201245"/>
              <a:gd name="connsiteX297" fmla="*/ 9141909 w 14674910"/>
              <a:gd name="connsiteY297" fmla="*/ 6479620 h 9201245"/>
              <a:gd name="connsiteX298" fmla="*/ 8730313 w 14674910"/>
              <a:gd name="connsiteY298" fmla="*/ 6458541 h 9201245"/>
              <a:gd name="connsiteX299" fmla="*/ 8736512 w 14674910"/>
              <a:gd name="connsiteY299" fmla="*/ 6461021 h 9201245"/>
              <a:gd name="connsiteX300" fmla="*/ 8647250 w 14674910"/>
              <a:gd name="connsiteY300" fmla="*/ 6469701 h 9201245"/>
              <a:gd name="connsiteX301" fmla="*/ 8639811 w 14674910"/>
              <a:gd name="connsiteY301" fmla="*/ 6465981 h 9201245"/>
              <a:gd name="connsiteX302" fmla="*/ 8339792 w 14674910"/>
              <a:gd name="connsiteY302" fmla="*/ 6573853 h 9201245"/>
              <a:gd name="connsiteX303" fmla="*/ 8834452 w 14674910"/>
              <a:gd name="connsiteY303" fmla="*/ 6773482 h 9201245"/>
              <a:gd name="connsiteX304" fmla="*/ 8917515 w 14674910"/>
              <a:gd name="connsiteY304" fmla="*/ 6832998 h 9201245"/>
              <a:gd name="connsiteX305" fmla="*/ 8964625 w 14674910"/>
              <a:gd name="connsiteY305" fmla="*/ 6877635 h 9201245"/>
              <a:gd name="connsiteX306" fmla="*/ 9158026 w 14674910"/>
              <a:gd name="connsiteY306" fmla="*/ 7221093 h 9201245"/>
              <a:gd name="connsiteX307" fmla="*/ 9166705 w 14674910"/>
              <a:gd name="connsiteY307" fmla="*/ 7425680 h 9201245"/>
              <a:gd name="connsiteX308" fmla="*/ 9166705 w 14674910"/>
              <a:gd name="connsiteY308" fmla="*/ 7472797 h 9201245"/>
              <a:gd name="connsiteX309" fmla="*/ 9166705 w 14674910"/>
              <a:gd name="connsiteY309" fmla="*/ 7477756 h 9201245"/>
              <a:gd name="connsiteX310" fmla="*/ 9161745 w 14674910"/>
              <a:gd name="connsiteY310" fmla="*/ 7513713 h 9201245"/>
              <a:gd name="connsiteX311" fmla="*/ 9153067 w 14674910"/>
              <a:gd name="connsiteY311" fmla="*/ 7539752 h 9201245"/>
              <a:gd name="connsiteX312" fmla="*/ 9124553 w 14674910"/>
              <a:gd name="connsiteY312" fmla="*/ 7707142 h 9201245"/>
              <a:gd name="connsiteX313" fmla="*/ 9133231 w 14674910"/>
              <a:gd name="connsiteY313" fmla="*/ 8210549 h 9201245"/>
              <a:gd name="connsiteX314" fmla="*/ 9133231 w 14674910"/>
              <a:gd name="connsiteY314" fmla="*/ 8216749 h 9201245"/>
              <a:gd name="connsiteX315" fmla="*/ 9141909 w 14674910"/>
              <a:gd name="connsiteY315" fmla="*/ 8304782 h 9201245"/>
              <a:gd name="connsiteX316" fmla="*/ 9156787 w 14674910"/>
              <a:gd name="connsiteY316" fmla="*/ 8483332 h 9201245"/>
              <a:gd name="connsiteX317" fmla="*/ 9160506 w 14674910"/>
              <a:gd name="connsiteY317" fmla="*/ 8664360 h 9201245"/>
              <a:gd name="connsiteX318" fmla="*/ 9155547 w 14674910"/>
              <a:gd name="connsiteY318" fmla="*/ 8839188 h 9201245"/>
              <a:gd name="connsiteX319" fmla="*/ 9146868 w 14674910"/>
              <a:gd name="connsiteY319" fmla="*/ 8922264 h 9201245"/>
              <a:gd name="connsiteX320" fmla="*/ 9135711 w 14674910"/>
              <a:gd name="connsiteY320" fmla="*/ 9000378 h 9201245"/>
              <a:gd name="connsiteX321" fmla="*/ 9122074 w 14674910"/>
              <a:gd name="connsiteY321" fmla="*/ 9076015 h 9201245"/>
              <a:gd name="connsiteX322" fmla="*/ 9115874 w 14674910"/>
              <a:gd name="connsiteY322" fmla="*/ 9111971 h 9201245"/>
              <a:gd name="connsiteX323" fmla="*/ 9107196 w 14674910"/>
              <a:gd name="connsiteY323" fmla="*/ 9145449 h 9201245"/>
              <a:gd name="connsiteX324" fmla="*/ 9091080 w 14674910"/>
              <a:gd name="connsiteY324" fmla="*/ 9201245 h 9201245"/>
              <a:gd name="connsiteX325" fmla="*/ 9084881 w 14674910"/>
              <a:gd name="connsiteY325" fmla="*/ 9007818 h 9201245"/>
              <a:gd name="connsiteX326" fmla="*/ 9086121 w 14674910"/>
              <a:gd name="connsiteY326" fmla="*/ 8995418 h 9201245"/>
              <a:gd name="connsiteX327" fmla="*/ 9092319 w 14674910"/>
              <a:gd name="connsiteY327" fmla="*/ 8917304 h 9201245"/>
              <a:gd name="connsiteX328" fmla="*/ 9096038 w 14674910"/>
              <a:gd name="connsiteY328" fmla="*/ 8835469 h 9201245"/>
              <a:gd name="connsiteX329" fmla="*/ 9097279 w 14674910"/>
              <a:gd name="connsiteY329" fmla="*/ 8751155 h 9201245"/>
              <a:gd name="connsiteX330" fmla="*/ 9096038 w 14674910"/>
              <a:gd name="connsiteY330" fmla="*/ 8664360 h 9201245"/>
              <a:gd name="connsiteX331" fmla="*/ 9092319 w 14674910"/>
              <a:gd name="connsiteY331" fmla="*/ 8554007 h 9201245"/>
              <a:gd name="connsiteX332" fmla="*/ 9088600 w 14674910"/>
              <a:gd name="connsiteY332" fmla="*/ 8485811 h 9201245"/>
              <a:gd name="connsiteX333" fmla="*/ 9077443 w 14674910"/>
              <a:gd name="connsiteY333" fmla="*/ 8309742 h 9201245"/>
              <a:gd name="connsiteX334" fmla="*/ 9073724 w 14674910"/>
              <a:gd name="connsiteY334" fmla="*/ 8258906 h 9201245"/>
              <a:gd name="connsiteX335" fmla="*/ 9030332 w 14674910"/>
              <a:gd name="connsiteY335" fmla="*/ 8102677 h 9201245"/>
              <a:gd name="connsiteX336" fmla="*/ 9029092 w 14674910"/>
              <a:gd name="connsiteY336" fmla="*/ 8107636 h 9201245"/>
              <a:gd name="connsiteX337" fmla="*/ 9010496 w 14674910"/>
              <a:gd name="connsiteY337" fmla="*/ 8035721 h 9201245"/>
              <a:gd name="connsiteX338" fmla="*/ 8955947 w 14674910"/>
              <a:gd name="connsiteY338" fmla="*/ 7875770 h 9201245"/>
              <a:gd name="connsiteX339" fmla="*/ 8937350 w 14674910"/>
              <a:gd name="connsiteY339" fmla="*/ 7822455 h 9201245"/>
              <a:gd name="connsiteX340" fmla="*/ 8923714 w 14674910"/>
              <a:gd name="connsiteY340" fmla="*/ 7837332 h 9201245"/>
              <a:gd name="connsiteX341" fmla="*/ 8900159 w 14674910"/>
              <a:gd name="connsiteY341" fmla="*/ 7815014 h 9201245"/>
              <a:gd name="connsiteX342" fmla="*/ 8924953 w 14674910"/>
              <a:gd name="connsiteY342" fmla="*/ 7790215 h 9201245"/>
              <a:gd name="connsiteX343" fmla="*/ 8917515 w 14674910"/>
              <a:gd name="connsiteY343" fmla="*/ 7770376 h 9201245"/>
              <a:gd name="connsiteX344" fmla="*/ 8756348 w 14674910"/>
              <a:gd name="connsiteY344" fmla="*/ 7756738 h 9201245"/>
              <a:gd name="connsiteX345" fmla="*/ 8725354 w 14674910"/>
              <a:gd name="connsiteY345" fmla="*/ 7755499 h 9201245"/>
              <a:gd name="connsiteX346" fmla="*/ 8670805 w 14674910"/>
              <a:gd name="connsiteY346" fmla="*/ 7760459 h 9201245"/>
              <a:gd name="connsiteX347" fmla="*/ 8152590 w 14674910"/>
              <a:gd name="connsiteY347" fmla="*/ 8050600 h 9201245"/>
              <a:gd name="connsiteX348" fmla="*/ 8131514 w 14674910"/>
              <a:gd name="connsiteY348" fmla="*/ 8082838 h 9201245"/>
              <a:gd name="connsiteX349" fmla="*/ 8107959 w 14674910"/>
              <a:gd name="connsiteY349" fmla="*/ 8122516 h 9201245"/>
              <a:gd name="connsiteX350" fmla="*/ 8085644 w 14674910"/>
              <a:gd name="connsiteY350" fmla="*/ 8165911 h 9201245"/>
              <a:gd name="connsiteX351" fmla="*/ 8081924 w 14674910"/>
              <a:gd name="connsiteY351" fmla="*/ 8169632 h 9201245"/>
              <a:gd name="connsiteX352" fmla="*/ 8024895 w 14674910"/>
              <a:gd name="connsiteY352" fmla="*/ 8242786 h 9201245"/>
              <a:gd name="connsiteX353" fmla="*/ 7891003 w 14674910"/>
              <a:gd name="connsiteY353" fmla="*/ 8488292 h 9201245"/>
              <a:gd name="connsiteX354" fmla="*/ 7895962 w 14674910"/>
              <a:gd name="connsiteY354" fmla="*/ 8472172 h 9201245"/>
              <a:gd name="connsiteX355" fmla="*/ 7904640 w 14674910"/>
              <a:gd name="connsiteY355" fmla="*/ 8443654 h 9201245"/>
              <a:gd name="connsiteX356" fmla="*/ 7914558 w 14674910"/>
              <a:gd name="connsiteY356" fmla="*/ 8416376 h 9201245"/>
              <a:gd name="connsiteX357" fmla="*/ 7924476 w 14674910"/>
              <a:gd name="connsiteY357" fmla="*/ 8389098 h 9201245"/>
              <a:gd name="connsiteX358" fmla="*/ 7946791 w 14674910"/>
              <a:gd name="connsiteY358" fmla="*/ 8335781 h 9201245"/>
              <a:gd name="connsiteX359" fmla="*/ 7948030 w 14674910"/>
              <a:gd name="connsiteY359" fmla="*/ 8333300 h 9201245"/>
              <a:gd name="connsiteX360" fmla="*/ 7848852 w 14674910"/>
              <a:gd name="connsiteY360" fmla="*/ 8510610 h 9201245"/>
              <a:gd name="connsiteX361" fmla="*/ 8007540 w 14674910"/>
              <a:gd name="connsiteY361" fmla="*/ 8074158 h 9201245"/>
              <a:gd name="connsiteX362" fmla="*/ 7998860 w 14674910"/>
              <a:gd name="connsiteY362" fmla="*/ 8081597 h 9201245"/>
              <a:gd name="connsiteX363" fmla="*/ 8042252 w 14674910"/>
              <a:gd name="connsiteY363" fmla="*/ 8013401 h 9201245"/>
              <a:gd name="connsiteX364" fmla="*/ 8045972 w 14674910"/>
              <a:gd name="connsiteY364" fmla="*/ 8013401 h 9201245"/>
              <a:gd name="connsiteX365" fmla="*/ 8191022 w 14674910"/>
              <a:gd name="connsiteY365" fmla="*/ 7842292 h 9201245"/>
              <a:gd name="connsiteX366" fmla="*/ 8202180 w 14674910"/>
              <a:gd name="connsiteY366" fmla="*/ 7837332 h 9201245"/>
              <a:gd name="connsiteX367" fmla="*/ 8326154 w 14674910"/>
              <a:gd name="connsiteY367" fmla="*/ 7753018 h 9201245"/>
              <a:gd name="connsiteX368" fmla="*/ 8378224 w 14674910"/>
              <a:gd name="connsiteY368" fmla="*/ 7710861 h 9201245"/>
              <a:gd name="connsiteX369" fmla="*/ 8576583 w 14674910"/>
              <a:gd name="connsiteY369" fmla="*/ 7637705 h 9201245"/>
              <a:gd name="connsiteX370" fmla="*/ 8836932 w 14674910"/>
              <a:gd name="connsiteY370" fmla="*/ 7585629 h 9201245"/>
              <a:gd name="connsiteX371" fmla="*/ 8917515 w 14674910"/>
              <a:gd name="connsiteY371" fmla="*/ 7178936 h 9201245"/>
              <a:gd name="connsiteX372" fmla="*/ 8556748 w 14674910"/>
              <a:gd name="connsiteY372" fmla="*/ 6880114 h 9201245"/>
              <a:gd name="connsiteX373" fmla="*/ 8481123 w 14674910"/>
              <a:gd name="connsiteY373" fmla="*/ 6855315 h 9201245"/>
              <a:gd name="connsiteX374" fmla="*/ 8295161 w 14674910"/>
              <a:gd name="connsiteY374" fmla="*/ 6820599 h 9201245"/>
              <a:gd name="connsiteX375" fmla="*/ 7961668 w 14674910"/>
              <a:gd name="connsiteY375" fmla="*/ 6717684 h 9201245"/>
              <a:gd name="connsiteX376" fmla="*/ 7951750 w 14674910"/>
              <a:gd name="connsiteY376" fmla="*/ 6705286 h 9201245"/>
              <a:gd name="connsiteX377" fmla="*/ 7776946 w 14674910"/>
              <a:gd name="connsiteY377" fmla="*/ 6552776 h 9201245"/>
              <a:gd name="connsiteX378" fmla="*/ 7734794 w 14674910"/>
              <a:gd name="connsiteY378" fmla="*/ 6488298 h 9201245"/>
              <a:gd name="connsiteX379" fmla="*/ 7525276 w 14674910"/>
              <a:gd name="connsiteY379" fmla="*/ 5946454 h 9201245"/>
              <a:gd name="connsiteX380" fmla="*/ 7511640 w 14674910"/>
              <a:gd name="connsiteY380" fmla="*/ 5922896 h 9201245"/>
              <a:gd name="connsiteX381" fmla="*/ 7211620 w 14674910"/>
              <a:gd name="connsiteY381" fmla="*/ 5136787 h 9201245"/>
              <a:gd name="connsiteX382" fmla="*/ 6471489 w 14674910"/>
              <a:gd name="connsiteY382" fmla="*/ 4480868 h 9201245"/>
              <a:gd name="connsiteX383" fmla="*/ 6333877 w 14674910"/>
              <a:gd name="connsiteY383" fmla="*/ 4421352 h 9201245"/>
              <a:gd name="connsiteX384" fmla="*/ 6327679 w 14674910"/>
              <a:gd name="connsiteY384" fmla="*/ 4420113 h 9201245"/>
              <a:gd name="connsiteX385" fmla="*/ 6302884 w 14674910"/>
              <a:gd name="connsiteY385" fmla="*/ 4411433 h 9201245"/>
              <a:gd name="connsiteX386" fmla="*/ 6275609 w 14674910"/>
              <a:gd name="connsiteY386" fmla="*/ 4411433 h 9201245"/>
              <a:gd name="connsiteX387" fmla="*/ 6011542 w 14674910"/>
              <a:gd name="connsiteY387" fmla="*/ 4365557 h 9201245"/>
              <a:gd name="connsiteX388" fmla="*/ 6177669 w 14674910"/>
              <a:gd name="connsiteY388" fmla="*/ 4959478 h 9201245"/>
              <a:gd name="connsiteX389" fmla="*/ 6178910 w 14674910"/>
              <a:gd name="connsiteY389" fmla="*/ 4960718 h 9201245"/>
              <a:gd name="connsiteX390" fmla="*/ 6260732 w 14674910"/>
              <a:gd name="connsiteY390" fmla="*/ 5198783 h 9201245"/>
              <a:gd name="connsiteX391" fmla="*/ 6385947 w 14674910"/>
              <a:gd name="connsiteY391" fmla="*/ 5418249 h 9201245"/>
              <a:gd name="connsiteX392" fmla="*/ 6392146 w 14674910"/>
              <a:gd name="connsiteY392" fmla="*/ 5429408 h 9201245"/>
              <a:gd name="connsiteX393" fmla="*/ 6383468 w 14674910"/>
              <a:gd name="connsiteY393" fmla="*/ 5418249 h 9201245"/>
              <a:gd name="connsiteX394" fmla="*/ 6627698 w 14674910"/>
              <a:gd name="connsiteY394" fmla="*/ 5827422 h 9201245"/>
              <a:gd name="connsiteX395" fmla="*/ 6791344 w 14674910"/>
              <a:gd name="connsiteY395" fmla="*/ 6098964 h 9201245"/>
              <a:gd name="connsiteX396" fmla="*/ 6806222 w 14674910"/>
              <a:gd name="connsiteY396" fmla="*/ 6134922 h 9201245"/>
              <a:gd name="connsiteX397" fmla="*/ 6831016 w 14674910"/>
              <a:gd name="connsiteY397" fmla="*/ 6186998 h 9201245"/>
              <a:gd name="connsiteX398" fmla="*/ 6847134 w 14674910"/>
              <a:gd name="connsiteY398" fmla="*/ 6214278 h 9201245"/>
              <a:gd name="connsiteX399" fmla="*/ 6852093 w 14674910"/>
              <a:gd name="connsiteY399" fmla="*/ 6227916 h 9201245"/>
              <a:gd name="connsiteX400" fmla="*/ 6860771 w 14674910"/>
              <a:gd name="connsiteY400" fmla="*/ 6245276 h 9201245"/>
              <a:gd name="connsiteX401" fmla="*/ 6862010 w 14674910"/>
              <a:gd name="connsiteY401" fmla="*/ 6246515 h 9201245"/>
              <a:gd name="connsiteX402" fmla="*/ 6906642 w 14674910"/>
              <a:gd name="connsiteY402" fmla="*/ 6351908 h 9201245"/>
              <a:gd name="connsiteX403" fmla="*/ 6900442 w 14674910"/>
              <a:gd name="connsiteY403" fmla="*/ 6346948 h 9201245"/>
              <a:gd name="connsiteX404" fmla="*/ 6897964 w 14674910"/>
              <a:gd name="connsiteY404" fmla="*/ 6344468 h 9201245"/>
              <a:gd name="connsiteX405" fmla="*/ 6954992 w 14674910"/>
              <a:gd name="connsiteY405" fmla="*/ 6557736 h 9201245"/>
              <a:gd name="connsiteX406" fmla="*/ 6958710 w 14674910"/>
              <a:gd name="connsiteY406" fmla="*/ 6562695 h 9201245"/>
              <a:gd name="connsiteX407" fmla="*/ 6958710 w 14674910"/>
              <a:gd name="connsiteY407" fmla="*/ 6563936 h 9201245"/>
              <a:gd name="connsiteX408" fmla="*/ 6976068 w 14674910"/>
              <a:gd name="connsiteY408" fmla="*/ 6715206 h 9201245"/>
              <a:gd name="connsiteX409" fmla="*/ 6953752 w 14674910"/>
              <a:gd name="connsiteY409" fmla="*/ 7407081 h 9201245"/>
              <a:gd name="connsiteX410" fmla="*/ 6957472 w 14674910"/>
              <a:gd name="connsiteY410" fmla="*/ 7415760 h 9201245"/>
              <a:gd name="connsiteX411" fmla="*/ 6948794 w 14674910"/>
              <a:gd name="connsiteY411" fmla="*/ 7464118 h 9201245"/>
              <a:gd name="connsiteX412" fmla="*/ 6910361 w 14674910"/>
              <a:gd name="connsiteY412" fmla="*/ 7421961 h 9201245"/>
              <a:gd name="connsiteX413" fmla="*/ 6885566 w 14674910"/>
              <a:gd name="connsiteY413" fmla="*/ 7259531 h 9201245"/>
              <a:gd name="connsiteX414" fmla="*/ 6881847 w 14674910"/>
              <a:gd name="connsiteY414" fmla="*/ 7010306 h 9201245"/>
              <a:gd name="connsiteX415" fmla="*/ 6878128 w 14674910"/>
              <a:gd name="connsiteY415" fmla="*/ 6992948 h 9201245"/>
              <a:gd name="connsiteX416" fmla="*/ 6612821 w 14674910"/>
              <a:gd name="connsiteY416" fmla="*/ 6182039 h 9201245"/>
              <a:gd name="connsiteX417" fmla="*/ 6579348 w 14674910"/>
              <a:gd name="connsiteY417" fmla="*/ 7270689 h 9201245"/>
              <a:gd name="connsiteX418" fmla="*/ 6573149 w 14674910"/>
              <a:gd name="connsiteY418" fmla="*/ 7288049 h 9201245"/>
              <a:gd name="connsiteX419" fmla="*/ 6570669 w 14674910"/>
              <a:gd name="connsiteY419" fmla="*/ 7293009 h 9201245"/>
              <a:gd name="connsiteX420" fmla="*/ 6565710 w 14674910"/>
              <a:gd name="connsiteY420" fmla="*/ 7306648 h 9201245"/>
              <a:gd name="connsiteX421" fmla="*/ 6566950 w 14674910"/>
              <a:gd name="connsiteY421" fmla="*/ 7310367 h 9201245"/>
              <a:gd name="connsiteX422" fmla="*/ 6554552 w 14674910"/>
              <a:gd name="connsiteY422" fmla="*/ 7352524 h 9201245"/>
              <a:gd name="connsiteX423" fmla="*/ 6534717 w 14674910"/>
              <a:gd name="connsiteY423" fmla="*/ 7389721 h 9201245"/>
              <a:gd name="connsiteX424" fmla="*/ 6533476 w 14674910"/>
              <a:gd name="connsiteY424" fmla="*/ 7383523 h 9201245"/>
              <a:gd name="connsiteX425" fmla="*/ 6447934 w 14674910"/>
              <a:gd name="connsiteY425" fmla="*/ 7559592 h 9201245"/>
              <a:gd name="connsiteX426" fmla="*/ 6446694 w 14674910"/>
              <a:gd name="connsiteY426" fmla="*/ 7562070 h 9201245"/>
              <a:gd name="connsiteX427" fmla="*/ 6407022 w 14674910"/>
              <a:gd name="connsiteY427" fmla="*/ 7637705 h 9201245"/>
              <a:gd name="connsiteX428" fmla="*/ 6408263 w 14674910"/>
              <a:gd name="connsiteY428" fmla="*/ 7631507 h 9201245"/>
              <a:gd name="connsiteX429" fmla="*/ 6239656 w 14674910"/>
              <a:gd name="connsiteY429" fmla="*/ 7908009 h 9201245"/>
              <a:gd name="connsiteX430" fmla="*/ 6230978 w 14674910"/>
              <a:gd name="connsiteY430" fmla="*/ 7921648 h 9201245"/>
              <a:gd name="connsiteX431" fmla="*/ 6199985 w 14674910"/>
              <a:gd name="connsiteY431" fmla="*/ 7948926 h 9201245"/>
              <a:gd name="connsiteX432" fmla="*/ 6028900 w 14674910"/>
              <a:gd name="connsiteY432" fmla="*/ 8235348 h 9201245"/>
              <a:gd name="connsiteX433" fmla="*/ 5799546 w 14674910"/>
              <a:gd name="connsiteY433" fmla="*/ 8689159 h 9201245"/>
              <a:gd name="connsiteX434" fmla="*/ 5730120 w 14674910"/>
              <a:gd name="connsiteY434" fmla="*/ 8739995 h 9201245"/>
              <a:gd name="connsiteX435" fmla="*/ 5712763 w 14674910"/>
              <a:gd name="connsiteY435" fmla="*/ 8756115 h 9201245"/>
              <a:gd name="connsiteX436" fmla="*/ 5756155 w 14674910"/>
              <a:gd name="connsiteY436" fmla="*/ 8492011 h 9201245"/>
              <a:gd name="connsiteX437" fmla="*/ 5826820 w 14674910"/>
              <a:gd name="connsiteY437" fmla="*/ 8329581 h 9201245"/>
              <a:gd name="connsiteX438" fmla="*/ 5878890 w 14674910"/>
              <a:gd name="connsiteY438" fmla="*/ 8241548 h 9201245"/>
              <a:gd name="connsiteX439" fmla="*/ 6113202 w 14674910"/>
              <a:gd name="connsiteY439" fmla="*/ 7833613 h 9201245"/>
              <a:gd name="connsiteX440" fmla="*/ 6115682 w 14674910"/>
              <a:gd name="connsiteY440" fmla="*/ 7832372 h 9201245"/>
              <a:gd name="connsiteX441" fmla="*/ 6450414 w 14674910"/>
              <a:gd name="connsiteY441" fmla="*/ 7192575 h 9201245"/>
              <a:gd name="connsiteX442" fmla="*/ 6488846 w 14674910"/>
              <a:gd name="connsiteY442" fmla="*/ 7111980 h 9201245"/>
              <a:gd name="connsiteX443" fmla="*/ 6503723 w 14674910"/>
              <a:gd name="connsiteY443" fmla="*/ 6989227 h 9201245"/>
              <a:gd name="connsiteX444" fmla="*/ 6535958 w 14674910"/>
              <a:gd name="connsiteY444" fmla="*/ 6738764 h 9201245"/>
              <a:gd name="connsiteX445" fmla="*/ 6530998 w 14674910"/>
              <a:gd name="connsiteY445" fmla="*/ 6692888 h 9201245"/>
              <a:gd name="connsiteX446" fmla="*/ 6177669 w 14674910"/>
              <a:gd name="connsiteY446" fmla="*/ 5607956 h 9201245"/>
              <a:gd name="connsiteX447" fmla="*/ 6082208 w 14674910"/>
              <a:gd name="connsiteY447" fmla="*/ 5413289 h 9201245"/>
              <a:gd name="connsiteX448" fmla="*/ 5613584 w 14674910"/>
              <a:gd name="connsiteY448" fmla="*/ 4025818 h 9201245"/>
              <a:gd name="connsiteX449" fmla="*/ 5616062 w 14674910"/>
              <a:gd name="connsiteY449" fmla="*/ 4013418 h 9201245"/>
              <a:gd name="connsiteX450" fmla="*/ 5624742 w 14674910"/>
              <a:gd name="connsiteY450" fmla="*/ 3870828 h 9201245"/>
              <a:gd name="connsiteX451" fmla="*/ 5782189 w 14674910"/>
              <a:gd name="connsiteY451" fmla="*/ 3477773 h 9201245"/>
              <a:gd name="connsiteX452" fmla="*/ 4978832 w 14674910"/>
              <a:gd name="connsiteY452" fmla="*/ 3917944 h 9201245"/>
              <a:gd name="connsiteX453" fmla="*/ 4916844 w 14674910"/>
              <a:gd name="connsiteY453" fmla="*/ 4060536 h 9201245"/>
              <a:gd name="connsiteX454" fmla="*/ 4827582 w 14674910"/>
              <a:gd name="connsiteY454" fmla="*/ 4469710 h 9201245"/>
              <a:gd name="connsiteX455" fmla="*/ 4874692 w 14674910"/>
              <a:gd name="connsiteY455" fmla="*/ 4961957 h 9201245"/>
              <a:gd name="connsiteX456" fmla="*/ 5023463 w 14674910"/>
              <a:gd name="connsiteY456" fmla="*/ 5283098 h 9201245"/>
              <a:gd name="connsiteX457" fmla="*/ 5438779 w 14674910"/>
              <a:gd name="connsiteY457" fmla="*/ 6097725 h 9201245"/>
              <a:gd name="connsiteX458" fmla="*/ 5505725 w 14674910"/>
              <a:gd name="connsiteY458" fmla="*/ 6298592 h 9201245"/>
              <a:gd name="connsiteX459" fmla="*/ 5524320 w 14674910"/>
              <a:gd name="connsiteY459" fmla="*/ 6354388 h 9201245"/>
              <a:gd name="connsiteX460" fmla="*/ 5542917 w 14674910"/>
              <a:gd name="connsiteY460" fmla="*/ 6743724 h 9201245"/>
              <a:gd name="connsiteX461" fmla="*/ 5551596 w 14674910"/>
              <a:gd name="connsiteY461" fmla="*/ 6782161 h 9201245"/>
              <a:gd name="connsiteX462" fmla="*/ 5547877 w 14674910"/>
              <a:gd name="connsiteY462" fmla="*/ 6787121 h 9201245"/>
              <a:gd name="connsiteX463" fmla="*/ 5519363 w 14674910"/>
              <a:gd name="connsiteY463" fmla="*/ 6837957 h 9201245"/>
              <a:gd name="connsiteX464" fmla="*/ 5463574 w 14674910"/>
              <a:gd name="connsiteY464" fmla="*/ 6969390 h 9201245"/>
              <a:gd name="connsiteX465" fmla="*/ 5369353 w 14674910"/>
              <a:gd name="connsiteY465" fmla="*/ 7113219 h 9201245"/>
              <a:gd name="connsiteX466" fmla="*/ 5369353 w 14674910"/>
              <a:gd name="connsiteY466" fmla="*/ 7095861 h 9201245"/>
              <a:gd name="connsiteX467" fmla="*/ 5448696 w 14674910"/>
              <a:gd name="connsiteY467" fmla="*/ 6493258 h 9201245"/>
              <a:gd name="connsiteX468" fmla="*/ 5161074 w 14674910"/>
              <a:gd name="connsiteY468" fmla="*/ 5838582 h 9201245"/>
              <a:gd name="connsiteX469" fmla="*/ 5056936 w 14674910"/>
              <a:gd name="connsiteY469" fmla="*/ 5671193 h 9201245"/>
              <a:gd name="connsiteX470" fmla="*/ 5020983 w 14674910"/>
              <a:gd name="connsiteY470" fmla="*/ 5621596 h 9201245"/>
              <a:gd name="connsiteX471" fmla="*/ 4592030 w 14674910"/>
              <a:gd name="connsiteY471" fmla="*/ 4627180 h 9201245"/>
              <a:gd name="connsiteX472" fmla="*/ 4592030 w 14674910"/>
              <a:gd name="connsiteY472" fmla="*/ 4609820 h 9201245"/>
              <a:gd name="connsiteX473" fmla="*/ 4585832 w 14674910"/>
              <a:gd name="connsiteY473" fmla="*/ 4498228 h 9201245"/>
              <a:gd name="connsiteX474" fmla="*/ 4629222 w 14674910"/>
              <a:gd name="connsiteY474" fmla="*/ 4133691 h 9201245"/>
              <a:gd name="connsiteX475" fmla="*/ 4213906 w 14674910"/>
              <a:gd name="connsiteY475" fmla="*/ 4534185 h 9201245"/>
              <a:gd name="connsiteX476" fmla="*/ 4158117 w 14674910"/>
              <a:gd name="connsiteY476" fmla="*/ 4562704 h 9201245"/>
              <a:gd name="connsiteX477" fmla="*/ 3776275 w 14674910"/>
              <a:gd name="connsiteY477" fmla="*/ 4836726 h 9201245"/>
              <a:gd name="connsiteX478" fmla="*/ 3603949 w 14674910"/>
              <a:gd name="connsiteY478" fmla="*/ 4966917 h 9201245"/>
              <a:gd name="connsiteX479" fmla="*/ 3601470 w 14674910"/>
              <a:gd name="connsiteY479" fmla="*/ 4968158 h 9201245"/>
              <a:gd name="connsiteX480" fmla="*/ 3456421 w 14674910"/>
              <a:gd name="connsiteY480" fmla="*/ 5095869 h 9201245"/>
              <a:gd name="connsiteX481" fmla="*/ 3239464 w 14674910"/>
              <a:gd name="connsiteY481" fmla="*/ 5788984 h 9201245"/>
              <a:gd name="connsiteX482" fmla="*/ 3239464 w 14674910"/>
              <a:gd name="connsiteY482" fmla="*/ 5782785 h 9201245"/>
              <a:gd name="connsiteX483" fmla="*/ 3243183 w 14674910"/>
              <a:gd name="connsiteY483" fmla="*/ 5795185 h 9201245"/>
              <a:gd name="connsiteX484" fmla="*/ 3384515 w 14674910"/>
              <a:gd name="connsiteY484" fmla="*/ 5986132 h 9201245"/>
              <a:gd name="connsiteX485" fmla="*/ 3435344 w 14674910"/>
              <a:gd name="connsiteY485" fmla="*/ 6020850 h 9201245"/>
              <a:gd name="connsiteX486" fmla="*/ 3513449 w 14674910"/>
              <a:gd name="connsiteY486" fmla="*/ 6060526 h 9201245"/>
              <a:gd name="connsiteX487" fmla="*/ 3600230 w 14674910"/>
              <a:gd name="connsiteY487" fmla="*/ 6148561 h 9201245"/>
              <a:gd name="connsiteX488" fmla="*/ 3594032 w 14674910"/>
              <a:gd name="connsiteY488" fmla="*/ 6147322 h 9201245"/>
              <a:gd name="connsiteX489" fmla="*/ 3608909 w 14674910"/>
              <a:gd name="connsiteY489" fmla="*/ 6156000 h 9201245"/>
              <a:gd name="connsiteX490" fmla="*/ 3768836 w 14674910"/>
              <a:gd name="connsiteY490" fmla="*/ 6245276 h 9201245"/>
              <a:gd name="connsiteX491" fmla="*/ 4440780 w 14674910"/>
              <a:gd name="connsiteY491" fmla="*/ 6839198 h 9201245"/>
              <a:gd name="connsiteX492" fmla="*/ 4445738 w 14674910"/>
              <a:gd name="connsiteY492" fmla="*/ 6932190 h 9201245"/>
              <a:gd name="connsiteX493" fmla="*/ 4429623 w 14674910"/>
              <a:gd name="connsiteY493" fmla="*/ 6927230 h 9201245"/>
              <a:gd name="connsiteX494" fmla="*/ 3860578 w 14674910"/>
              <a:gd name="connsiteY494" fmla="*/ 6546576 h 9201245"/>
              <a:gd name="connsiteX495" fmla="*/ 3839502 w 14674910"/>
              <a:gd name="connsiteY495" fmla="*/ 6709005 h 9201245"/>
              <a:gd name="connsiteX496" fmla="*/ 3843221 w 14674910"/>
              <a:gd name="connsiteY496" fmla="*/ 6738764 h 9201245"/>
              <a:gd name="connsiteX497" fmla="*/ 3871736 w 14674910"/>
              <a:gd name="connsiteY497" fmla="*/ 6842917 h 9201245"/>
              <a:gd name="connsiteX498" fmla="*/ 3844460 w 14674910"/>
              <a:gd name="connsiteY498" fmla="*/ 6888793 h 9201245"/>
              <a:gd name="connsiteX499" fmla="*/ 3837022 w 14674910"/>
              <a:gd name="connsiteY499" fmla="*/ 6861516 h 9201245"/>
              <a:gd name="connsiteX500" fmla="*/ 3828345 w 14674910"/>
              <a:gd name="connsiteY500" fmla="*/ 6825558 h 9201245"/>
              <a:gd name="connsiteX501" fmla="*/ 3818426 w 14674910"/>
              <a:gd name="connsiteY501" fmla="*/ 6984267 h 9201245"/>
              <a:gd name="connsiteX502" fmla="*/ 3815946 w 14674910"/>
              <a:gd name="connsiteY502" fmla="*/ 7005346 h 9201245"/>
              <a:gd name="connsiteX503" fmla="*/ 3815946 w 14674910"/>
              <a:gd name="connsiteY503" fmla="*/ 7031384 h 9201245"/>
              <a:gd name="connsiteX504" fmla="*/ 3887852 w 14674910"/>
              <a:gd name="connsiteY504" fmla="*/ 7865850 h 9201245"/>
              <a:gd name="connsiteX505" fmla="*/ 3734123 w 14674910"/>
              <a:gd name="connsiteY505" fmla="*/ 7285568 h 9201245"/>
              <a:gd name="connsiteX506" fmla="*/ 3726684 w 14674910"/>
              <a:gd name="connsiteY506" fmla="*/ 7324006 h 9201245"/>
              <a:gd name="connsiteX507" fmla="*/ 3705608 w 14674910"/>
              <a:gd name="connsiteY507" fmla="*/ 7160336 h 9201245"/>
              <a:gd name="connsiteX508" fmla="*/ 3708089 w 14674910"/>
              <a:gd name="connsiteY508" fmla="*/ 7147937 h 9201245"/>
              <a:gd name="connsiteX509" fmla="*/ 3685774 w 14674910"/>
              <a:gd name="connsiteY509" fmla="*/ 6883834 h 9201245"/>
              <a:gd name="connsiteX510" fmla="*/ 3646102 w 14674910"/>
              <a:gd name="connsiteY510" fmla="*/ 6520538 h 9201245"/>
              <a:gd name="connsiteX511" fmla="*/ 3121688 w 14674910"/>
              <a:gd name="connsiteY511" fmla="*/ 6055567 h 9201245"/>
              <a:gd name="connsiteX512" fmla="*/ 3121688 w 14674910"/>
              <a:gd name="connsiteY512" fmla="*/ 6058047 h 9201245"/>
              <a:gd name="connsiteX513" fmla="*/ 3101852 w 14674910"/>
              <a:gd name="connsiteY513" fmla="*/ 6035729 h 9201245"/>
              <a:gd name="connsiteX514" fmla="*/ 3105571 w 14674910"/>
              <a:gd name="connsiteY514" fmla="*/ 6028290 h 9201245"/>
              <a:gd name="connsiteX515" fmla="*/ 2960521 w 14674910"/>
              <a:gd name="connsiteY515" fmla="*/ 5672432 h 9201245"/>
              <a:gd name="connsiteX516" fmla="*/ 2627028 w 14674910"/>
              <a:gd name="connsiteY516" fmla="*/ 6118804 h 9201245"/>
              <a:gd name="connsiteX517" fmla="*/ 2552643 w 14674910"/>
              <a:gd name="connsiteY517" fmla="*/ 6257675 h 9201245"/>
              <a:gd name="connsiteX518" fmla="*/ 2550165 w 14674910"/>
              <a:gd name="connsiteY518" fmla="*/ 6262634 h 9201245"/>
              <a:gd name="connsiteX519" fmla="*/ 2519170 w 14674910"/>
              <a:gd name="connsiteY519" fmla="*/ 6315950 h 9201245"/>
              <a:gd name="connsiteX520" fmla="*/ 2417510 w 14674910"/>
              <a:gd name="connsiteY520" fmla="*/ 6520538 h 9201245"/>
              <a:gd name="connsiteX521" fmla="*/ 2405113 w 14674910"/>
              <a:gd name="connsiteY521" fmla="*/ 6594932 h 9201245"/>
              <a:gd name="connsiteX522" fmla="*/ 2319570 w 14674910"/>
              <a:gd name="connsiteY522" fmla="*/ 6859036 h 9201245"/>
              <a:gd name="connsiteX523" fmla="*/ 2219151 w 14674910"/>
              <a:gd name="connsiteY523" fmla="*/ 7305407 h 9201245"/>
              <a:gd name="connsiteX524" fmla="*/ 2210471 w 14674910"/>
              <a:gd name="connsiteY524" fmla="*/ 7407081 h 9201245"/>
              <a:gd name="connsiteX525" fmla="*/ 2205513 w 14674910"/>
              <a:gd name="connsiteY525" fmla="*/ 7434359 h 9201245"/>
              <a:gd name="connsiteX526" fmla="*/ 2153443 w 14674910"/>
              <a:gd name="connsiteY526" fmla="*/ 7549672 h 9201245"/>
              <a:gd name="connsiteX527" fmla="*/ 2050544 w 14674910"/>
              <a:gd name="connsiteY527" fmla="*/ 7846013 h 9201245"/>
              <a:gd name="connsiteX528" fmla="*/ 2038148 w 14674910"/>
              <a:gd name="connsiteY528" fmla="*/ 7834853 h 9201245"/>
              <a:gd name="connsiteX529" fmla="*/ 1688537 w 14674910"/>
              <a:gd name="connsiteY529" fmla="*/ 8179552 h 9201245"/>
              <a:gd name="connsiteX530" fmla="*/ 1585639 w 14674910"/>
              <a:gd name="connsiteY530" fmla="*/ 8231628 h 9201245"/>
              <a:gd name="connsiteX531" fmla="*/ 1452985 w 14674910"/>
              <a:gd name="connsiteY531" fmla="*/ 8345701 h 9201245"/>
              <a:gd name="connsiteX532" fmla="*/ 1093457 w 14674910"/>
              <a:gd name="connsiteY532" fmla="*/ 8436215 h 9201245"/>
              <a:gd name="connsiteX533" fmla="*/ 0 w 14674910"/>
              <a:gd name="connsiteY533" fmla="*/ 8759834 h 9201245"/>
              <a:gd name="connsiteX534" fmla="*/ 870304 w 14674910"/>
              <a:gd name="connsiteY534" fmla="*/ 8366778 h 9201245"/>
              <a:gd name="connsiteX535" fmla="*/ 1138089 w 14674910"/>
              <a:gd name="connsiteY535" fmla="*/ 8329581 h 9201245"/>
              <a:gd name="connsiteX536" fmla="*/ 1290578 w 14674910"/>
              <a:gd name="connsiteY536" fmla="*/ 8293624 h 9201245"/>
              <a:gd name="connsiteX537" fmla="*/ 1355046 w 14674910"/>
              <a:gd name="connsiteY537" fmla="*/ 8241548 h 9201245"/>
              <a:gd name="connsiteX538" fmla="*/ 1668702 w 14674910"/>
              <a:gd name="connsiteY538" fmla="*/ 7999762 h 9201245"/>
              <a:gd name="connsiteX539" fmla="*/ 2153443 w 14674910"/>
              <a:gd name="connsiteY539" fmla="*/ 6540378 h 9201245"/>
              <a:gd name="connsiteX540" fmla="*/ 2147245 w 14674910"/>
              <a:gd name="connsiteY540" fmla="*/ 6545335 h 9201245"/>
              <a:gd name="connsiteX541" fmla="*/ 2167081 w 14674910"/>
              <a:gd name="connsiteY541" fmla="*/ 6442422 h 9201245"/>
              <a:gd name="connsiteX542" fmla="*/ 2175759 w 14674910"/>
              <a:gd name="connsiteY542" fmla="*/ 6434983 h 9201245"/>
              <a:gd name="connsiteX543" fmla="*/ 2266262 w 14674910"/>
              <a:gd name="connsiteY543" fmla="*/ 6191958 h 9201245"/>
              <a:gd name="connsiteX544" fmla="*/ 2320809 w 14674910"/>
              <a:gd name="connsiteY544" fmla="*/ 6091524 h 9201245"/>
              <a:gd name="connsiteX545" fmla="*/ 2322051 w 14674910"/>
              <a:gd name="connsiteY545" fmla="*/ 6091524 h 9201245"/>
              <a:gd name="connsiteX546" fmla="*/ 2986555 w 14674910"/>
              <a:gd name="connsiteY546" fmla="*/ 5093389 h 9201245"/>
              <a:gd name="connsiteX547" fmla="*/ 2638186 w 14674910"/>
              <a:gd name="connsiteY547" fmla="*/ 5185144 h 9201245"/>
              <a:gd name="connsiteX548" fmla="*/ 2421230 w 14674910"/>
              <a:gd name="connsiteY548" fmla="*/ 5228540 h 9201245"/>
              <a:gd name="connsiteX549" fmla="*/ 2180719 w 14674910"/>
              <a:gd name="connsiteY549" fmla="*/ 5284337 h 9201245"/>
              <a:gd name="connsiteX550" fmla="*/ 1963762 w 14674910"/>
              <a:gd name="connsiteY550" fmla="*/ 5358733 h 9201245"/>
              <a:gd name="connsiteX551" fmla="*/ 1325292 w 14674910"/>
              <a:gd name="connsiteY551" fmla="*/ 5691031 h 9201245"/>
              <a:gd name="connsiteX552" fmla="*/ 1929050 w 14674910"/>
              <a:gd name="connsiteY552" fmla="*/ 5280618 h 9201245"/>
              <a:gd name="connsiteX553" fmla="*/ 2101375 w 14674910"/>
              <a:gd name="connsiteY553" fmla="*/ 5226061 h 9201245"/>
              <a:gd name="connsiteX554" fmla="*/ 2111292 w 14674910"/>
              <a:gd name="connsiteY554" fmla="*/ 5222341 h 9201245"/>
              <a:gd name="connsiteX555" fmla="*/ 2620830 w 14674910"/>
              <a:gd name="connsiteY555" fmla="*/ 5042553 h 9201245"/>
              <a:gd name="connsiteX556" fmla="*/ 2997713 w 14674910"/>
              <a:gd name="connsiteY556" fmla="*/ 4895002 h 9201245"/>
              <a:gd name="connsiteX557" fmla="*/ 3110531 w 14674910"/>
              <a:gd name="connsiteY557" fmla="*/ 4855325 h 9201245"/>
              <a:gd name="connsiteX558" fmla="*/ 3093174 w 14674910"/>
              <a:gd name="connsiteY558" fmla="*/ 4859045 h 9201245"/>
              <a:gd name="connsiteX559" fmla="*/ 3131605 w 14674910"/>
              <a:gd name="connsiteY559" fmla="*/ 4844166 h 9201245"/>
              <a:gd name="connsiteX560" fmla="*/ 3249382 w 14674910"/>
              <a:gd name="connsiteY560" fmla="*/ 4798288 h 9201245"/>
              <a:gd name="connsiteX561" fmla="*/ 3440303 w 14674910"/>
              <a:gd name="connsiteY561" fmla="*/ 4720174 h 9201245"/>
              <a:gd name="connsiteX562" fmla="*/ 3808508 w 14674910"/>
              <a:gd name="connsiteY562" fmla="*/ 4488308 h 9201245"/>
              <a:gd name="connsiteX563" fmla="*/ 3900250 w 14674910"/>
              <a:gd name="connsiteY563" fmla="*/ 4405234 h 9201245"/>
              <a:gd name="connsiteX564" fmla="*/ 3896530 w 14674910"/>
              <a:gd name="connsiteY564" fmla="*/ 4407713 h 9201245"/>
              <a:gd name="connsiteX565" fmla="*/ 3896530 w 14674910"/>
              <a:gd name="connsiteY565" fmla="*/ 4406473 h 9201245"/>
              <a:gd name="connsiteX566" fmla="*/ 3915127 w 14674910"/>
              <a:gd name="connsiteY566" fmla="*/ 4390354 h 9201245"/>
              <a:gd name="connsiteX567" fmla="*/ 3941162 w 14674910"/>
              <a:gd name="connsiteY567" fmla="*/ 4371756 h 9201245"/>
              <a:gd name="connsiteX568" fmla="*/ 4000670 w 14674910"/>
              <a:gd name="connsiteY568" fmla="*/ 4318439 h 9201245"/>
              <a:gd name="connsiteX569" fmla="*/ 4032903 w 14674910"/>
              <a:gd name="connsiteY569" fmla="*/ 4287441 h 9201245"/>
              <a:gd name="connsiteX570" fmla="*/ 4040341 w 14674910"/>
              <a:gd name="connsiteY570" fmla="*/ 4273802 h 9201245"/>
              <a:gd name="connsiteX571" fmla="*/ 4065137 w 14674910"/>
              <a:gd name="connsiteY571" fmla="*/ 4245284 h 9201245"/>
              <a:gd name="connsiteX572" fmla="*/ 4411027 w 14674910"/>
              <a:gd name="connsiteY572" fmla="*/ 3846030 h 9201245"/>
              <a:gd name="connsiteX573" fmla="*/ 4402348 w 14674910"/>
              <a:gd name="connsiteY573" fmla="*/ 3853468 h 9201245"/>
              <a:gd name="connsiteX574" fmla="*/ 4445738 w 14674910"/>
              <a:gd name="connsiteY574" fmla="*/ 3791472 h 9201245"/>
              <a:gd name="connsiteX575" fmla="*/ 4460616 w 14674910"/>
              <a:gd name="connsiteY575" fmla="*/ 3782793 h 9201245"/>
              <a:gd name="connsiteX576" fmla="*/ 4535002 w 14674910"/>
              <a:gd name="connsiteY576" fmla="*/ 3678640 h 9201245"/>
              <a:gd name="connsiteX577" fmla="*/ 4598228 w 14674910"/>
              <a:gd name="connsiteY577" fmla="*/ 3588126 h 9201245"/>
              <a:gd name="connsiteX578" fmla="*/ 4605666 w 14674910"/>
              <a:gd name="connsiteY578" fmla="*/ 3576966 h 9201245"/>
              <a:gd name="connsiteX579" fmla="*/ 4624262 w 14674910"/>
              <a:gd name="connsiteY579" fmla="*/ 3549689 h 9201245"/>
              <a:gd name="connsiteX580" fmla="*/ 4667654 w 14674910"/>
              <a:gd name="connsiteY580" fmla="*/ 3480253 h 9201245"/>
              <a:gd name="connsiteX581" fmla="*/ 4614345 w 14674910"/>
              <a:gd name="connsiteY581" fmla="*/ 3495132 h 9201245"/>
              <a:gd name="connsiteX582" fmla="*/ 4573433 w 14674910"/>
              <a:gd name="connsiteY582" fmla="*/ 3477773 h 9201245"/>
              <a:gd name="connsiteX583" fmla="*/ 4556077 w 14674910"/>
              <a:gd name="connsiteY583" fmla="*/ 3481493 h 9201245"/>
              <a:gd name="connsiteX584" fmla="*/ 4554836 w 14674910"/>
              <a:gd name="connsiteY584" fmla="*/ 3481493 h 9201245"/>
              <a:gd name="connsiteX585" fmla="*/ 4532522 w 14674910"/>
              <a:gd name="connsiteY585" fmla="*/ 3485213 h 9201245"/>
              <a:gd name="connsiteX586" fmla="*/ 4470534 w 14674910"/>
              <a:gd name="connsiteY586" fmla="*/ 3482733 h 9201245"/>
              <a:gd name="connsiteX587" fmla="*/ 4422184 w 14674910"/>
              <a:gd name="connsiteY587" fmla="*/ 3493892 h 9201245"/>
              <a:gd name="connsiteX588" fmla="*/ 3985792 w 14674910"/>
              <a:gd name="connsiteY588" fmla="*/ 3538530 h 9201245"/>
              <a:gd name="connsiteX589" fmla="*/ 3982073 w 14674910"/>
              <a:gd name="connsiteY589" fmla="*/ 3539769 h 9201245"/>
              <a:gd name="connsiteX590" fmla="*/ 3833302 w 14674910"/>
              <a:gd name="connsiteY590" fmla="*/ 3560847 h 9201245"/>
              <a:gd name="connsiteX591" fmla="*/ 3379556 w 14674910"/>
              <a:gd name="connsiteY591" fmla="*/ 3671201 h 9201245"/>
              <a:gd name="connsiteX592" fmla="*/ 2418751 w 14674910"/>
              <a:gd name="connsiteY592" fmla="*/ 4258923 h 9201245"/>
              <a:gd name="connsiteX593" fmla="*/ 2160882 w 14674910"/>
              <a:gd name="connsiteY593" fmla="*/ 4312240 h 9201245"/>
              <a:gd name="connsiteX594" fmla="*/ 1574481 w 14674910"/>
              <a:gd name="connsiteY594" fmla="*/ 4494507 h 9201245"/>
              <a:gd name="connsiteX595" fmla="*/ 1329011 w 14674910"/>
              <a:gd name="connsiteY595" fmla="*/ 4570143 h 9201245"/>
              <a:gd name="connsiteX596" fmla="*/ 1270743 w 14674910"/>
              <a:gd name="connsiteY596" fmla="*/ 4598661 h 9201245"/>
              <a:gd name="connsiteX597" fmla="*/ 1242229 w 14674910"/>
              <a:gd name="connsiteY597" fmla="*/ 4611061 h 9201245"/>
              <a:gd name="connsiteX598" fmla="*/ 1062463 w 14674910"/>
              <a:gd name="connsiteY598" fmla="*/ 4686696 h 9201245"/>
              <a:gd name="connsiteX599" fmla="*/ 852946 w 14674910"/>
              <a:gd name="connsiteY599" fmla="*/ 4775969 h 9201245"/>
              <a:gd name="connsiteX600" fmla="*/ 585161 w 14674910"/>
              <a:gd name="connsiteY600" fmla="*/ 4893762 h 9201245"/>
              <a:gd name="connsiteX601" fmla="*/ 556646 w 14674910"/>
              <a:gd name="connsiteY601" fmla="*/ 4912361 h 9201245"/>
              <a:gd name="connsiteX602" fmla="*/ 443829 w 14674910"/>
              <a:gd name="connsiteY602" fmla="*/ 4961957 h 9201245"/>
              <a:gd name="connsiteX603" fmla="*/ 419034 w 14674910"/>
              <a:gd name="connsiteY603" fmla="*/ 4974357 h 9201245"/>
              <a:gd name="connsiteX604" fmla="*/ 495899 w 14674910"/>
              <a:gd name="connsiteY604" fmla="*/ 4893762 h 9201245"/>
              <a:gd name="connsiteX605" fmla="*/ 717815 w 14674910"/>
              <a:gd name="connsiteY605" fmla="*/ 4773489 h 9201245"/>
              <a:gd name="connsiteX606" fmla="*/ 911216 w 14674910"/>
              <a:gd name="connsiteY606" fmla="*/ 4666857 h 9201245"/>
              <a:gd name="connsiteX607" fmla="*/ 1136850 w 14674910"/>
              <a:gd name="connsiteY607" fmla="*/ 4568903 h 9201245"/>
              <a:gd name="connsiteX608" fmla="*/ 1418272 w 14674910"/>
              <a:gd name="connsiteY608" fmla="*/ 4446151 h 9201245"/>
              <a:gd name="connsiteX609" fmla="*/ 1534809 w 14674910"/>
              <a:gd name="connsiteY609" fmla="*/ 4411433 h 9201245"/>
              <a:gd name="connsiteX610" fmla="*/ 1988558 w 14674910"/>
              <a:gd name="connsiteY610" fmla="*/ 4255203 h 9201245"/>
              <a:gd name="connsiteX611" fmla="*/ 1973681 w 14674910"/>
              <a:gd name="connsiteY611" fmla="*/ 4253963 h 9201245"/>
              <a:gd name="connsiteX612" fmla="*/ 2392715 w 14674910"/>
              <a:gd name="connsiteY612" fmla="*/ 4089054 h 9201245"/>
              <a:gd name="connsiteX613" fmla="*/ 3176237 w 14674910"/>
              <a:gd name="connsiteY613" fmla="*/ 3560847 h 9201245"/>
              <a:gd name="connsiteX614" fmla="*/ 4548638 w 14674910"/>
              <a:gd name="connsiteY614" fmla="*/ 3273186 h 9201245"/>
              <a:gd name="connsiteX615" fmla="*/ 5597466 w 14674910"/>
              <a:gd name="connsiteY615" fmla="*/ 3042561 h 9201245"/>
              <a:gd name="connsiteX616" fmla="*/ 6213622 w 14674910"/>
              <a:gd name="connsiteY616" fmla="*/ 2449878 h 9201245"/>
              <a:gd name="connsiteX617" fmla="*/ 6395864 w 14674910"/>
              <a:gd name="connsiteY617" fmla="*/ 1471582 h 9201245"/>
              <a:gd name="connsiteX618" fmla="*/ 6092126 w 14674910"/>
              <a:gd name="connsiteY618" fmla="*/ 138667 h 920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14674910" h="9201245">
                <a:moveTo>
                  <a:pt x="6038483" y="0"/>
                </a:moveTo>
                <a:lnTo>
                  <a:pt x="6901941" y="0"/>
                </a:lnTo>
                <a:lnTo>
                  <a:pt x="6910225" y="28721"/>
                </a:lnTo>
                <a:cubicBezTo>
                  <a:pt x="7071141" y="603715"/>
                  <a:pt x="7216888" y="1179581"/>
                  <a:pt x="7582305" y="1683608"/>
                </a:cubicBezTo>
                <a:cubicBezTo>
                  <a:pt x="7948030" y="2189496"/>
                  <a:pt x="8401779" y="2407721"/>
                  <a:pt x="8934872" y="2648266"/>
                </a:cubicBezTo>
                <a:cubicBezTo>
                  <a:pt x="9119594" y="2727621"/>
                  <a:pt x="9316714" y="2826814"/>
                  <a:pt x="9565903" y="2945847"/>
                </a:cubicBezTo>
                <a:cubicBezTo>
                  <a:pt x="9585740" y="2957007"/>
                  <a:pt x="9608055" y="2966925"/>
                  <a:pt x="9629131" y="2978085"/>
                </a:cubicBezTo>
                <a:cubicBezTo>
                  <a:pt x="9694838" y="3027682"/>
                  <a:pt x="9766743" y="3062399"/>
                  <a:pt x="9846087" y="3094638"/>
                </a:cubicBezTo>
                <a:cubicBezTo>
                  <a:pt x="9875841" y="3107037"/>
                  <a:pt x="9908075" y="3118197"/>
                  <a:pt x="9937828" y="3129355"/>
                </a:cubicBezTo>
                <a:cubicBezTo>
                  <a:pt x="9931630" y="3128116"/>
                  <a:pt x="9925431" y="3126875"/>
                  <a:pt x="9917992" y="3126875"/>
                </a:cubicBezTo>
                <a:cubicBezTo>
                  <a:pt x="10302315" y="3321543"/>
                  <a:pt x="10722590" y="3493892"/>
                  <a:pt x="11100713" y="3273186"/>
                </a:cubicBezTo>
                <a:cubicBezTo>
                  <a:pt x="11177578" y="3227309"/>
                  <a:pt x="11239565" y="3171514"/>
                  <a:pt x="11292875" y="3110756"/>
                </a:cubicBezTo>
                <a:cubicBezTo>
                  <a:pt x="11294114" y="3110756"/>
                  <a:pt x="11294114" y="3110756"/>
                  <a:pt x="11294114" y="3109517"/>
                </a:cubicBezTo>
                <a:cubicBezTo>
                  <a:pt x="11337505" y="3082238"/>
                  <a:pt x="11372218" y="3045041"/>
                  <a:pt x="11389575" y="2996684"/>
                </a:cubicBezTo>
                <a:cubicBezTo>
                  <a:pt x="11410651" y="2969406"/>
                  <a:pt x="11430487" y="2940887"/>
                  <a:pt x="11449083" y="2912369"/>
                </a:cubicBezTo>
                <a:cubicBezTo>
                  <a:pt x="11455282" y="2903690"/>
                  <a:pt x="11460241" y="2895011"/>
                  <a:pt x="11465200" y="2887571"/>
                </a:cubicBezTo>
                <a:cubicBezTo>
                  <a:pt x="11467679" y="2885091"/>
                  <a:pt x="11468919" y="2882611"/>
                  <a:pt x="11470158" y="2881371"/>
                </a:cubicBezTo>
                <a:cubicBezTo>
                  <a:pt x="11472638" y="2878891"/>
                  <a:pt x="11473878" y="2877652"/>
                  <a:pt x="11475118" y="2875172"/>
                </a:cubicBezTo>
                <a:cubicBezTo>
                  <a:pt x="11480077" y="2870212"/>
                  <a:pt x="11485035" y="2865252"/>
                  <a:pt x="11488755" y="2859053"/>
                </a:cubicBezTo>
                <a:cubicBezTo>
                  <a:pt x="11501152" y="2846654"/>
                  <a:pt x="11512310" y="2833015"/>
                  <a:pt x="11524707" y="2820615"/>
                </a:cubicBezTo>
                <a:cubicBezTo>
                  <a:pt x="11574297" y="2771019"/>
                  <a:pt x="11627607" y="2725141"/>
                  <a:pt x="11682156" y="2680504"/>
                </a:cubicBezTo>
                <a:cubicBezTo>
                  <a:pt x="11703231" y="2661905"/>
                  <a:pt x="11724307" y="2644547"/>
                  <a:pt x="11745383" y="2627187"/>
                </a:cubicBezTo>
                <a:cubicBezTo>
                  <a:pt x="11772657" y="2614788"/>
                  <a:pt x="11802411" y="2602389"/>
                  <a:pt x="11834645" y="2592470"/>
                </a:cubicBezTo>
                <a:cubicBezTo>
                  <a:pt x="11853241" y="2577591"/>
                  <a:pt x="11871838" y="2562712"/>
                  <a:pt x="11891673" y="2547832"/>
                </a:cubicBezTo>
                <a:lnTo>
                  <a:pt x="11904071" y="2539153"/>
                </a:lnTo>
                <a:lnTo>
                  <a:pt x="11917708" y="2530475"/>
                </a:lnTo>
                <a:cubicBezTo>
                  <a:pt x="11926386" y="2525514"/>
                  <a:pt x="11933824" y="2519314"/>
                  <a:pt x="11942502" y="2514354"/>
                </a:cubicBezTo>
                <a:lnTo>
                  <a:pt x="11956140" y="2505675"/>
                </a:lnTo>
                <a:lnTo>
                  <a:pt x="11962338" y="2501956"/>
                </a:lnTo>
                <a:lnTo>
                  <a:pt x="11964818" y="2500716"/>
                </a:lnTo>
                <a:lnTo>
                  <a:pt x="11967298" y="2499476"/>
                </a:lnTo>
                <a:lnTo>
                  <a:pt x="11969776" y="2498236"/>
                </a:lnTo>
                <a:cubicBezTo>
                  <a:pt x="11978454" y="2493276"/>
                  <a:pt x="11987134" y="2488316"/>
                  <a:pt x="11995814" y="2483356"/>
                </a:cubicBezTo>
                <a:lnTo>
                  <a:pt x="12023086" y="2469718"/>
                </a:lnTo>
                <a:lnTo>
                  <a:pt x="12051602" y="2456079"/>
                </a:lnTo>
                <a:lnTo>
                  <a:pt x="12080114" y="2443679"/>
                </a:lnTo>
                <a:lnTo>
                  <a:pt x="12107390" y="2432520"/>
                </a:lnTo>
                <a:cubicBezTo>
                  <a:pt x="12145822" y="2418880"/>
                  <a:pt x="12184254" y="2406482"/>
                  <a:pt x="12222686" y="2395323"/>
                </a:cubicBezTo>
                <a:cubicBezTo>
                  <a:pt x="12261118" y="2384163"/>
                  <a:pt x="12298310" y="2375484"/>
                  <a:pt x="12335502" y="2366804"/>
                </a:cubicBezTo>
                <a:cubicBezTo>
                  <a:pt x="12373938" y="2358125"/>
                  <a:pt x="12411130" y="2350685"/>
                  <a:pt x="12447082" y="2343246"/>
                </a:cubicBezTo>
                <a:cubicBezTo>
                  <a:pt x="12520226" y="2328366"/>
                  <a:pt x="12590892" y="2314727"/>
                  <a:pt x="12657838" y="2303568"/>
                </a:cubicBezTo>
                <a:cubicBezTo>
                  <a:pt x="12692550" y="2298609"/>
                  <a:pt x="12724786" y="2293649"/>
                  <a:pt x="12757018" y="2289930"/>
                </a:cubicBezTo>
                <a:cubicBezTo>
                  <a:pt x="12773134" y="2288689"/>
                  <a:pt x="12789254" y="2286210"/>
                  <a:pt x="12805370" y="2284970"/>
                </a:cubicBezTo>
                <a:cubicBezTo>
                  <a:pt x="12820246" y="2283729"/>
                  <a:pt x="12836362" y="2282490"/>
                  <a:pt x="12850000" y="2281250"/>
                </a:cubicBezTo>
                <a:cubicBezTo>
                  <a:pt x="12866114" y="2281250"/>
                  <a:pt x="12880992" y="2280010"/>
                  <a:pt x="12894630" y="2278770"/>
                </a:cubicBezTo>
                <a:cubicBezTo>
                  <a:pt x="12909506" y="2277530"/>
                  <a:pt x="12923146" y="2277530"/>
                  <a:pt x="12936782" y="2277530"/>
                </a:cubicBezTo>
                <a:cubicBezTo>
                  <a:pt x="12950420" y="2277530"/>
                  <a:pt x="12964058" y="2277530"/>
                  <a:pt x="12976454" y="2278770"/>
                </a:cubicBezTo>
                <a:cubicBezTo>
                  <a:pt x="12990090" y="2278770"/>
                  <a:pt x="13002488" y="2278770"/>
                  <a:pt x="13014886" y="2280010"/>
                </a:cubicBezTo>
                <a:cubicBezTo>
                  <a:pt x="13027282" y="2281250"/>
                  <a:pt x="13038442" y="2281250"/>
                  <a:pt x="13049598" y="2282490"/>
                </a:cubicBezTo>
                <a:cubicBezTo>
                  <a:pt x="13060758" y="2282490"/>
                  <a:pt x="13071914" y="2284970"/>
                  <a:pt x="13083072" y="2286210"/>
                </a:cubicBezTo>
                <a:cubicBezTo>
                  <a:pt x="13102910" y="2288689"/>
                  <a:pt x="13122744" y="2291169"/>
                  <a:pt x="13140102" y="2294888"/>
                </a:cubicBezTo>
                <a:cubicBezTo>
                  <a:pt x="13157456" y="2297368"/>
                  <a:pt x="13172334" y="2301089"/>
                  <a:pt x="13185972" y="2303568"/>
                </a:cubicBezTo>
                <a:cubicBezTo>
                  <a:pt x="13198370" y="2307288"/>
                  <a:pt x="13209526" y="2311008"/>
                  <a:pt x="13218206" y="2313488"/>
                </a:cubicBezTo>
                <a:cubicBezTo>
                  <a:pt x="13236802" y="2318448"/>
                  <a:pt x="13246718" y="2320928"/>
                  <a:pt x="13246718" y="2320928"/>
                </a:cubicBezTo>
                <a:cubicBezTo>
                  <a:pt x="13246718" y="2320928"/>
                  <a:pt x="13235562" y="2319687"/>
                  <a:pt x="13218206" y="2315968"/>
                </a:cubicBezTo>
                <a:cubicBezTo>
                  <a:pt x="13199610" y="2313488"/>
                  <a:pt x="13172334" y="2311008"/>
                  <a:pt x="13137622" y="2307288"/>
                </a:cubicBezTo>
                <a:cubicBezTo>
                  <a:pt x="13120266" y="2307288"/>
                  <a:pt x="13101670" y="2304808"/>
                  <a:pt x="13081834" y="2306048"/>
                </a:cubicBezTo>
                <a:cubicBezTo>
                  <a:pt x="13070674" y="2306048"/>
                  <a:pt x="13060758" y="2304808"/>
                  <a:pt x="13048358" y="2304808"/>
                </a:cubicBezTo>
                <a:cubicBezTo>
                  <a:pt x="13037202" y="2304808"/>
                  <a:pt x="13026042" y="2306048"/>
                  <a:pt x="13014886" y="2306048"/>
                </a:cubicBezTo>
                <a:cubicBezTo>
                  <a:pt x="12966536" y="2307288"/>
                  <a:pt x="12911986" y="2312248"/>
                  <a:pt x="12853718" y="2319687"/>
                </a:cubicBezTo>
                <a:cubicBezTo>
                  <a:pt x="12840082" y="2322167"/>
                  <a:pt x="12825206" y="2324647"/>
                  <a:pt x="12810328" y="2327127"/>
                </a:cubicBezTo>
                <a:cubicBezTo>
                  <a:pt x="12795450" y="2328366"/>
                  <a:pt x="12780574" y="2332087"/>
                  <a:pt x="12764456" y="2334566"/>
                </a:cubicBezTo>
                <a:cubicBezTo>
                  <a:pt x="12748340" y="2338286"/>
                  <a:pt x="12732226" y="2340766"/>
                  <a:pt x="12716106" y="2343246"/>
                </a:cubicBezTo>
                <a:cubicBezTo>
                  <a:pt x="12699990" y="2345725"/>
                  <a:pt x="12683872" y="2350685"/>
                  <a:pt x="12667756" y="2353165"/>
                </a:cubicBezTo>
                <a:cubicBezTo>
                  <a:pt x="12602050" y="2366804"/>
                  <a:pt x="12532624" y="2384163"/>
                  <a:pt x="12460718" y="2401522"/>
                </a:cubicBezTo>
                <a:cubicBezTo>
                  <a:pt x="12423526" y="2410201"/>
                  <a:pt x="12387574" y="2418880"/>
                  <a:pt x="12351622" y="2427561"/>
                </a:cubicBezTo>
                <a:cubicBezTo>
                  <a:pt x="12314428" y="2437480"/>
                  <a:pt x="12277234" y="2447399"/>
                  <a:pt x="12240042" y="2457318"/>
                </a:cubicBezTo>
                <a:cubicBezTo>
                  <a:pt x="12204090" y="2468478"/>
                  <a:pt x="12168138" y="2480876"/>
                  <a:pt x="12132186" y="2494516"/>
                </a:cubicBezTo>
                <a:lnTo>
                  <a:pt x="12104910" y="2505675"/>
                </a:lnTo>
                <a:lnTo>
                  <a:pt x="12078874" y="2518075"/>
                </a:lnTo>
                <a:lnTo>
                  <a:pt x="12054082" y="2530475"/>
                </a:lnTo>
                <a:lnTo>
                  <a:pt x="12028046" y="2541633"/>
                </a:lnTo>
                <a:cubicBezTo>
                  <a:pt x="12019368" y="2546593"/>
                  <a:pt x="12010690" y="2551553"/>
                  <a:pt x="12002012" y="2556512"/>
                </a:cubicBezTo>
                <a:lnTo>
                  <a:pt x="11999530" y="2557752"/>
                </a:lnTo>
                <a:lnTo>
                  <a:pt x="11998290" y="2558992"/>
                </a:lnTo>
                <a:lnTo>
                  <a:pt x="11995814" y="2560232"/>
                </a:lnTo>
                <a:lnTo>
                  <a:pt x="11990854" y="2563952"/>
                </a:lnTo>
                <a:lnTo>
                  <a:pt x="11978454" y="2570151"/>
                </a:lnTo>
                <a:cubicBezTo>
                  <a:pt x="11969776" y="2576350"/>
                  <a:pt x="11962338" y="2581310"/>
                  <a:pt x="11954898" y="2586270"/>
                </a:cubicBezTo>
                <a:lnTo>
                  <a:pt x="11942502" y="2593710"/>
                </a:lnTo>
                <a:lnTo>
                  <a:pt x="11931346" y="2602389"/>
                </a:lnTo>
                <a:cubicBezTo>
                  <a:pt x="11918948" y="2611069"/>
                  <a:pt x="11906551" y="2619748"/>
                  <a:pt x="11895393" y="2628427"/>
                </a:cubicBezTo>
                <a:cubicBezTo>
                  <a:pt x="11785055" y="2675545"/>
                  <a:pt x="11695794" y="2811935"/>
                  <a:pt x="11656121" y="2918569"/>
                </a:cubicBezTo>
                <a:cubicBezTo>
                  <a:pt x="11656121" y="2918569"/>
                  <a:pt x="11654881" y="2919809"/>
                  <a:pt x="11653642" y="2919809"/>
                </a:cubicBezTo>
                <a:cubicBezTo>
                  <a:pt x="11625127" y="2978085"/>
                  <a:pt x="11601572" y="3037602"/>
                  <a:pt x="11581736" y="3095877"/>
                </a:cubicBezTo>
                <a:cubicBezTo>
                  <a:pt x="11682156" y="3090917"/>
                  <a:pt x="12060280" y="3057440"/>
                  <a:pt x="12490474" y="3073559"/>
                </a:cubicBezTo>
                <a:cubicBezTo>
                  <a:pt x="12494190" y="3072319"/>
                  <a:pt x="12497912" y="3071079"/>
                  <a:pt x="12501630" y="3069839"/>
                </a:cubicBezTo>
                <a:cubicBezTo>
                  <a:pt x="12557420" y="3069839"/>
                  <a:pt x="12611966" y="3069839"/>
                  <a:pt x="12667756" y="3072319"/>
                </a:cubicBezTo>
                <a:cubicBezTo>
                  <a:pt x="12657838" y="3074799"/>
                  <a:pt x="12647918" y="3077279"/>
                  <a:pt x="12639242" y="3080999"/>
                </a:cubicBezTo>
                <a:cubicBezTo>
                  <a:pt x="12887192" y="3095877"/>
                  <a:pt x="13143818" y="3128116"/>
                  <a:pt x="13369454" y="3192592"/>
                </a:cubicBezTo>
                <a:cubicBezTo>
                  <a:pt x="13373174" y="3192592"/>
                  <a:pt x="13375654" y="3192592"/>
                  <a:pt x="13379374" y="3192592"/>
                </a:cubicBezTo>
                <a:cubicBezTo>
                  <a:pt x="13380614" y="3192592"/>
                  <a:pt x="13383090" y="3192592"/>
                  <a:pt x="13385570" y="3192592"/>
                </a:cubicBezTo>
                <a:cubicBezTo>
                  <a:pt x="13389290" y="3193831"/>
                  <a:pt x="13394250" y="3193831"/>
                  <a:pt x="13399208" y="3193831"/>
                </a:cubicBezTo>
                <a:cubicBezTo>
                  <a:pt x="13406646" y="3193831"/>
                  <a:pt x="13415326" y="3193831"/>
                  <a:pt x="13422764" y="3192592"/>
                </a:cubicBezTo>
                <a:cubicBezTo>
                  <a:pt x="13448798" y="3203751"/>
                  <a:pt x="13476074" y="3211190"/>
                  <a:pt x="13503348" y="3219869"/>
                </a:cubicBezTo>
                <a:cubicBezTo>
                  <a:pt x="13520704" y="3228549"/>
                  <a:pt x="13536820" y="3239708"/>
                  <a:pt x="13552938" y="3252108"/>
                </a:cubicBezTo>
                <a:cubicBezTo>
                  <a:pt x="13554178" y="3252108"/>
                  <a:pt x="13555418" y="3253347"/>
                  <a:pt x="13556656" y="3253347"/>
                </a:cubicBezTo>
                <a:cubicBezTo>
                  <a:pt x="13555418" y="3253347"/>
                  <a:pt x="13554178" y="3253347"/>
                  <a:pt x="13552938" y="3253347"/>
                </a:cubicBezTo>
                <a:cubicBezTo>
                  <a:pt x="13555418" y="3254588"/>
                  <a:pt x="13557898" y="3255827"/>
                  <a:pt x="13561616" y="3257068"/>
                </a:cubicBezTo>
                <a:cubicBezTo>
                  <a:pt x="13576494" y="3265747"/>
                  <a:pt x="13593850" y="3273186"/>
                  <a:pt x="13613686" y="3279385"/>
                </a:cubicBezTo>
                <a:cubicBezTo>
                  <a:pt x="13787250" y="3357501"/>
                  <a:pt x="13926102" y="3464134"/>
                  <a:pt x="14002966" y="3606725"/>
                </a:cubicBezTo>
                <a:cubicBezTo>
                  <a:pt x="13814524" y="3412058"/>
                  <a:pt x="13585172" y="3270706"/>
                  <a:pt x="13182254" y="3229789"/>
                </a:cubicBezTo>
                <a:cubicBezTo>
                  <a:pt x="13074394" y="3218630"/>
                  <a:pt x="12928106" y="3206230"/>
                  <a:pt x="12759498" y="3202511"/>
                </a:cubicBezTo>
                <a:cubicBezTo>
                  <a:pt x="12737182" y="3196311"/>
                  <a:pt x="12712388" y="3193831"/>
                  <a:pt x="12687594" y="3193831"/>
                </a:cubicBezTo>
                <a:cubicBezTo>
                  <a:pt x="12664038" y="3193831"/>
                  <a:pt x="12640482" y="3196311"/>
                  <a:pt x="12618166" y="3202511"/>
                </a:cubicBezTo>
                <a:cubicBezTo>
                  <a:pt x="12499152" y="3204991"/>
                  <a:pt x="12372696" y="3212430"/>
                  <a:pt x="12241282" y="3231029"/>
                </a:cubicBezTo>
                <a:cubicBezTo>
                  <a:pt x="12068958" y="3253347"/>
                  <a:pt x="11930106" y="3268226"/>
                  <a:pt x="11807370" y="3286825"/>
                </a:cubicBezTo>
                <a:cubicBezTo>
                  <a:pt x="11777617" y="3285586"/>
                  <a:pt x="11746623" y="3291785"/>
                  <a:pt x="11719349" y="3302944"/>
                </a:cubicBezTo>
                <a:cubicBezTo>
                  <a:pt x="11615210" y="3324023"/>
                  <a:pt x="11523468" y="3350062"/>
                  <a:pt x="11430487" y="3393458"/>
                </a:cubicBezTo>
                <a:cubicBezTo>
                  <a:pt x="11432966" y="3393458"/>
                  <a:pt x="11435445" y="3392219"/>
                  <a:pt x="11439165" y="3392219"/>
                </a:cubicBezTo>
                <a:cubicBezTo>
                  <a:pt x="11442884" y="3392219"/>
                  <a:pt x="11447844" y="3392219"/>
                  <a:pt x="11451563" y="3392219"/>
                </a:cubicBezTo>
                <a:cubicBezTo>
                  <a:pt x="11431726" y="3402138"/>
                  <a:pt x="11410651" y="3409578"/>
                  <a:pt x="11387096" y="3414537"/>
                </a:cubicBezTo>
                <a:cubicBezTo>
                  <a:pt x="11375938" y="3415777"/>
                  <a:pt x="11366019" y="3420737"/>
                  <a:pt x="11359821" y="3428176"/>
                </a:cubicBezTo>
                <a:cubicBezTo>
                  <a:pt x="11297834" y="3461654"/>
                  <a:pt x="11235846" y="3502572"/>
                  <a:pt x="11168900" y="3553408"/>
                </a:cubicBezTo>
                <a:cubicBezTo>
                  <a:pt x="11559420" y="4014659"/>
                  <a:pt x="12850000" y="3972502"/>
                  <a:pt x="13466154" y="4081615"/>
                </a:cubicBezTo>
                <a:cubicBezTo>
                  <a:pt x="13478550" y="4079135"/>
                  <a:pt x="13490950" y="4077894"/>
                  <a:pt x="13504590" y="4075415"/>
                </a:cubicBezTo>
                <a:cubicBezTo>
                  <a:pt x="13521942" y="4080374"/>
                  <a:pt x="13536820" y="4085334"/>
                  <a:pt x="13552938" y="4089054"/>
                </a:cubicBezTo>
                <a:cubicBezTo>
                  <a:pt x="13580210" y="4097733"/>
                  <a:pt x="13607486" y="4106412"/>
                  <a:pt x="13633522" y="4115093"/>
                </a:cubicBezTo>
                <a:cubicBezTo>
                  <a:pt x="13629802" y="4116332"/>
                  <a:pt x="13624842" y="4116332"/>
                  <a:pt x="13621126" y="4116332"/>
                </a:cubicBezTo>
                <a:cubicBezTo>
                  <a:pt x="13637240" y="4121292"/>
                  <a:pt x="13652118" y="4126251"/>
                  <a:pt x="13666994" y="4131211"/>
                </a:cubicBezTo>
                <a:cubicBezTo>
                  <a:pt x="13836840" y="4195687"/>
                  <a:pt x="13990570" y="4291161"/>
                  <a:pt x="14124462" y="4395314"/>
                </a:cubicBezTo>
                <a:cubicBezTo>
                  <a:pt x="14131902" y="4403993"/>
                  <a:pt x="14140578" y="4413913"/>
                  <a:pt x="14150496" y="4422593"/>
                </a:cubicBezTo>
                <a:cubicBezTo>
                  <a:pt x="14232322" y="4495748"/>
                  <a:pt x="14312906" y="4567663"/>
                  <a:pt x="14394726" y="4638338"/>
                </a:cubicBezTo>
                <a:cubicBezTo>
                  <a:pt x="14572010" y="4821847"/>
                  <a:pt x="14674910" y="4976837"/>
                  <a:pt x="14674910" y="4976837"/>
                </a:cubicBezTo>
                <a:cubicBezTo>
                  <a:pt x="14674910" y="4976837"/>
                  <a:pt x="14488950" y="4777210"/>
                  <a:pt x="14202566" y="4575103"/>
                </a:cubicBezTo>
                <a:cubicBezTo>
                  <a:pt x="14198846" y="4571383"/>
                  <a:pt x="14195128" y="4567663"/>
                  <a:pt x="14191408" y="4562704"/>
                </a:cubicBezTo>
                <a:cubicBezTo>
                  <a:pt x="14152978" y="4534185"/>
                  <a:pt x="14117026" y="4503187"/>
                  <a:pt x="14073632" y="4482109"/>
                </a:cubicBezTo>
                <a:cubicBezTo>
                  <a:pt x="14057516" y="4473429"/>
                  <a:pt x="14041398" y="4465989"/>
                  <a:pt x="14024042" y="4458551"/>
                </a:cubicBezTo>
                <a:cubicBezTo>
                  <a:pt x="13913704" y="4391595"/>
                  <a:pt x="13793450" y="4328358"/>
                  <a:pt x="13666994" y="4277522"/>
                </a:cubicBezTo>
                <a:cubicBezTo>
                  <a:pt x="13366974" y="4157249"/>
                  <a:pt x="12748340" y="4185768"/>
                  <a:pt x="12254918" y="4160969"/>
                </a:cubicBezTo>
                <a:cubicBezTo>
                  <a:pt x="12243764" y="4160969"/>
                  <a:pt x="12232604" y="4159729"/>
                  <a:pt x="12221448" y="4159729"/>
                </a:cubicBezTo>
                <a:cubicBezTo>
                  <a:pt x="12222686" y="4159729"/>
                  <a:pt x="12223926" y="4160969"/>
                  <a:pt x="12226406" y="4162209"/>
                </a:cubicBezTo>
                <a:cubicBezTo>
                  <a:pt x="12140864" y="4148570"/>
                  <a:pt x="12055320" y="4136171"/>
                  <a:pt x="11969776" y="4127491"/>
                </a:cubicBezTo>
                <a:cubicBezTo>
                  <a:pt x="11968538" y="4126251"/>
                  <a:pt x="11968538" y="4126251"/>
                  <a:pt x="11968538" y="4126251"/>
                </a:cubicBezTo>
                <a:cubicBezTo>
                  <a:pt x="11513550" y="4040697"/>
                  <a:pt x="11147824" y="3823711"/>
                  <a:pt x="10685397" y="3710878"/>
                </a:cubicBezTo>
                <a:cubicBezTo>
                  <a:pt x="10752344" y="3787753"/>
                  <a:pt x="10834167" y="3885707"/>
                  <a:pt x="10942025" y="3997300"/>
                </a:cubicBezTo>
                <a:cubicBezTo>
                  <a:pt x="10975499" y="4050617"/>
                  <a:pt x="11028808" y="4095253"/>
                  <a:pt x="11088316" y="4132451"/>
                </a:cubicBezTo>
                <a:cubicBezTo>
                  <a:pt x="11088316" y="4132451"/>
                  <a:pt x="11089555" y="4132451"/>
                  <a:pt x="11089555" y="4133691"/>
                </a:cubicBezTo>
                <a:cubicBezTo>
                  <a:pt x="11082117" y="4129971"/>
                  <a:pt x="11075919" y="4126251"/>
                  <a:pt x="11069720" y="4122532"/>
                </a:cubicBezTo>
                <a:cubicBezTo>
                  <a:pt x="11217250" y="4261402"/>
                  <a:pt x="11405692" y="4413913"/>
                  <a:pt x="11651162" y="4570143"/>
                </a:cubicBezTo>
                <a:cubicBezTo>
                  <a:pt x="11506112" y="4498228"/>
                  <a:pt x="11358582" y="4411433"/>
                  <a:pt x="11208572" y="4317199"/>
                </a:cubicBezTo>
                <a:cubicBezTo>
                  <a:pt x="11017651" y="4180808"/>
                  <a:pt x="10821770" y="4050617"/>
                  <a:pt x="10622170" y="3926625"/>
                </a:cubicBezTo>
                <a:cubicBezTo>
                  <a:pt x="10613491" y="3921665"/>
                  <a:pt x="10604813" y="3916705"/>
                  <a:pt x="10594896" y="3911745"/>
                </a:cubicBezTo>
                <a:cubicBezTo>
                  <a:pt x="10338268" y="3743116"/>
                  <a:pt x="10087838" y="3585646"/>
                  <a:pt x="9852286" y="3477773"/>
                </a:cubicBezTo>
                <a:cubicBezTo>
                  <a:pt x="9733270" y="3423217"/>
                  <a:pt x="9560945" y="3348821"/>
                  <a:pt x="9370023" y="3269467"/>
                </a:cubicBezTo>
                <a:cubicBezTo>
                  <a:pt x="9351427" y="3249628"/>
                  <a:pt x="9330352" y="3231029"/>
                  <a:pt x="9305556" y="3217389"/>
                </a:cubicBezTo>
                <a:cubicBezTo>
                  <a:pt x="9210096" y="3161594"/>
                  <a:pt x="9112155" y="3146714"/>
                  <a:pt x="9008017" y="3124395"/>
                </a:cubicBezTo>
                <a:cubicBezTo>
                  <a:pt x="9008017" y="3124395"/>
                  <a:pt x="9008017" y="3124395"/>
                  <a:pt x="9006777" y="3124395"/>
                </a:cubicBezTo>
                <a:cubicBezTo>
                  <a:pt x="9004298" y="3121915"/>
                  <a:pt x="9001818" y="3120676"/>
                  <a:pt x="8999338" y="3118197"/>
                </a:cubicBezTo>
                <a:cubicBezTo>
                  <a:pt x="8996859" y="3115716"/>
                  <a:pt x="8994379" y="3114477"/>
                  <a:pt x="8991899" y="3111997"/>
                </a:cubicBezTo>
                <a:cubicBezTo>
                  <a:pt x="8452608" y="2891290"/>
                  <a:pt x="7907120" y="2674304"/>
                  <a:pt x="7907120" y="2674304"/>
                </a:cubicBezTo>
                <a:cubicBezTo>
                  <a:pt x="7907120" y="2674304"/>
                  <a:pt x="7898442" y="2809456"/>
                  <a:pt x="7928194" y="2995443"/>
                </a:cubicBezTo>
                <a:cubicBezTo>
                  <a:pt x="7928194" y="2996684"/>
                  <a:pt x="7928194" y="2996684"/>
                  <a:pt x="7929435" y="2996684"/>
                </a:cubicBezTo>
                <a:cubicBezTo>
                  <a:pt x="7930674" y="3001644"/>
                  <a:pt x="7934394" y="3004124"/>
                  <a:pt x="7936872" y="3006603"/>
                </a:cubicBezTo>
                <a:cubicBezTo>
                  <a:pt x="7941832" y="3032642"/>
                  <a:pt x="7951750" y="3057440"/>
                  <a:pt x="7960429" y="3082238"/>
                </a:cubicBezTo>
                <a:cubicBezTo>
                  <a:pt x="7954230" y="3072319"/>
                  <a:pt x="7948030" y="3063640"/>
                  <a:pt x="7943072" y="3054961"/>
                </a:cubicBezTo>
                <a:cubicBezTo>
                  <a:pt x="7940592" y="3048760"/>
                  <a:pt x="7938113" y="3043801"/>
                  <a:pt x="7935634" y="3040081"/>
                </a:cubicBezTo>
                <a:cubicBezTo>
                  <a:pt x="7967866" y="3223590"/>
                  <a:pt x="8039772" y="3449255"/>
                  <a:pt x="8183583" y="3648882"/>
                </a:cubicBezTo>
                <a:cubicBezTo>
                  <a:pt x="8188542" y="3651362"/>
                  <a:pt x="8192261" y="3655082"/>
                  <a:pt x="8198460" y="3657562"/>
                </a:cubicBezTo>
                <a:cubicBezTo>
                  <a:pt x="8207138" y="3678640"/>
                  <a:pt x="8219536" y="3698478"/>
                  <a:pt x="8235654" y="3714598"/>
                </a:cubicBezTo>
                <a:cubicBezTo>
                  <a:pt x="8249290" y="3736916"/>
                  <a:pt x="8266647" y="3754275"/>
                  <a:pt x="8286483" y="3770394"/>
                </a:cubicBezTo>
                <a:cubicBezTo>
                  <a:pt x="8515836" y="4004739"/>
                  <a:pt x="8879082" y="4172129"/>
                  <a:pt x="9459285" y="4123772"/>
                </a:cubicBezTo>
                <a:cubicBezTo>
                  <a:pt x="9439450" y="4134930"/>
                  <a:pt x="9419614" y="4143611"/>
                  <a:pt x="9397298" y="4153530"/>
                </a:cubicBezTo>
                <a:cubicBezTo>
                  <a:pt x="9391099" y="4153530"/>
                  <a:pt x="9383660" y="4154770"/>
                  <a:pt x="9376223" y="4158489"/>
                </a:cubicBezTo>
                <a:cubicBezTo>
                  <a:pt x="9330352" y="4177089"/>
                  <a:pt x="9284481" y="4194447"/>
                  <a:pt x="9238610" y="4213046"/>
                </a:cubicBezTo>
                <a:cubicBezTo>
                  <a:pt x="9234891" y="4213046"/>
                  <a:pt x="9232411" y="4213046"/>
                  <a:pt x="9229932" y="4211806"/>
                </a:cubicBezTo>
                <a:cubicBezTo>
                  <a:pt x="9228693" y="4211806"/>
                  <a:pt x="9226213" y="4211806"/>
                  <a:pt x="9224973" y="4211806"/>
                </a:cubicBezTo>
                <a:cubicBezTo>
                  <a:pt x="9114635" y="4241564"/>
                  <a:pt x="8994379" y="4260163"/>
                  <a:pt x="8862966" y="4267603"/>
                </a:cubicBezTo>
                <a:cubicBezTo>
                  <a:pt x="9052647" y="4422593"/>
                  <a:pt x="9234891" y="4567663"/>
                  <a:pt x="9423333" y="4697855"/>
                </a:cubicBezTo>
                <a:cubicBezTo>
                  <a:pt x="9423333" y="4697855"/>
                  <a:pt x="9424572" y="4697855"/>
                  <a:pt x="9424572" y="4699095"/>
                </a:cubicBezTo>
                <a:cubicBezTo>
                  <a:pt x="9487799" y="4762331"/>
                  <a:pt x="9559705" y="4803248"/>
                  <a:pt x="9636570" y="4834246"/>
                </a:cubicBezTo>
                <a:cubicBezTo>
                  <a:pt x="9946507" y="5020234"/>
                  <a:pt x="10277520" y="5155385"/>
                  <a:pt x="10669281" y="5208702"/>
                </a:cubicBezTo>
                <a:cubicBezTo>
                  <a:pt x="10887476" y="5237220"/>
                  <a:pt x="11151543" y="5209942"/>
                  <a:pt x="11414370" y="5193823"/>
                </a:cubicBezTo>
                <a:cubicBezTo>
                  <a:pt x="11423048" y="5195063"/>
                  <a:pt x="11431726" y="5196303"/>
                  <a:pt x="11440405" y="5195063"/>
                </a:cubicBezTo>
                <a:cubicBezTo>
                  <a:pt x="11516029" y="5193823"/>
                  <a:pt x="11591654" y="5190104"/>
                  <a:pt x="11667279" y="5186383"/>
                </a:cubicBezTo>
                <a:cubicBezTo>
                  <a:pt x="11912749" y="5186383"/>
                  <a:pt x="12142104" y="5217381"/>
                  <a:pt x="12310710" y="5341373"/>
                </a:cubicBezTo>
                <a:cubicBezTo>
                  <a:pt x="12311946" y="5341373"/>
                  <a:pt x="12314428" y="5341373"/>
                  <a:pt x="12315668" y="5341373"/>
                </a:cubicBezTo>
                <a:cubicBezTo>
                  <a:pt x="12316910" y="5342614"/>
                  <a:pt x="12316910" y="5343853"/>
                  <a:pt x="12318146" y="5343853"/>
                </a:cubicBezTo>
                <a:cubicBezTo>
                  <a:pt x="12316910" y="5343853"/>
                  <a:pt x="12314428" y="5343853"/>
                  <a:pt x="12313186" y="5343853"/>
                </a:cubicBezTo>
                <a:cubicBezTo>
                  <a:pt x="12316910" y="5346333"/>
                  <a:pt x="12319386" y="5348813"/>
                  <a:pt x="12323106" y="5352532"/>
                </a:cubicBezTo>
                <a:cubicBezTo>
                  <a:pt x="12340462" y="5372371"/>
                  <a:pt x="12360300" y="5389731"/>
                  <a:pt x="12382616" y="5404610"/>
                </a:cubicBezTo>
                <a:cubicBezTo>
                  <a:pt x="12432206" y="5455446"/>
                  <a:pt x="12474354" y="5518682"/>
                  <a:pt x="12507830" y="5595557"/>
                </a:cubicBezTo>
                <a:cubicBezTo>
                  <a:pt x="12514026" y="5621596"/>
                  <a:pt x="12522706" y="5647634"/>
                  <a:pt x="12536342" y="5674912"/>
                </a:cubicBezTo>
                <a:cubicBezTo>
                  <a:pt x="12540062" y="5682352"/>
                  <a:pt x="12543782" y="5689791"/>
                  <a:pt x="12547502" y="5697231"/>
                </a:cubicBezTo>
                <a:cubicBezTo>
                  <a:pt x="12547502" y="5698470"/>
                  <a:pt x="12548742" y="5699711"/>
                  <a:pt x="12548742" y="5700950"/>
                </a:cubicBezTo>
                <a:cubicBezTo>
                  <a:pt x="12549982" y="5705910"/>
                  <a:pt x="12551220" y="5709630"/>
                  <a:pt x="12552458" y="5714590"/>
                </a:cubicBezTo>
                <a:cubicBezTo>
                  <a:pt x="12546260" y="5712110"/>
                  <a:pt x="12538822" y="5708390"/>
                  <a:pt x="12531382" y="5705910"/>
                </a:cubicBezTo>
                <a:cubicBezTo>
                  <a:pt x="12478074" y="5617876"/>
                  <a:pt x="12390052" y="5537281"/>
                  <a:pt x="12390052" y="5537281"/>
                </a:cubicBezTo>
                <a:cubicBezTo>
                  <a:pt x="12390052" y="5537281"/>
                  <a:pt x="11998290" y="5202502"/>
                  <a:pt x="11460241" y="5403369"/>
                </a:cubicBezTo>
                <a:cubicBezTo>
                  <a:pt x="11602812" y="5518682"/>
                  <a:pt x="11709430" y="5671193"/>
                  <a:pt x="11788774" y="5838582"/>
                </a:cubicBezTo>
                <a:cubicBezTo>
                  <a:pt x="11793733" y="5844781"/>
                  <a:pt x="11801172" y="5850980"/>
                  <a:pt x="11806131" y="5857181"/>
                </a:cubicBezTo>
                <a:cubicBezTo>
                  <a:pt x="11816049" y="5890659"/>
                  <a:pt x="11828447" y="5922896"/>
                  <a:pt x="11842083" y="5955134"/>
                </a:cubicBezTo>
                <a:cubicBezTo>
                  <a:pt x="11839604" y="5951414"/>
                  <a:pt x="11835885" y="5947694"/>
                  <a:pt x="11832166" y="5943974"/>
                </a:cubicBezTo>
                <a:cubicBezTo>
                  <a:pt x="11891673" y="6095245"/>
                  <a:pt x="11930106" y="6253954"/>
                  <a:pt x="11951182" y="6405225"/>
                </a:cubicBezTo>
                <a:cubicBezTo>
                  <a:pt x="11951182" y="6523017"/>
                  <a:pt x="11961098" y="6639570"/>
                  <a:pt x="11972258" y="6756122"/>
                </a:cubicBezTo>
                <a:cubicBezTo>
                  <a:pt x="11974736" y="6799520"/>
                  <a:pt x="11975978" y="6840438"/>
                  <a:pt x="11977214" y="6883834"/>
                </a:cubicBezTo>
                <a:cubicBezTo>
                  <a:pt x="11979696" y="6940870"/>
                  <a:pt x="11980936" y="6997908"/>
                  <a:pt x="11982174" y="7054944"/>
                </a:cubicBezTo>
                <a:cubicBezTo>
                  <a:pt x="11979696" y="7068583"/>
                  <a:pt x="11978454" y="7083462"/>
                  <a:pt x="11978454" y="7099580"/>
                </a:cubicBezTo>
                <a:cubicBezTo>
                  <a:pt x="11978454" y="7190094"/>
                  <a:pt x="11982174" y="7279368"/>
                  <a:pt x="11993334" y="7369882"/>
                </a:cubicBezTo>
                <a:cubicBezTo>
                  <a:pt x="11994574" y="7372363"/>
                  <a:pt x="11994574" y="7373603"/>
                  <a:pt x="11994574" y="7376082"/>
                </a:cubicBezTo>
                <a:cubicBezTo>
                  <a:pt x="11997052" y="7413279"/>
                  <a:pt x="12000770" y="7450479"/>
                  <a:pt x="12004490" y="7487676"/>
                </a:cubicBezTo>
                <a:cubicBezTo>
                  <a:pt x="12014408" y="7581909"/>
                  <a:pt x="12028046" y="7674902"/>
                  <a:pt x="12046642" y="7759219"/>
                </a:cubicBezTo>
                <a:cubicBezTo>
                  <a:pt x="12056562" y="7802616"/>
                  <a:pt x="12066478" y="7843532"/>
                  <a:pt x="12077636" y="7883211"/>
                </a:cubicBezTo>
                <a:cubicBezTo>
                  <a:pt x="12081354" y="7896849"/>
                  <a:pt x="12085074" y="7910488"/>
                  <a:pt x="12090034" y="7922887"/>
                </a:cubicBezTo>
                <a:cubicBezTo>
                  <a:pt x="12082596" y="7924127"/>
                  <a:pt x="12076398" y="7925368"/>
                  <a:pt x="12070198" y="7927846"/>
                </a:cubicBezTo>
                <a:cubicBezTo>
                  <a:pt x="12065238" y="7915448"/>
                  <a:pt x="12059038" y="7903050"/>
                  <a:pt x="12056562" y="7895609"/>
                </a:cubicBezTo>
                <a:cubicBezTo>
                  <a:pt x="12046642" y="7868331"/>
                  <a:pt x="12037964" y="7839813"/>
                  <a:pt x="12029286" y="7812535"/>
                </a:cubicBezTo>
                <a:cubicBezTo>
                  <a:pt x="12011930" y="7754259"/>
                  <a:pt x="11997052" y="7694742"/>
                  <a:pt x="11985894" y="7635226"/>
                </a:cubicBezTo>
                <a:cubicBezTo>
                  <a:pt x="11979696" y="7606708"/>
                  <a:pt x="11973498" y="7578190"/>
                  <a:pt x="11969776" y="7550913"/>
                </a:cubicBezTo>
                <a:cubicBezTo>
                  <a:pt x="11966058" y="7527352"/>
                  <a:pt x="11956140" y="7435600"/>
                  <a:pt x="11966058" y="7536033"/>
                </a:cubicBezTo>
                <a:cubicBezTo>
                  <a:pt x="11958622" y="7462877"/>
                  <a:pt x="11948702" y="7388483"/>
                  <a:pt x="11943742" y="7315327"/>
                </a:cubicBezTo>
                <a:cubicBezTo>
                  <a:pt x="11928866" y="7142977"/>
                  <a:pt x="11927626" y="6970628"/>
                  <a:pt x="11922667" y="6799520"/>
                </a:cubicBezTo>
                <a:cubicBezTo>
                  <a:pt x="11918948" y="6633370"/>
                  <a:pt x="11923907" y="6454822"/>
                  <a:pt x="11869358" y="6296112"/>
                </a:cubicBezTo>
                <a:cubicBezTo>
                  <a:pt x="11838364" y="6205598"/>
                  <a:pt x="11798692" y="6102684"/>
                  <a:pt x="11736705" y="6023330"/>
                </a:cubicBezTo>
                <a:cubicBezTo>
                  <a:pt x="11565619" y="5726988"/>
                  <a:pt x="11315190" y="5490164"/>
                  <a:pt x="10959382" y="5460406"/>
                </a:cubicBezTo>
                <a:cubicBezTo>
                  <a:pt x="10940786" y="5455446"/>
                  <a:pt x="10923429" y="5451727"/>
                  <a:pt x="10903593" y="5449247"/>
                </a:cubicBezTo>
                <a:cubicBezTo>
                  <a:pt x="10860202" y="5441807"/>
                  <a:pt x="10818050" y="5438088"/>
                  <a:pt x="10775899" y="5445526"/>
                </a:cubicBezTo>
                <a:cubicBezTo>
                  <a:pt x="10640767" y="5426928"/>
                  <a:pt x="10520511" y="5400889"/>
                  <a:pt x="10525470" y="5462886"/>
                </a:cubicBezTo>
                <a:cubicBezTo>
                  <a:pt x="10534148" y="5545960"/>
                  <a:pt x="10534148" y="5617876"/>
                  <a:pt x="10539107" y="5694751"/>
                </a:cubicBezTo>
                <a:cubicBezTo>
                  <a:pt x="10541586" y="5697231"/>
                  <a:pt x="10544066" y="5700950"/>
                  <a:pt x="10546545" y="5703430"/>
                </a:cubicBezTo>
                <a:cubicBezTo>
                  <a:pt x="10546545" y="5722029"/>
                  <a:pt x="10547786" y="5741868"/>
                  <a:pt x="10550264" y="5760466"/>
                </a:cubicBezTo>
                <a:cubicBezTo>
                  <a:pt x="10547786" y="5756747"/>
                  <a:pt x="10545306" y="5753027"/>
                  <a:pt x="10542826" y="5748067"/>
                </a:cubicBezTo>
                <a:cubicBezTo>
                  <a:pt x="10551505" y="5838582"/>
                  <a:pt x="10571341" y="5936534"/>
                  <a:pt x="10618451" y="6061767"/>
                </a:cubicBezTo>
                <a:cubicBezTo>
                  <a:pt x="10633328" y="6167160"/>
                  <a:pt x="10676719" y="6267594"/>
                  <a:pt x="10728788" y="6358108"/>
                </a:cubicBezTo>
                <a:cubicBezTo>
                  <a:pt x="10731268" y="6361828"/>
                  <a:pt x="10733747" y="6365547"/>
                  <a:pt x="10734988" y="6370507"/>
                </a:cubicBezTo>
                <a:cubicBezTo>
                  <a:pt x="10753584" y="6421344"/>
                  <a:pt x="10775899" y="6472181"/>
                  <a:pt x="10799454" y="6524258"/>
                </a:cubicBezTo>
                <a:cubicBezTo>
                  <a:pt x="10855243" y="6654450"/>
                  <a:pt x="10923429" y="6779680"/>
                  <a:pt x="10991615" y="6904913"/>
                </a:cubicBezTo>
                <a:cubicBezTo>
                  <a:pt x="11025089" y="6965668"/>
                  <a:pt x="11058562" y="7027664"/>
                  <a:pt x="11090796" y="7089660"/>
                </a:cubicBezTo>
                <a:cubicBezTo>
                  <a:pt x="11158981" y="7273170"/>
                  <a:pt x="11201133" y="7472797"/>
                  <a:pt x="11230887" y="7676143"/>
                </a:cubicBezTo>
                <a:cubicBezTo>
                  <a:pt x="11223449" y="7693503"/>
                  <a:pt x="11217250" y="7710861"/>
                  <a:pt x="11214770" y="7730700"/>
                </a:cubicBezTo>
                <a:cubicBezTo>
                  <a:pt x="11206092" y="7781536"/>
                  <a:pt x="11199894" y="7831134"/>
                  <a:pt x="11194934" y="7881970"/>
                </a:cubicBezTo>
                <a:cubicBezTo>
                  <a:pt x="11177578" y="7812535"/>
                  <a:pt x="11160221" y="7745580"/>
                  <a:pt x="11144104" y="7681103"/>
                </a:cubicBezTo>
                <a:cubicBezTo>
                  <a:pt x="11125508" y="7563311"/>
                  <a:pt x="11099474" y="7447998"/>
                  <a:pt x="11061042" y="7333925"/>
                </a:cubicBezTo>
                <a:cubicBezTo>
                  <a:pt x="11031287" y="7247130"/>
                  <a:pt x="11008971" y="7160336"/>
                  <a:pt x="10970540" y="7076022"/>
                </a:cubicBezTo>
                <a:cubicBezTo>
                  <a:pt x="10958142" y="7047503"/>
                  <a:pt x="10940786" y="7021466"/>
                  <a:pt x="10922189" y="6997908"/>
                </a:cubicBezTo>
                <a:cubicBezTo>
                  <a:pt x="10856483" y="6847876"/>
                  <a:pt x="10778379" y="6705286"/>
                  <a:pt x="10680439" y="6562695"/>
                </a:cubicBezTo>
                <a:cubicBezTo>
                  <a:pt x="10658123" y="6513098"/>
                  <a:pt x="10634568" y="6464742"/>
                  <a:pt x="10606054" y="6416384"/>
                </a:cubicBezTo>
                <a:cubicBezTo>
                  <a:pt x="10591177" y="6391586"/>
                  <a:pt x="10575060" y="6365547"/>
                  <a:pt x="10556464" y="6340750"/>
                </a:cubicBezTo>
                <a:cubicBezTo>
                  <a:pt x="10546545" y="6284952"/>
                  <a:pt x="10511832" y="6224197"/>
                  <a:pt x="10475880" y="6189478"/>
                </a:cubicBezTo>
                <a:cubicBezTo>
                  <a:pt x="10467202" y="6182039"/>
                  <a:pt x="10458524" y="6172120"/>
                  <a:pt x="10447366" y="6165920"/>
                </a:cubicBezTo>
                <a:cubicBezTo>
                  <a:pt x="10444886" y="6159721"/>
                  <a:pt x="10441167" y="6153520"/>
                  <a:pt x="10438687" y="6147322"/>
                </a:cubicBezTo>
                <a:cubicBezTo>
                  <a:pt x="10437447" y="6144842"/>
                  <a:pt x="10436208" y="6141122"/>
                  <a:pt x="10434968" y="6136162"/>
                </a:cubicBezTo>
                <a:cubicBezTo>
                  <a:pt x="10433728" y="6129962"/>
                  <a:pt x="10432489" y="6123763"/>
                  <a:pt x="10431249" y="6120043"/>
                </a:cubicBezTo>
                <a:cubicBezTo>
                  <a:pt x="10423811" y="6058047"/>
                  <a:pt x="10401495" y="5999771"/>
                  <a:pt x="10366782" y="5953894"/>
                </a:cubicBezTo>
                <a:cubicBezTo>
                  <a:pt x="10351905" y="5844781"/>
                  <a:pt x="10325870" y="5736908"/>
                  <a:pt x="10283718" y="5636474"/>
                </a:cubicBezTo>
                <a:cubicBezTo>
                  <a:pt x="10272561" y="5591837"/>
                  <a:pt x="10252724" y="5552160"/>
                  <a:pt x="10226690" y="5517442"/>
                </a:cubicBezTo>
                <a:cubicBezTo>
                  <a:pt x="10110154" y="5315335"/>
                  <a:pt x="9917992" y="5147946"/>
                  <a:pt x="9604336" y="5053712"/>
                </a:cubicBezTo>
                <a:cubicBezTo>
                  <a:pt x="9751866" y="5252100"/>
                  <a:pt x="9536150" y="5632755"/>
                  <a:pt x="9832450" y="5982412"/>
                </a:cubicBezTo>
                <a:cubicBezTo>
                  <a:pt x="9831210" y="5982412"/>
                  <a:pt x="9825011" y="5978692"/>
                  <a:pt x="9816333" y="5973733"/>
                </a:cubicBezTo>
                <a:cubicBezTo>
                  <a:pt x="9663844" y="5884458"/>
                  <a:pt x="9559705" y="5730709"/>
                  <a:pt x="9531190" y="5555880"/>
                </a:cubicBezTo>
                <a:cubicBezTo>
                  <a:pt x="9503916" y="5395930"/>
                  <a:pt x="9458046" y="5247140"/>
                  <a:pt x="9384901" y="5109508"/>
                </a:cubicBezTo>
                <a:cubicBezTo>
                  <a:pt x="9383660" y="5098349"/>
                  <a:pt x="9382421" y="5087190"/>
                  <a:pt x="9381181" y="5076030"/>
                </a:cubicBezTo>
                <a:cubicBezTo>
                  <a:pt x="9367544" y="5027674"/>
                  <a:pt x="9342749" y="4985516"/>
                  <a:pt x="9308036" y="4949559"/>
                </a:cubicBezTo>
                <a:cubicBezTo>
                  <a:pt x="9269604" y="4918561"/>
                  <a:pt x="9234891" y="4885083"/>
                  <a:pt x="9205136" y="4846646"/>
                </a:cubicBezTo>
                <a:cubicBezTo>
                  <a:pt x="9201417" y="4842925"/>
                  <a:pt x="9196458" y="4839206"/>
                  <a:pt x="9192739" y="4835486"/>
                </a:cubicBezTo>
                <a:cubicBezTo>
                  <a:pt x="9124553" y="4761091"/>
                  <a:pt x="9046449" y="4691655"/>
                  <a:pt x="8955947" y="4628419"/>
                </a:cubicBezTo>
                <a:cubicBezTo>
                  <a:pt x="8933631" y="4581302"/>
                  <a:pt x="8897679" y="4542865"/>
                  <a:pt x="8846849" y="4518067"/>
                </a:cubicBezTo>
                <a:cubicBezTo>
                  <a:pt x="8704278" y="4451111"/>
                  <a:pt x="8559227" y="4382915"/>
                  <a:pt x="8416656" y="4313479"/>
                </a:cubicBezTo>
                <a:cubicBezTo>
                  <a:pt x="8332353" y="4265123"/>
                  <a:pt x="8251770" y="4214286"/>
                  <a:pt x="8179864" y="4159729"/>
                </a:cubicBezTo>
                <a:cubicBezTo>
                  <a:pt x="8176144" y="4154770"/>
                  <a:pt x="8173666" y="4151050"/>
                  <a:pt x="8171186" y="4148570"/>
                </a:cubicBezTo>
                <a:cubicBezTo>
                  <a:pt x="8111678" y="4079135"/>
                  <a:pt x="8054650" y="4008459"/>
                  <a:pt x="7971586" y="3966302"/>
                </a:cubicBezTo>
                <a:lnTo>
                  <a:pt x="7970346" y="3966302"/>
                </a:lnTo>
                <a:cubicBezTo>
                  <a:pt x="7705040" y="3676160"/>
                  <a:pt x="7669087" y="3455454"/>
                  <a:pt x="7325677" y="3265747"/>
                </a:cubicBezTo>
                <a:cubicBezTo>
                  <a:pt x="7108720" y="3146714"/>
                  <a:pt x="6838455" y="3233509"/>
                  <a:pt x="6642575" y="3363700"/>
                </a:cubicBezTo>
                <a:cubicBezTo>
                  <a:pt x="6410742" y="3516211"/>
                  <a:pt x="6045016" y="3736916"/>
                  <a:pt x="6164032" y="3958862"/>
                </a:cubicBezTo>
                <a:cubicBezTo>
                  <a:pt x="6186347" y="4056816"/>
                  <a:pt x="6259492" y="4136171"/>
                  <a:pt x="6364871" y="4172129"/>
                </a:cubicBezTo>
                <a:cubicBezTo>
                  <a:pt x="6400824" y="4184528"/>
                  <a:pt x="6436777" y="4198167"/>
                  <a:pt x="6471489" y="4211806"/>
                </a:cubicBezTo>
                <a:cubicBezTo>
                  <a:pt x="6483887" y="4216766"/>
                  <a:pt x="6498764" y="4220485"/>
                  <a:pt x="6511162" y="4225445"/>
                </a:cubicBezTo>
                <a:cubicBezTo>
                  <a:pt x="6516120" y="4229165"/>
                  <a:pt x="6522320" y="4232884"/>
                  <a:pt x="6524800" y="4234125"/>
                </a:cubicBezTo>
                <a:cubicBezTo>
                  <a:pt x="6591744" y="4263882"/>
                  <a:pt x="6657452" y="4297360"/>
                  <a:pt x="6720679" y="4333319"/>
                </a:cubicBezTo>
                <a:cubicBezTo>
                  <a:pt x="6838455" y="4401513"/>
                  <a:pt x="6942594" y="4488308"/>
                  <a:pt x="7057891" y="4561463"/>
                </a:cubicBezTo>
                <a:cubicBezTo>
                  <a:pt x="7154592" y="4623459"/>
                  <a:pt x="7257490" y="4680495"/>
                  <a:pt x="7366588" y="4725133"/>
                </a:cubicBezTo>
                <a:cubicBezTo>
                  <a:pt x="7498002" y="4794569"/>
                  <a:pt x="7636854" y="4831766"/>
                  <a:pt x="7835214" y="4891282"/>
                </a:cubicBezTo>
                <a:cubicBezTo>
                  <a:pt x="8079444" y="4963198"/>
                  <a:pt x="8255489" y="4959478"/>
                  <a:pt x="8467486" y="4968158"/>
                </a:cubicBezTo>
                <a:lnTo>
                  <a:pt x="8477404" y="4971877"/>
                </a:lnTo>
                <a:cubicBezTo>
                  <a:pt x="8352190" y="4990476"/>
                  <a:pt x="8203419" y="4991716"/>
                  <a:pt x="8054650" y="4985516"/>
                </a:cubicBezTo>
                <a:cubicBezTo>
                  <a:pt x="8032334" y="4980557"/>
                  <a:pt x="8008778" y="4976837"/>
                  <a:pt x="7985224" y="4976837"/>
                </a:cubicBezTo>
                <a:lnTo>
                  <a:pt x="7972826" y="4976837"/>
                </a:lnTo>
                <a:cubicBezTo>
                  <a:pt x="7964148" y="4975597"/>
                  <a:pt x="7955469" y="4974357"/>
                  <a:pt x="7952990" y="4974357"/>
                </a:cubicBezTo>
                <a:cubicBezTo>
                  <a:pt x="7952990" y="4974357"/>
                  <a:pt x="7951750" y="4974357"/>
                  <a:pt x="7949271" y="4974357"/>
                </a:cubicBezTo>
                <a:cubicBezTo>
                  <a:pt x="7948030" y="4974357"/>
                  <a:pt x="7940592" y="4975597"/>
                  <a:pt x="7930674" y="4976837"/>
                </a:cubicBezTo>
                <a:lnTo>
                  <a:pt x="7915798" y="4976837"/>
                </a:lnTo>
                <a:cubicBezTo>
                  <a:pt x="7897201" y="4973117"/>
                  <a:pt x="7878604" y="4970638"/>
                  <a:pt x="7858768" y="4970638"/>
                </a:cubicBezTo>
                <a:cubicBezTo>
                  <a:pt x="7852570" y="4970638"/>
                  <a:pt x="7847611" y="4971877"/>
                  <a:pt x="7841412" y="4971877"/>
                </a:cubicBezTo>
                <a:cubicBezTo>
                  <a:pt x="7555030" y="4947079"/>
                  <a:pt x="7314519" y="4903682"/>
                  <a:pt x="7314519" y="4903682"/>
                </a:cubicBezTo>
                <a:cubicBezTo>
                  <a:pt x="7314519" y="4903682"/>
                  <a:pt x="7382706" y="4945839"/>
                  <a:pt x="7462049" y="5078510"/>
                </a:cubicBezTo>
                <a:cubicBezTo>
                  <a:pt x="7471968" y="5103309"/>
                  <a:pt x="7484365" y="5124387"/>
                  <a:pt x="7498002" y="5146706"/>
                </a:cubicBezTo>
                <a:cubicBezTo>
                  <a:pt x="7522798" y="5195063"/>
                  <a:pt x="7547592" y="5253339"/>
                  <a:pt x="7571147" y="5324014"/>
                </a:cubicBezTo>
                <a:cubicBezTo>
                  <a:pt x="7634375" y="5508763"/>
                  <a:pt x="7882324" y="6282472"/>
                  <a:pt x="8013738" y="6400266"/>
                </a:cubicBezTo>
                <a:cubicBezTo>
                  <a:pt x="8188542" y="6557736"/>
                  <a:pt x="8328634" y="6262634"/>
                  <a:pt x="8695600" y="6276274"/>
                </a:cubicBezTo>
                <a:cubicBezTo>
                  <a:pt x="8736512" y="6283713"/>
                  <a:pt x="8778662" y="6288673"/>
                  <a:pt x="8819575" y="6293632"/>
                </a:cubicBezTo>
                <a:cubicBezTo>
                  <a:pt x="8834452" y="6294872"/>
                  <a:pt x="8848089" y="6294872"/>
                  <a:pt x="8862966" y="6294872"/>
                </a:cubicBezTo>
                <a:cubicBezTo>
                  <a:pt x="9160506" y="6338270"/>
                  <a:pt x="9532431" y="6437462"/>
                  <a:pt x="9820052" y="6345709"/>
                </a:cubicBezTo>
                <a:cubicBezTo>
                  <a:pt x="9691119" y="6444902"/>
                  <a:pt x="9547308" y="6479620"/>
                  <a:pt x="9397298" y="6485820"/>
                </a:cubicBezTo>
                <a:cubicBezTo>
                  <a:pt x="9392339" y="6484580"/>
                  <a:pt x="9387379" y="6483339"/>
                  <a:pt x="9379941" y="6483339"/>
                </a:cubicBezTo>
                <a:cubicBezTo>
                  <a:pt x="9308036" y="6483339"/>
                  <a:pt x="9236130" y="6479620"/>
                  <a:pt x="9165465" y="6485820"/>
                </a:cubicBezTo>
                <a:cubicBezTo>
                  <a:pt x="9161745" y="6487060"/>
                  <a:pt x="9159266" y="6487060"/>
                  <a:pt x="9158026" y="6488298"/>
                </a:cubicBezTo>
                <a:cubicBezTo>
                  <a:pt x="9153067" y="6484580"/>
                  <a:pt x="9146868" y="6482100"/>
                  <a:pt x="9141909" y="6479620"/>
                </a:cubicBezTo>
                <a:cubicBezTo>
                  <a:pt x="9004298" y="6469701"/>
                  <a:pt x="8865446" y="6452342"/>
                  <a:pt x="8730313" y="6458541"/>
                </a:cubicBezTo>
                <a:cubicBezTo>
                  <a:pt x="8732793" y="6459782"/>
                  <a:pt x="8734032" y="6459782"/>
                  <a:pt x="8736512" y="6461021"/>
                </a:cubicBezTo>
                <a:cubicBezTo>
                  <a:pt x="8705518" y="6461021"/>
                  <a:pt x="8677003" y="6464742"/>
                  <a:pt x="8647250" y="6469701"/>
                </a:cubicBezTo>
                <a:cubicBezTo>
                  <a:pt x="8644770" y="6469701"/>
                  <a:pt x="8642290" y="6467222"/>
                  <a:pt x="8639811" y="6465981"/>
                </a:cubicBezTo>
                <a:cubicBezTo>
                  <a:pt x="8534433" y="6479620"/>
                  <a:pt x="8434013" y="6510618"/>
                  <a:pt x="8339792" y="6573853"/>
                </a:cubicBezTo>
                <a:cubicBezTo>
                  <a:pt x="8339792" y="6573853"/>
                  <a:pt x="8603858" y="6617250"/>
                  <a:pt x="8834452" y="6773482"/>
                </a:cubicBezTo>
                <a:cubicBezTo>
                  <a:pt x="8859246" y="6799520"/>
                  <a:pt x="8887761" y="6815639"/>
                  <a:pt x="8917515" y="6832998"/>
                </a:cubicBezTo>
                <a:cubicBezTo>
                  <a:pt x="8932392" y="6850356"/>
                  <a:pt x="8947269" y="6865234"/>
                  <a:pt x="8964625" y="6877635"/>
                </a:cubicBezTo>
                <a:cubicBezTo>
                  <a:pt x="9053887" y="6965668"/>
                  <a:pt x="9127032" y="7078503"/>
                  <a:pt x="9158026" y="7221093"/>
                </a:cubicBezTo>
                <a:cubicBezTo>
                  <a:pt x="9158026" y="7289287"/>
                  <a:pt x="9162986" y="7358724"/>
                  <a:pt x="9166705" y="7425680"/>
                </a:cubicBezTo>
                <a:cubicBezTo>
                  <a:pt x="9166705" y="7441798"/>
                  <a:pt x="9166705" y="7456677"/>
                  <a:pt x="9166705" y="7472797"/>
                </a:cubicBezTo>
                <a:cubicBezTo>
                  <a:pt x="9166705" y="7475276"/>
                  <a:pt x="9166705" y="7476516"/>
                  <a:pt x="9166705" y="7477756"/>
                </a:cubicBezTo>
                <a:cubicBezTo>
                  <a:pt x="9165465" y="7488916"/>
                  <a:pt x="9162986" y="7501315"/>
                  <a:pt x="9161745" y="7513713"/>
                </a:cubicBezTo>
                <a:cubicBezTo>
                  <a:pt x="9158026" y="7523633"/>
                  <a:pt x="9154307" y="7532312"/>
                  <a:pt x="9153067" y="7539752"/>
                </a:cubicBezTo>
                <a:cubicBezTo>
                  <a:pt x="9140670" y="7594308"/>
                  <a:pt x="9128273" y="7651344"/>
                  <a:pt x="9124553" y="7707142"/>
                </a:cubicBezTo>
                <a:cubicBezTo>
                  <a:pt x="9105957" y="7863372"/>
                  <a:pt x="9127032" y="8025801"/>
                  <a:pt x="9133231" y="8210549"/>
                </a:cubicBezTo>
                <a:cubicBezTo>
                  <a:pt x="9133231" y="8213030"/>
                  <a:pt x="9133231" y="8214268"/>
                  <a:pt x="9133231" y="8216749"/>
                </a:cubicBezTo>
                <a:cubicBezTo>
                  <a:pt x="9135711" y="8245267"/>
                  <a:pt x="9139429" y="8275026"/>
                  <a:pt x="9141909" y="8304782"/>
                </a:cubicBezTo>
                <a:cubicBezTo>
                  <a:pt x="9148109" y="8363059"/>
                  <a:pt x="9153067" y="8422576"/>
                  <a:pt x="9156787" y="8483332"/>
                </a:cubicBezTo>
                <a:cubicBezTo>
                  <a:pt x="9159266" y="8544087"/>
                  <a:pt x="9160506" y="8604843"/>
                  <a:pt x="9160506" y="8664360"/>
                </a:cubicBezTo>
                <a:cubicBezTo>
                  <a:pt x="9161745" y="8722637"/>
                  <a:pt x="9159266" y="8782152"/>
                  <a:pt x="9155547" y="8839188"/>
                </a:cubicBezTo>
                <a:cubicBezTo>
                  <a:pt x="9153067" y="8867706"/>
                  <a:pt x="9150587" y="8894986"/>
                  <a:pt x="9146868" y="8922264"/>
                </a:cubicBezTo>
                <a:cubicBezTo>
                  <a:pt x="9144389" y="8949542"/>
                  <a:pt x="9140670" y="8975581"/>
                  <a:pt x="9135711" y="9000378"/>
                </a:cubicBezTo>
                <a:cubicBezTo>
                  <a:pt x="9131992" y="9027657"/>
                  <a:pt x="9128273" y="9052454"/>
                  <a:pt x="9122074" y="9076015"/>
                </a:cubicBezTo>
                <a:cubicBezTo>
                  <a:pt x="9120834" y="9088413"/>
                  <a:pt x="9117115" y="9099573"/>
                  <a:pt x="9115874" y="9111971"/>
                </a:cubicBezTo>
                <a:cubicBezTo>
                  <a:pt x="9112155" y="9123131"/>
                  <a:pt x="9109676" y="9134289"/>
                  <a:pt x="9107196" y="9145449"/>
                </a:cubicBezTo>
                <a:cubicBezTo>
                  <a:pt x="9102238" y="9165288"/>
                  <a:pt x="9097279" y="9183887"/>
                  <a:pt x="9091080" y="9201245"/>
                </a:cubicBezTo>
                <a:cubicBezTo>
                  <a:pt x="9089840" y="9136770"/>
                  <a:pt x="9084881" y="9072293"/>
                  <a:pt x="9084881" y="9007818"/>
                </a:cubicBezTo>
                <a:cubicBezTo>
                  <a:pt x="9084881" y="9004099"/>
                  <a:pt x="9084881" y="8999139"/>
                  <a:pt x="9086121" y="8995418"/>
                </a:cubicBezTo>
                <a:cubicBezTo>
                  <a:pt x="9088600" y="8969381"/>
                  <a:pt x="9089840" y="8943341"/>
                  <a:pt x="9092319" y="8917304"/>
                </a:cubicBezTo>
                <a:cubicBezTo>
                  <a:pt x="9092319" y="8890026"/>
                  <a:pt x="9094799" y="8862747"/>
                  <a:pt x="9096038" y="8835469"/>
                </a:cubicBezTo>
                <a:cubicBezTo>
                  <a:pt x="9096038" y="8808191"/>
                  <a:pt x="9096038" y="8779673"/>
                  <a:pt x="9097279" y="8751155"/>
                </a:cubicBezTo>
                <a:cubicBezTo>
                  <a:pt x="9097279" y="8722637"/>
                  <a:pt x="9096038" y="8694119"/>
                  <a:pt x="9096038" y="8664360"/>
                </a:cubicBezTo>
                <a:cubicBezTo>
                  <a:pt x="9094799" y="8628401"/>
                  <a:pt x="9094799" y="8591204"/>
                  <a:pt x="9092319" y="8554007"/>
                </a:cubicBezTo>
                <a:cubicBezTo>
                  <a:pt x="9091080" y="8531689"/>
                  <a:pt x="9091080" y="8508131"/>
                  <a:pt x="9088600" y="8485811"/>
                </a:cubicBezTo>
                <a:cubicBezTo>
                  <a:pt x="9086121" y="8426296"/>
                  <a:pt x="9082402" y="8368019"/>
                  <a:pt x="9077443" y="8309742"/>
                </a:cubicBezTo>
                <a:cubicBezTo>
                  <a:pt x="9076203" y="8292384"/>
                  <a:pt x="9074963" y="8276264"/>
                  <a:pt x="9073724" y="8258906"/>
                </a:cubicBezTo>
                <a:cubicBezTo>
                  <a:pt x="9060086" y="8206830"/>
                  <a:pt x="9045209" y="8153513"/>
                  <a:pt x="9030332" y="8102677"/>
                </a:cubicBezTo>
                <a:cubicBezTo>
                  <a:pt x="9029092" y="8103915"/>
                  <a:pt x="9029092" y="8106396"/>
                  <a:pt x="9029092" y="8107636"/>
                </a:cubicBezTo>
                <a:cubicBezTo>
                  <a:pt x="9025373" y="8082838"/>
                  <a:pt x="9020414" y="8058039"/>
                  <a:pt x="9010496" y="8035721"/>
                </a:cubicBezTo>
                <a:cubicBezTo>
                  <a:pt x="9008017" y="7976204"/>
                  <a:pt x="8988181" y="7920408"/>
                  <a:pt x="8955947" y="7875770"/>
                </a:cubicBezTo>
                <a:cubicBezTo>
                  <a:pt x="8948508" y="7854692"/>
                  <a:pt x="8942310" y="7837332"/>
                  <a:pt x="8937350" y="7822455"/>
                </a:cubicBezTo>
                <a:cubicBezTo>
                  <a:pt x="8932392" y="7827413"/>
                  <a:pt x="8928672" y="7832372"/>
                  <a:pt x="8923714" y="7837332"/>
                </a:cubicBezTo>
                <a:cubicBezTo>
                  <a:pt x="8916275" y="7829894"/>
                  <a:pt x="8908837" y="7822455"/>
                  <a:pt x="8900159" y="7815014"/>
                </a:cubicBezTo>
                <a:cubicBezTo>
                  <a:pt x="8908837" y="7807576"/>
                  <a:pt x="8917515" y="7798895"/>
                  <a:pt x="8924953" y="7790215"/>
                </a:cubicBezTo>
                <a:cubicBezTo>
                  <a:pt x="8921234" y="7777817"/>
                  <a:pt x="8917515" y="7770376"/>
                  <a:pt x="8917515" y="7770376"/>
                </a:cubicBezTo>
                <a:cubicBezTo>
                  <a:pt x="8862966" y="7761697"/>
                  <a:pt x="8809656" y="7756738"/>
                  <a:pt x="8756348" y="7756738"/>
                </a:cubicBezTo>
                <a:cubicBezTo>
                  <a:pt x="8746429" y="7755499"/>
                  <a:pt x="8736512" y="7755499"/>
                  <a:pt x="8725354" y="7755499"/>
                </a:cubicBezTo>
                <a:cubicBezTo>
                  <a:pt x="8707997" y="7755499"/>
                  <a:pt x="8689401" y="7756738"/>
                  <a:pt x="8670805" y="7760459"/>
                </a:cubicBezTo>
                <a:cubicBezTo>
                  <a:pt x="8491041" y="7780296"/>
                  <a:pt x="8319956" y="7864612"/>
                  <a:pt x="8152590" y="8050600"/>
                </a:cubicBezTo>
                <a:cubicBezTo>
                  <a:pt x="8145151" y="8060520"/>
                  <a:pt x="8138953" y="8071678"/>
                  <a:pt x="8131514" y="8082838"/>
                </a:cubicBezTo>
                <a:cubicBezTo>
                  <a:pt x="8124076" y="8095236"/>
                  <a:pt x="8115398" y="8108875"/>
                  <a:pt x="8107959" y="8122516"/>
                </a:cubicBezTo>
                <a:cubicBezTo>
                  <a:pt x="8100520" y="8136155"/>
                  <a:pt x="8091842" y="8151034"/>
                  <a:pt x="8085644" y="8165911"/>
                </a:cubicBezTo>
                <a:cubicBezTo>
                  <a:pt x="8083164" y="8167151"/>
                  <a:pt x="8083164" y="8168392"/>
                  <a:pt x="8081924" y="8169632"/>
                </a:cubicBezTo>
                <a:cubicBezTo>
                  <a:pt x="8062088" y="8193191"/>
                  <a:pt x="8043492" y="8217990"/>
                  <a:pt x="8024895" y="8242786"/>
                </a:cubicBezTo>
                <a:cubicBezTo>
                  <a:pt x="7969107" y="8317183"/>
                  <a:pt x="7925716" y="8401497"/>
                  <a:pt x="7891003" y="8488292"/>
                </a:cubicBezTo>
                <a:cubicBezTo>
                  <a:pt x="7892242" y="8483332"/>
                  <a:pt x="7893482" y="8477132"/>
                  <a:pt x="7895962" y="8472172"/>
                </a:cubicBezTo>
                <a:cubicBezTo>
                  <a:pt x="7898442" y="8463493"/>
                  <a:pt x="7902160" y="8453573"/>
                  <a:pt x="7904640" y="8443654"/>
                </a:cubicBezTo>
                <a:cubicBezTo>
                  <a:pt x="7908359" y="8434975"/>
                  <a:pt x="7912078" y="8426296"/>
                  <a:pt x="7914558" y="8416376"/>
                </a:cubicBezTo>
                <a:cubicBezTo>
                  <a:pt x="7918278" y="8406457"/>
                  <a:pt x="7920756" y="8397777"/>
                  <a:pt x="7924476" y="8389098"/>
                </a:cubicBezTo>
                <a:cubicBezTo>
                  <a:pt x="7931914" y="8370500"/>
                  <a:pt x="7939352" y="8353140"/>
                  <a:pt x="7946791" y="8335781"/>
                </a:cubicBezTo>
                <a:cubicBezTo>
                  <a:pt x="7946791" y="8334541"/>
                  <a:pt x="7948030" y="8333300"/>
                  <a:pt x="7948030" y="8333300"/>
                </a:cubicBezTo>
                <a:cubicBezTo>
                  <a:pt x="7914558" y="8387858"/>
                  <a:pt x="7882324" y="8447373"/>
                  <a:pt x="7848852" y="8510610"/>
                </a:cubicBezTo>
                <a:cubicBezTo>
                  <a:pt x="7883564" y="8333300"/>
                  <a:pt x="7939352" y="8190710"/>
                  <a:pt x="8007540" y="8074158"/>
                </a:cubicBezTo>
                <a:cubicBezTo>
                  <a:pt x="8003820" y="8076637"/>
                  <a:pt x="8001340" y="8079118"/>
                  <a:pt x="7998860" y="8081597"/>
                </a:cubicBezTo>
                <a:cubicBezTo>
                  <a:pt x="8012498" y="8058039"/>
                  <a:pt x="8028614" y="8035721"/>
                  <a:pt x="8042252" y="8013401"/>
                </a:cubicBezTo>
                <a:cubicBezTo>
                  <a:pt x="8043492" y="8013401"/>
                  <a:pt x="8044731" y="8013401"/>
                  <a:pt x="8045972" y="8013401"/>
                </a:cubicBezTo>
                <a:cubicBezTo>
                  <a:pt x="8090602" y="7945207"/>
                  <a:pt x="8140192" y="7889409"/>
                  <a:pt x="8191022" y="7842292"/>
                </a:cubicBezTo>
                <a:cubicBezTo>
                  <a:pt x="8194741" y="7841054"/>
                  <a:pt x="8198460" y="7839813"/>
                  <a:pt x="8202180" y="7837332"/>
                </a:cubicBezTo>
                <a:cubicBezTo>
                  <a:pt x="8251770" y="7823693"/>
                  <a:pt x="8293922" y="7792696"/>
                  <a:pt x="8326154" y="7753018"/>
                </a:cubicBezTo>
                <a:cubicBezTo>
                  <a:pt x="8345990" y="7741858"/>
                  <a:pt x="8363346" y="7726981"/>
                  <a:pt x="8378224" y="7710861"/>
                </a:cubicBezTo>
                <a:cubicBezTo>
                  <a:pt x="8445171" y="7676143"/>
                  <a:pt x="8512117" y="7652585"/>
                  <a:pt x="8576583" y="7637705"/>
                </a:cubicBezTo>
                <a:cubicBezTo>
                  <a:pt x="8632373" y="7625307"/>
                  <a:pt x="8745190" y="7600508"/>
                  <a:pt x="8836932" y="7585629"/>
                </a:cubicBezTo>
                <a:cubicBezTo>
                  <a:pt x="8942310" y="7570749"/>
                  <a:pt x="8939830" y="7284328"/>
                  <a:pt x="8917515" y="7178936"/>
                </a:cubicBezTo>
                <a:cubicBezTo>
                  <a:pt x="8881562" y="7005346"/>
                  <a:pt x="8735271" y="6929712"/>
                  <a:pt x="8556748" y="6880114"/>
                </a:cubicBezTo>
                <a:cubicBezTo>
                  <a:pt x="8531953" y="6870194"/>
                  <a:pt x="8505918" y="6862756"/>
                  <a:pt x="8481123" y="6855315"/>
                </a:cubicBezTo>
                <a:cubicBezTo>
                  <a:pt x="8426574" y="6840438"/>
                  <a:pt x="8362107" y="6826797"/>
                  <a:pt x="8295161" y="6820599"/>
                </a:cubicBezTo>
                <a:cubicBezTo>
                  <a:pt x="8176144" y="6794560"/>
                  <a:pt x="8058369" y="6764801"/>
                  <a:pt x="7961668" y="6717684"/>
                </a:cubicBezTo>
                <a:cubicBezTo>
                  <a:pt x="7959188" y="6712724"/>
                  <a:pt x="7955469" y="6709005"/>
                  <a:pt x="7951750" y="6705286"/>
                </a:cubicBezTo>
                <a:cubicBezTo>
                  <a:pt x="7902160" y="6647009"/>
                  <a:pt x="7842652" y="6594932"/>
                  <a:pt x="7776946" y="6552776"/>
                </a:cubicBezTo>
                <a:cubicBezTo>
                  <a:pt x="7762068" y="6532936"/>
                  <a:pt x="7748432" y="6510618"/>
                  <a:pt x="7734794" y="6488298"/>
                </a:cubicBezTo>
                <a:cubicBezTo>
                  <a:pt x="7687684" y="6299832"/>
                  <a:pt x="7613298" y="6116324"/>
                  <a:pt x="7525276" y="5946454"/>
                </a:cubicBezTo>
                <a:cubicBezTo>
                  <a:pt x="7521557" y="5939014"/>
                  <a:pt x="7516598" y="5930336"/>
                  <a:pt x="7511640" y="5922896"/>
                </a:cubicBezTo>
                <a:cubicBezTo>
                  <a:pt x="7432295" y="5655074"/>
                  <a:pt x="7362870" y="5378572"/>
                  <a:pt x="7211620" y="5136787"/>
                </a:cubicBezTo>
                <a:cubicBezTo>
                  <a:pt x="6983506" y="4774730"/>
                  <a:pt x="6703324" y="4582543"/>
                  <a:pt x="6471489" y="4480868"/>
                </a:cubicBezTo>
                <a:cubicBezTo>
                  <a:pt x="6429338" y="4451111"/>
                  <a:pt x="6382228" y="4427553"/>
                  <a:pt x="6333877" y="4421352"/>
                </a:cubicBezTo>
                <a:cubicBezTo>
                  <a:pt x="6332638" y="4420113"/>
                  <a:pt x="6330158" y="4420113"/>
                  <a:pt x="6327679" y="4420113"/>
                </a:cubicBezTo>
                <a:cubicBezTo>
                  <a:pt x="6320240" y="4416393"/>
                  <a:pt x="6311562" y="4413913"/>
                  <a:pt x="6302884" y="4411433"/>
                </a:cubicBezTo>
                <a:cubicBezTo>
                  <a:pt x="6294206" y="4408953"/>
                  <a:pt x="6284288" y="4408953"/>
                  <a:pt x="6275609" y="4411433"/>
                </a:cubicBezTo>
                <a:cubicBezTo>
                  <a:pt x="6118160" y="4366796"/>
                  <a:pt x="6011542" y="4365557"/>
                  <a:pt x="6011542" y="4365557"/>
                </a:cubicBezTo>
                <a:cubicBezTo>
                  <a:pt x="6011542" y="4365557"/>
                  <a:pt x="6046256" y="4607340"/>
                  <a:pt x="6177669" y="4959478"/>
                </a:cubicBezTo>
                <a:cubicBezTo>
                  <a:pt x="6178910" y="4959478"/>
                  <a:pt x="6178910" y="4960718"/>
                  <a:pt x="6178910" y="4960718"/>
                </a:cubicBezTo>
                <a:cubicBezTo>
                  <a:pt x="6185108" y="5042553"/>
                  <a:pt x="6227259" y="5129347"/>
                  <a:pt x="6260732" y="5198783"/>
                </a:cubicBezTo>
                <a:cubicBezTo>
                  <a:pt x="6296684" y="5274418"/>
                  <a:pt x="6340076" y="5347574"/>
                  <a:pt x="6385947" y="5418249"/>
                </a:cubicBezTo>
                <a:cubicBezTo>
                  <a:pt x="6388426" y="5421968"/>
                  <a:pt x="6390906" y="5425688"/>
                  <a:pt x="6392146" y="5429408"/>
                </a:cubicBezTo>
                <a:cubicBezTo>
                  <a:pt x="6389666" y="5425688"/>
                  <a:pt x="6385947" y="5421968"/>
                  <a:pt x="6383468" y="5418249"/>
                </a:cubicBezTo>
                <a:cubicBezTo>
                  <a:pt x="6451654" y="5550920"/>
                  <a:pt x="6532238" y="5688551"/>
                  <a:pt x="6627698" y="5827422"/>
                </a:cubicBezTo>
                <a:cubicBezTo>
                  <a:pt x="6693405" y="5922896"/>
                  <a:pt x="6747954" y="6013410"/>
                  <a:pt x="6791344" y="6098964"/>
                </a:cubicBezTo>
                <a:cubicBezTo>
                  <a:pt x="6796304" y="6111364"/>
                  <a:pt x="6801263" y="6123763"/>
                  <a:pt x="6806222" y="6134922"/>
                </a:cubicBezTo>
                <a:cubicBezTo>
                  <a:pt x="6812421" y="6153520"/>
                  <a:pt x="6821099" y="6170880"/>
                  <a:pt x="6831016" y="6186998"/>
                </a:cubicBezTo>
                <a:cubicBezTo>
                  <a:pt x="6835976" y="6196918"/>
                  <a:pt x="6840935" y="6205598"/>
                  <a:pt x="6847134" y="6214278"/>
                </a:cubicBezTo>
                <a:cubicBezTo>
                  <a:pt x="6848374" y="6219237"/>
                  <a:pt x="6850854" y="6222956"/>
                  <a:pt x="6852093" y="6227916"/>
                </a:cubicBezTo>
                <a:cubicBezTo>
                  <a:pt x="6855812" y="6234116"/>
                  <a:pt x="6858291" y="6239075"/>
                  <a:pt x="6860771" y="6245276"/>
                </a:cubicBezTo>
                <a:cubicBezTo>
                  <a:pt x="6862010" y="6246515"/>
                  <a:pt x="6862010" y="6246515"/>
                  <a:pt x="6862010" y="6246515"/>
                </a:cubicBezTo>
                <a:cubicBezTo>
                  <a:pt x="6878128" y="6282472"/>
                  <a:pt x="6893004" y="6317191"/>
                  <a:pt x="6906642" y="6351908"/>
                </a:cubicBezTo>
                <a:cubicBezTo>
                  <a:pt x="6904162" y="6350669"/>
                  <a:pt x="6901683" y="6348189"/>
                  <a:pt x="6900442" y="6346948"/>
                </a:cubicBezTo>
                <a:cubicBezTo>
                  <a:pt x="6899203" y="6345709"/>
                  <a:pt x="6899203" y="6344468"/>
                  <a:pt x="6897964" y="6344468"/>
                </a:cubicBezTo>
                <a:cubicBezTo>
                  <a:pt x="6922758" y="6416384"/>
                  <a:pt x="6941354" y="6485820"/>
                  <a:pt x="6954992" y="6557736"/>
                </a:cubicBezTo>
                <a:cubicBezTo>
                  <a:pt x="6956232" y="6558976"/>
                  <a:pt x="6957472" y="6561454"/>
                  <a:pt x="6958710" y="6562695"/>
                </a:cubicBezTo>
                <a:cubicBezTo>
                  <a:pt x="6958710" y="6563936"/>
                  <a:pt x="6958710" y="6563936"/>
                  <a:pt x="6958710" y="6563936"/>
                </a:cubicBezTo>
                <a:cubicBezTo>
                  <a:pt x="6964910" y="6614772"/>
                  <a:pt x="6969868" y="6665608"/>
                  <a:pt x="6976068" y="6715206"/>
                </a:cubicBezTo>
                <a:cubicBezTo>
                  <a:pt x="6995904" y="6925992"/>
                  <a:pt x="6977307" y="7142977"/>
                  <a:pt x="6953752" y="7407081"/>
                </a:cubicBezTo>
                <a:cubicBezTo>
                  <a:pt x="6954992" y="7409560"/>
                  <a:pt x="6956232" y="7413279"/>
                  <a:pt x="6957472" y="7415760"/>
                </a:cubicBezTo>
                <a:cubicBezTo>
                  <a:pt x="6954992" y="7431878"/>
                  <a:pt x="6951272" y="7447998"/>
                  <a:pt x="6948794" y="7464118"/>
                </a:cubicBezTo>
                <a:cubicBezTo>
                  <a:pt x="6937636" y="7447998"/>
                  <a:pt x="6923998" y="7434359"/>
                  <a:pt x="6910361" y="7421961"/>
                </a:cubicBezTo>
                <a:cubicBezTo>
                  <a:pt x="6897964" y="7367403"/>
                  <a:pt x="6889284" y="7312846"/>
                  <a:pt x="6885566" y="7259531"/>
                </a:cubicBezTo>
                <a:cubicBezTo>
                  <a:pt x="6889284" y="7176455"/>
                  <a:pt x="6881847" y="7090901"/>
                  <a:pt x="6881847" y="7010306"/>
                </a:cubicBezTo>
                <a:cubicBezTo>
                  <a:pt x="6881847" y="7002866"/>
                  <a:pt x="6879367" y="6997908"/>
                  <a:pt x="6878128" y="6992948"/>
                </a:cubicBezTo>
                <a:cubicBezTo>
                  <a:pt x="6878128" y="6720165"/>
                  <a:pt x="6874408" y="6449862"/>
                  <a:pt x="6612821" y="6182039"/>
                </a:cubicBezTo>
                <a:cubicBezTo>
                  <a:pt x="6672328" y="6614772"/>
                  <a:pt x="6723158" y="6885074"/>
                  <a:pt x="6579348" y="7270689"/>
                </a:cubicBezTo>
                <a:cubicBezTo>
                  <a:pt x="6575629" y="7275649"/>
                  <a:pt x="6574388" y="7281849"/>
                  <a:pt x="6573149" y="7288049"/>
                </a:cubicBezTo>
                <a:cubicBezTo>
                  <a:pt x="6571910" y="7289287"/>
                  <a:pt x="6571910" y="7290528"/>
                  <a:pt x="6570669" y="7293009"/>
                </a:cubicBezTo>
                <a:cubicBezTo>
                  <a:pt x="6569430" y="7296728"/>
                  <a:pt x="6568190" y="7301688"/>
                  <a:pt x="6565710" y="7306648"/>
                </a:cubicBezTo>
                <a:cubicBezTo>
                  <a:pt x="6565710" y="7306648"/>
                  <a:pt x="6566950" y="7309126"/>
                  <a:pt x="6566950" y="7310367"/>
                </a:cubicBezTo>
                <a:cubicBezTo>
                  <a:pt x="6563230" y="7325246"/>
                  <a:pt x="6558272" y="7338885"/>
                  <a:pt x="6554552" y="7352524"/>
                </a:cubicBezTo>
                <a:cubicBezTo>
                  <a:pt x="6548354" y="7364924"/>
                  <a:pt x="6540915" y="7377323"/>
                  <a:pt x="6534717" y="7389721"/>
                </a:cubicBezTo>
                <a:cubicBezTo>
                  <a:pt x="6533476" y="7387242"/>
                  <a:pt x="6533476" y="7386002"/>
                  <a:pt x="6533476" y="7383523"/>
                </a:cubicBezTo>
                <a:cubicBezTo>
                  <a:pt x="6508682" y="7439319"/>
                  <a:pt x="6481408" y="7497596"/>
                  <a:pt x="6447934" y="7559592"/>
                </a:cubicBezTo>
                <a:cubicBezTo>
                  <a:pt x="6446694" y="7560830"/>
                  <a:pt x="6446694" y="7562070"/>
                  <a:pt x="6446694" y="7562070"/>
                </a:cubicBezTo>
                <a:cubicBezTo>
                  <a:pt x="6433058" y="7586869"/>
                  <a:pt x="6420659" y="7612906"/>
                  <a:pt x="6407022" y="7637705"/>
                </a:cubicBezTo>
                <a:cubicBezTo>
                  <a:pt x="6407022" y="7635226"/>
                  <a:pt x="6408263" y="7633986"/>
                  <a:pt x="6408263" y="7631507"/>
                </a:cubicBezTo>
                <a:cubicBezTo>
                  <a:pt x="6359912" y="7717062"/>
                  <a:pt x="6304123" y="7808814"/>
                  <a:pt x="6239656" y="7908009"/>
                </a:cubicBezTo>
                <a:cubicBezTo>
                  <a:pt x="6237178" y="7912969"/>
                  <a:pt x="6233458" y="7917929"/>
                  <a:pt x="6230978" y="7921648"/>
                </a:cubicBezTo>
                <a:cubicBezTo>
                  <a:pt x="6219820" y="7930327"/>
                  <a:pt x="6208663" y="7939006"/>
                  <a:pt x="6199985" y="7948926"/>
                </a:cubicBezTo>
                <a:cubicBezTo>
                  <a:pt x="6118160" y="8030761"/>
                  <a:pt x="6063612" y="8128714"/>
                  <a:pt x="6028900" y="8235348"/>
                </a:cubicBezTo>
                <a:cubicBezTo>
                  <a:pt x="5928478" y="8394058"/>
                  <a:pt x="5852854" y="8535408"/>
                  <a:pt x="5799546" y="8689159"/>
                </a:cubicBezTo>
                <a:cubicBezTo>
                  <a:pt x="5774750" y="8701557"/>
                  <a:pt x="5749954" y="8718916"/>
                  <a:pt x="5730120" y="8739995"/>
                </a:cubicBezTo>
                <a:cubicBezTo>
                  <a:pt x="5723921" y="8744955"/>
                  <a:pt x="5718962" y="8749915"/>
                  <a:pt x="5712763" y="8756115"/>
                </a:cubicBezTo>
                <a:cubicBezTo>
                  <a:pt x="5738798" y="8669320"/>
                  <a:pt x="5757394" y="8581285"/>
                  <a:pt x="5756155" y="8492011"/>
                </a:cubicBezTo>
                <a:cubicBezTo>
                  <a:pt x="5777230" y="8436215"/>
                  <a:pt x="5802025" y="8382898"/>
                  <a:pt x="5826820" y="8329581"/>
                </a:cubicBezTo>
                <a:cubicBezTo>
                  <a:pt x="5844176" y="8299823"/>
                  <a:pt x="5861534" y="8270066"/>
                  <a:pt x="5878890" y="8241548"/>
                </a:cubicBezTo>
                <a:cubicBezTo>
                  <a:pt x="5959474" y="8106396"/>
                  <a:pt x="6037578" y="7970005"/>
                  <a:pt x="6113202" y="7833613"/>
                </a:cubicBezTo>
                <a:cubicBezTo>
                  <a:pt x="6113202" y="7832372"/>
                  <a:pt x="6114441" y="7832372"/>
                  <a:pt x="6115682" y="7832372"/>
                </a:cubicBezTo>
                <a:cubicBezTo>
                  <a:pt x="6244615" y="7625307"/>
                  <a:pt x="6371070" y="7418239"/>
                  <a:pt x="6450414" y="7192575"/>
                </a:cubicBezTo>
                <a:cubicBezTo>
                  <a:pt x="6466531" y="7167776"/>
                  <a:pt x="6478928" y="7140499"/>
                  <a:pt x="6488846" y="7111980"/>
                </a:cubicBezTo>
                <a:cubicBezTo>
                  <a:pt x="6500004" y="7074781"/>
                  <a:pt x="6502484" y="7030146"/>
                  <a:pt x="6503723" y="6989227"/>
                </a:cubicBezTo>
                <a:cubicBezTo>
                  <a:pt x="6528518" y="6907394"/>
                  <a:pt x="6540915" y="6823078"/>
                  <a:pt x="6535958" y="6738764"/>
                </a:cubicBezTo>
                <a:cubicBezTo>
                  <a:pt x="6535958" y="6722644"/>
                  <a:pt x="6533476" y="6707764"/>
                  <a:pt x="6530998" y="6692888"/>
                </a:cubicBezTo>
                <a:cubicBezTo>
                  <a:pt x="6517361" y="6354388"/>
                  <a:pt x="6358672" y="5984892"/>
                  <a:pt x="6177669" y="5607956"/>
                </a:cubicBezTo>
                <a:cubicBezTo>
                  <a:pt x="6150394" y="5541000"/>
                  <a:pt x="6118160" y="5475285"/>
                  <a:pt x="6082208" y="5413289"/>
                </a:cubicBezTo>
                <a:cubicBezTo>
                  <a:pt x="5849135" y="4937160"/>
                  <a:pt x="5611104" y="4458551"/>
                  <a:pt x="5613584" y="4025818"/>
                </a:cubicBezTo>
                <a:cubicBezTo>
                  <a:pt x="5614823" y="4022098"/>
                  <a:pt x="5616062" y="4018378"/>
                  <a:pt x="5616062" y="4013418"/>
                </a:cubicBezTo>
                <a:cubicBezTo>
                  <a:pt x="5622262" y="3966302"/>
                  <a:pt x="5624742" y="3919185"/>
                  <a:pt x="5624742" y="3870828"/>
                </a:cubicBezTo>
                <a:cubicBezTo>
                  <a:pt x="5645816" y="3734436"/>
                  <a:pt x="5695406" y="3603005"/>
                  <a:pt x="5782189" y="3477773"/>
                </a:cubicBezTo>
                <a:cubicBezTo>
                  <a:pt x="5447456" y="3655082"/>
                  <a:pt x="5189588" y="3514970"/>
                  <a:pt x="4978832" y="3917944"/>
                </a:cubicBezTo>
                <a:cubicBezTo>
                  <a:pt x="4954037" y="3966302"/>
                  <a:pt x="4934200" y="4013418"/>
                  <a:pt x="4916844" y="4060536"/>
                </a:cubicBezTo>
                <a:cubicBezTo>
                  <a:pt x="4836260" y="4178328"/>
                  <a:pt x="4839980" y="4325878"/>
                  <a:pt x="4827582" y="4469710"/>
                </a:cubicBezTo>
                <a:cubicBezTo>
                  <a:pt x="4813944" y="4632139"/>
                  <a:pt x="4828822" y="4803248"/>
                  <a:pt x="4874692" y="4961957"/>
                </a:cubicBezTo>
                <a:cubicBezTo>
                  <a:pt x="4908165" y="5078510"/>
                  <a:pt x="4960235" y="5183903"/>
                  <a:pt x="5023463" y="5283098"/>
                </a:cubicBezTo>
                <a:cubicBezTo>
                  <a:pt x="5152396" y="5553400"/>
                  <a:pt x="5324722" y="5826183"/>
                  <a:pt x="5438779" y="6097725"/>
                </a:cubicBezTo>
                <a:cubicBezTo>
                  <a:pt x="5459854" y="6164680"/>
                  <a:pt x="5480930" y="6232876"/>
                  <a:pt x="5505725" y="6298592"/>
                </a:cubicBezTo>
                <a:cubicBezTo>
                  <a:pt x="5511924" y="6317191"/>
                  <a:pt x="5518122" y="6335790"/>
                  <a:pt x="5524320" y="6354388"/>
                </a:cubicBezTo>
                <a:cubicBezTo>
                  <a:pt x="5556555" y="6485820"/>
                  <a:pt x="5567712" y="6614772"/>
                  <a:pt x="5542917" y="6743724"/>
                </a:cubicBezTo>
                <a:cubicBezTo>
                  <a:pt x="5545397" y="6756122"/>
                  <a:pt x="5547877" y="6768522"/>
                  <a:pt x="5551596" y="6782161"/>
                </a:cubicBezTo>
                <a:cubicBezTo>
                  <a:pt x="5549116" y="6784640"/>
                  <a:pt x="5549116" y="6785880"/>
                  <a:pt x="5547877" y="6787121"/>
                </a:cubicBezTo>
                <a:cubicBezTo>
                  <a:pt x="5537958" y="6804479"/>
                  <a:pt x="5528040" y="6820599"/>
                  <a:pt x="5519363" y="6837957"/>
                </a:cubicBezTo>
                <a:cubicBezTo>
                  <a:pt x="5497047" y="6880114"/>
                  <a:pt x="5478450" y="6924752"/>
                  <a:pt x="5463574" y="6969390"/>
                </a:cubicBezTo>
                <a:cubicBezTo>
                  <a:pt x="5437538" y="7017745"/>
                  <a:pt x="5406545" y="7064862"/>
                  <a:pt x="5369353" y="7113219"/>
                </a:cubicBezTo>
                <a:cubicBezTo>
                  <a:pt x="5369353" y="7107021"/>
                  <a:pt x="5369353" y="7102061"/>
                  <a:pt x="5369353" y="7095861"/>
                </a:cubicBezTo>
                <a:cubicBezTo>
                  <a:pt x="5492088" y="6820599"/>
                  <a:pt x="5520602" y="6712724"/>
                  <a:pt x="5448696" y="6493258"/>
                </a:cubicBezTo>
                <a:cubicBezTo>
                  <a:pt x="5384230" y="6299832"/>
                  <a:pt x="5287528" y="6059288"/>
                  <a:pt x="5161074" y="5838582"/>
                </a:cubicBezTo>
                <a:cubicBezTo>
                  <a:pt x="5144958" y="5772866"/>
                  <a:pt x="5107765" y="5713350"/>
                  <a:pt x="5056936" y="5671193"/>
                </a:cubicBezTo>
                <a:cubicBezTo>
                  <a:pt x="5044538" y="5655074"/>
                  <a:pt x="5032140" y="5637715"/>
                  <a:pt x="5020983" y="5621596"/>
                </a:cubicBezTo>
                <a:cubicBezTo>
                  <a:pt x="4735842" y="5232261"/>
                  <a:pt x="4620544" y="4906162"/>
                  <a:pt x="4592030" y="4627180"/>
                </a:cubicBezTo>
                <a:cubicBezTo>
                  <a:pt x="4592030" y="4620979"/>
                  <a:pt x="4592030" y="4616019"/>
                  <a:pt x="4592030" y="4609820"/>
                </a:cubicBezTo>
                <a:cubicBezTo>
                  <a:pt x="4592030" y="4572623"/>
                  <a:pt x="4589550" y="4535425"/>
                  <a:pt x="4585832" y="4498228"/>
                </a:cubicBezTo>
                <a:cubicBezTo>
                  <a:pt x="4584591" y="4365557"/>
                  <a:pt x="4603188" y="4244044"/>
                  <a:pt x="4629222" y="4133691"/>
                </a:cubicBezTo>
                <a:cubicBezTo>
                  <a:pt x="4582112" y="4258923"/>
                  <a:pt x="4415986" y="4391595"/>
                  <a:pt x="4213906" y="4534185"/>
                </a:cubicBezTo>
                <a:cubicBezTo>
                  <a:pt x="4194070" y="4540385"/>
                  <a:pt x="4175474" y="4550304"/>
                  <a:pt x="4158117" y="4562704"/>
                </a:cubicBezTo>
                <a:cubicBezTo>
                  <a:pt x="4034142" y="4655698"/>
                  <a:pt x="3902728" y="4742491"/>
                  <a:pt x="3776275" y="4836726"/>
                </a:cubicBezTo>
                <a:cubicBezTo>
                  <a:pt x="3716766" y="4878883"/>
                  <a:pt x="3659738" y="4923520"/>
                  <a:pt x="3603949" y="4966917"/>
                </a:cubicBezTo>
                <a:cubicBezTo>
                  <a:pt x="3602710" y="4966917"/>
                  <a:pt x="3602710" y="4966917"/>
                  <a:pt x="3601470" y="4968158"/>
                </a:cubicBezTo>
                <a:cubicBezTo>
                  <a:pt x="3541962" y="4996676"/>
                  <a:pt x="3496093" y="5043793"/>
                  <a:pt x="3456421" y="5095869"/>
                </a:cubicBezTo>
                <a:cubicBezTo>
                  <a:pt x="3236984" y="5306656"/>
                  <a:pt x="3111769" y="5536041"/>
                  <a:pt x="3239464" y="5788984"/>
                </a:cubicBezTo>
                <a:cubicBezTo>
                  <a:pt x="3239464" y="5785265"/>
                  <a:pt x="3239464" y="5782785"/>
                  <a:pt x="3239464" y="5782785"/>
                </a:cubicBezTo>
                <a:cubicBezTo>
                  <a:pt x="3239464" y="5782785"/>
                  <a:pt x="3240704" y="5787745"/>
                  <a:pt x="3243183" y="5795185"/>
                </a:cubicBezTo>
                <a:cubicBezTo>
                  <a:pt x="3281616" y="5868340"/>
                  <a:pt x="3329966" y="5930336"/>
                  <a:pt x="3384515" y="5986132"/>
                </a:cubicBezTo>
                <a:cubicBezTo>
                  <a:pt x="3399392" y="5997291"/>
                  <a:pt x="3416748" y="6009690"/>
                  <a:pt x="3435344" y="6020850"/>
                </a:cubicBezTo>
                <a:cubicBezTo>
                  <a:pt x="3458900" y="6034488"/>
                  <a:pt x="3484934" y="6048128"/>
                  <a:pt x="3513449" y="6060526"/>
                </a:cubicBezTo>
                <a:cubicBezTo>
                  <a:pt x="3538242" y="6095245"/>
                  <a:pt x="3567996" y="6123763"/>
                  <a:pt x="3600230" y="6148561"/>
                </a:cubicBezTo>
                <a:cubicBezTo>
                  <a:pt x="3597751" y="6148561"/>
                  <a:pt x="3596510" y="6147322"/>
                  <a:pt x="3594032" y="6147322"/>
                </a:cubicBezTo>
                <a:cubicBezTo>
                  <a:pt x="3598990" y="6149802"/>
                  <a:pt x="3603949" y="6153520"/>
                  <a:pt x="3608909" y="6156000"/>
                </a:cubicBezTo>
                <a:cubicBezTo>
                  <a:pt x="3657258" y="6191958"/>
                  <a:pt x="3711808" y="6220476"/>
                  <a:pt x="3768836" y="6245276"/>
                </a:cubicBezTo>
                <a:cubicBezTo>
                  <a:pt x="4058938" y="6395306"/>
                  <a:pt x="4357718" y="6518058"/>
                  <a:pt x="4440780" y="6839198"/>
                </a:cubicBezTo>
                <a:cubicBezTo>
                  <a:pt x="4440780" y="6870194"/>
                  <a:pt x="4442020" y="6901194"/>
                  <a:pt x="4445738" y="6932190"/>
                </a:cubicBezTo>
                <a:cubicBezTo>
                  <a:pt x="4440780" y="6930952"/>
                  <a:pt x="4434581" y="6929712"/>
                  <a:pt x="4429623" y="6927230"/>
                </a:cubicBezTo>
                <a:cubicBezTo>
                  <a:pt x="4190350" y="6616012"/>
                  <a:pt x="3860578" y="6546576"/>
                  <a:pt x="3860578" y="6546576"/>
                </a:cubicBezTo>
                <a:cubicBezTo>
                  <a:pt x="3860578" y="6546576"/>
                  <a:pt x="3850660" y="6607331"/>
                  <a:pt x="3839502" y="6709005"/>
                </a:cubicBezTo>
                <a:cubicBezTo>
                  <a:pt x="3840741" y="6718924"/>
                  <a:pt x="3841982" y="6727604"/>
                  <a:pt x="3843221" y="6738764"/>
                </a:cubicBezTo>
                <a:cubicBezTo>
                  <a:pt x="3848180" y="6771001"/>
                  <a:pt x="3858098" y="6805720"/>
                  <a:pt x="3871736" y="6842917"/>
                </a:cubicBezTo>
                <a:cubicBezTo>
                  <a:pt x="3860578" y="6857796"/>
                  <a:pt x="3851899" y="6872676"/>
                  <a:pt x="3844460" y="6888793"/>
                </a:cubicBezTo>
                <a:cubicBezTo>
                  <a:pt x="3840741" y="6880114"/>
                  <a:pt x="3839502" y="6871435"/>
                  <a:pt x="3837022" y="6861516"/>
                </a:cubicBezTo>
                <a:cubicBezTo>
                  <a:pt x="3833302" y="6849117"/>
                  <a:pt x="3830824" y="6836716"/>
                  <a:pt x="3828345" y="6825558"/>
                </a:cubicBezTo>
                <a:cubicBezTo>
                  <a:pt x="3824626" y="6872676"/>
                  <a:pt x="3820906" y="6927230"/>
                  <a:pt x="3818426" y="6984267"/>
                </a:cubicBezTo>
                <a:cubicBezTo>
                  <a:pt x="3818426" y="6991708"/>
                  <a:pt x="3817187" y="6997908"/>
                  <a:pt x="3815946" y="7005346"/>
                </a:cubicBezTo>
                <a:cubicBezTo>
                  <a:pt x="3815946" y="7014026"/>
                  <a:pt x="3815946" y="7022704"/>
                  <a:pt x="3815946" y="7031384"/>
                </a:cubicBezTo>
                <a:cubicBezTo>
                  <a:pt x="3809748" y="7269450"/>
                  <a:pt x="3820906" y="7570749"/>
                  <a:pt x="3887852" y="7865850"/>
                </a:cubicBezTo>
                <a:cubicBezTo>
                  <a:pt x="3841982" y="7688543"/>
                  <a:pt x="3777515" y="7491395"/>
                  <a:pt x="3734123" y="7285568"/>
                </a:cubicBezTo>
                <a:cubicBezTo>
                  <a:pt x="3731643" y="7299207"/>
                  <a:pt x="3729164" y="7311607"/>
                  <a:pt x="3726684" y="7324006"/>
                </a:cubicBezTo>
                <a:cubicBezTo>
                  <a:pt x="3721726" y="7269450"/>
                  <a:pt x="3715528" y="7214893"/>
                  <a:pt x="3705608" y="7160336"/>
                </a:cubicBezTo>
                <a:cubicBezTo>
                  <a:pt x="3706849" y="7155376"/>
                  <a:pt x="3706849" y="7151656"/>
                  <a:pt x="3708089" y="7147937"/>
                </a:cubicBezTo>
                <a:cubicBezTo>
                  <a:pt x="3695691" y="7059904"/>
                  <a:pt x="3685774" y="6971868"/>
                  <a:pt x="3685774" y="6883834"/>
                </a:cubicBezTo>
                <a:cubicBezTo>
                  <a:pt x="3689493" y="6656928"/>
                  <a:pt x="3646102" y="6520538"/>
                  <a:pt x="3646102" y="6520538"/>
                </a:cubicBezTo>
                <a:cubicBezTo>
                  <a:pt x="3646102" y="6520538"/>
                  <a:pt x="3347322" y="6437462"/>
                  <a:pt x="3121688" y="6055567"/>
                </a:cubicBezTo>
                <a:lnTo>
                  <a:pt x="3121688" y="6058047"/>
                </a:lnTo>
                <a:cubicBezTo>
                  <a:pt x="3115488" y="6050608"/>
                  <a:pt x="3109290" y="6043168"/>
                  <a:pt x="3101852" y="6035729"/>
                </a:cubicBezTo>
                <a:cubicBezTo>
                  <a:pt x="3103092" y="6033249"/>
                  <a:pt x="3104331" y="6029528"/>
                  <a:pt x="3105571" y="6028290"/>
                </a:cubicBezTo>
                <a:cubicBezTo>
                  <a:pt x="3049782" y="5929096"/>
                  <a:pt x="2998952" y="5812543"/>
                  <a:pt x="2960521" y="5672432"/>
                </a:cubicBezTo>
                <a:cubicBezTo>
                  <a:pt x="2841505" y="5787745"/>
                  <a:pt x="2727448" y="5942735"/>
                  <a:pt x="2627028" y="6118804"/>
                </a:cubicBezTo>
                <a:cubicBezTo>
                  <a:pt x="2588597" y="6157241"/>
                  <a:pt x="2561321" y="6204358"/>
                  <a:pt x="2552643" y="6257675"/>
                </a:cubicBezTo>
                <a:cubicBezTo>
                  <a:pt x="2551403" y="6258914"/>
                  <a:pt x="2551403" y="6260154"/>
                  <a:pt x="2550165" y="6262634"/>
                </a:cubicBezTo>
                <a:cubicBezTo>
                  <a:pt x="2540246" y="6279992"/>
                  <a:pt x="2530327" y="6297352"/>
                  <a:pt x="2519170" y="6315950"/>
                </a:cubicBezTo>
                <a:cubicBezTo>
                  <a:pt x="2480737" y="6382906"/>
                  <a:pt x="2444785" y="6447382"/>
                  <a:pt x="2417510" y="6520538"/>
                </a:cubicBezTo>
                <a:cubicBezTo>
                  <a:pt x="2408832" y="6544096"/>
                  <a:pt x="2405113" y="6568896"/>
                  <a:pt x="2405113" y="6594932"/>
                </a:cubicBezTo>
                <a:cubicBezTo>
                  <a:pt x="2372879" y="6682968"/>
                  <a:pt x="2343126" y="6771001"/>
                  <a:pt x="2319570" y="6859036"/>
                </a:cubicBezTo>
                <a:cubicBezTo>
                  <a:pt x="2246425" y="6991708"/>
                  <a:pt x="2230309" y="7166536"/>
                  <a:pt x="2219151" y="7305407"/>
                </a:cubicBezTo>
                <a:cubicBezTo>
                  <a:pt x="2216671" y="7338885"/>
                  <a:pt x="2214192" y="7372363"/>
                  <a:pt x="2210471" y="7407081"/>
                </a:cubicBezTo>
                <a:cubicBezTo>
                  <a:pt x="2209234" y="7415760"/>
                  <a:pt x="2206754" y="7424439"/>
                  <a:pt x="2205513" y="7434359"/>
                </a:cubicBezTo>
                <a:cubicBezTo>
                  <a:pt x="2188157" y="7471556"/>
                  <a:pt x="2170800" y="7511234"/>
                  <a:pt x="2153443" y="7549672"/>
                </a:cubicBezTo>
                <a:cubicBezTo>
                  <a:pt x="2112532" y="7646384"/>
                  <a:pt x="2080299" y="7745580"/>
                  <a:pt x="2050544" y="7846013"/>
                </a:cubicBezTo>
                <a:cubicBezTo>
                  <a:pt x="2045586" y="7842292"/>
                  <a:pt x="2041868" y="7838573"/>
                  <a:pt x="2038148" y="7834853"/>
                </a:cubicBezTo>
                <a:cubicBezTo>
                  <a:pt x="1915413" y="7956364"/>
                  <a:pt x="1805075" y="8077878"/>
                  <a:pt x="1688537" y="8179552"/>
                </a:cubicBezTo>
                <a:cubicBezTo>
                  <a:pt x="1651346" y="8189471"/>
                  <a:pt x="1615392" y="8206830"/>
                  <a:pt x="1585639" y="8231628"/>
                </a:cubicBezTo>
                <a:cubicBezTo>
                  <a:pt x="1526130" y="8255187"/>
                  <a:pt x="1481499" y="8294863"/>
                  <a:pt x="1452985" y="8345701"/>
                </a:cubicBezTo>
                <a:cubicBezTo>
                  <a:pt x="1346367" y="8400256"/>
                  <a:pt x="1229830" y="8433734"/>
                  <a:pt x="1093457" y="8436215"/>
                </a:cubicBezTo>
                <a:cubicBezTo>
                  <a:pt x="632272" y="8441175"/>
                  <a:pt x="270265" y="8484572"/>
                  <a:pt x="0" y="8759834"/>
                </a:cubicBezTo>
                <a:cubicBezTo>
                  <a:pt x="148770" y="8443654"/>
                  <a:pt x="476064" y="8370500"/>
                  <a:pt x="870304" y="8366778"/>
                </a:cubicBezTo>
                <a:cubicBezTo>
                  <a:pt x="964525" y="8365540"/>
                  <a:pt x="1053787" y="8353140"/>
                  <a:pt x="1138089" y="8329581"/>
                </a:cubicBezTo>
                <a:cubicBezTo>
                  <a:pt x="1191399" y="8330822"/>
                  <a:pt x="1239750" y="8323381"/>
                  <a:pt x="1290578" y="8293624"/>
                </a:cubicBezTo>
                <a:cubicBezTo>
                  <a:pt x="1312895" y="8281224"/>
                  <a:pt x="1336450" y="8261385"/>
                  <a:pt x="1355046" y="8241548"/>
                </a:cubicBezTo>
                <a:cubicBezTo>
                  <a:pt x="1465383" y="8180790"/>
                  <a:pt x="1568282" y="8101436"/>
                  <a:pt x="1668702" y="7999762"/>
                </a:cubicBezTo>
                <a:cubicBezTo>
                  <a:pt x="2081538" y="7584388"/>
                  <a:pt x="2053024" y="7054944"/>
                  <a:pt x="2153443" y="6540378"/>
                </a:cubicBezTo>
                <a:lnTo>
                  <a:pt x="2147245" y="6545335"/>
                </a:lnTo>
                <a:cubicBezTo>
                  <a:pt x="2155924" y="6510618"/>
                  <a:pt x="2162123" y="6477141"/>
                  <a:pt x="2167081" y="6442422"/>
                </a:cubicBezTo>
                <a:cubicBezTo>
                  <a:pt x="2169562" y="6439942"/>
                  <a:pt x="2173280" y="6437462"/>
                  <a:pt x="2175759" y="6434983"/>
                </a:cubicBezTo>
                <a:cubicBezTo>
                  <a:pt x="2198076" y="6345709"/>
                  <a:pt x="2230309" y="6266354"/>
                  <a:pt x="2266262" y="6191958"/>
                </a:cubicBezTo>
                <a:cubicBezTo>
                  <a:pt x="2291056" y="6162201"/>
                  <a:pt x="2309652" y="6127482"/>
                  <a:pt x="2320809" y="6091524"/>
                </a:cubicBezTo>
                <a:cubicBezTo>
                  <a:pt x="2320809" y="6091524"/>
                  <a:pt x="2320809" y="6091524"/>
                  <a:pt x="2322051" y="6091524"/>
                </a:cubicBezTo>
                <a:cubicBezTo>
                  <a:pt x="2531568" y="5743108"/>
                  <a:pt x="2857621" y="5528602"/>
                  <a:pt x="2986555" y="5093389"/>
                </a:cubicBezTo>
                <a:cubicBezTo>
                  <a:pt x="2881176" y="5124387"/>
                  <a:pt x="2760921" y="5154146"/>
                  <a:pt x="2638186" y="5185144"/>
                </a:cubicBezTo>
                <a:cubicBezTo>
                  <a:pt x="2566280" y="5193823"/>
                  <a:pt x="2493135" y="5214901"/>
                  <a:pt x="2421230" y="5228540"/>
                </a:cubicBezTo>
                <a:cubicBezTo>
                  <a:pt x="2340647" y="5243420"/>
                  <a:pt x="2260062" y="5262018"/>
                  <a:pt x="2180719" y="5284337"/>
                </a:cubicBezTo>
                <a:cubicBezTo>
                  <a:pt x="2134848" y="5296736"/>
                  <a:pt x="2036908" y="5319054"/>
                  <a:pt x="1963762" y="5358733"/>
                </a:cubicBezTo>
                <a:cubicBezTo>
                  <a:pt x="1744326" y="5425688"/>
                  <a:pt x="1545968" y="5514962"/>
                  <a:pt x="1325292" y="5691031"/>
                </a:cubicBezTo>
                <a:cubicBezTo>
                  <a:pt x="1493897" y="5517442"/>
                  <a:pt x="1702175" y="5387251"/>
                  <a:pt x="1929050" y="5280618"/>
                </a:cubicBezTo>
                <a:cubicBezTo>
                  <a:pt x="1987318" y="5268218"/>
                  <a:pt x="2043107" y="5245899"/>
                  <a:pt x="2101375" y="5226061"/>
                </a:cubicBezTo>
                <a:cubicBezTo>
                  <a:pt x="2105093" y="5224821"/>
                  <a:pt x="2107574" y="5223582"/>
                  <a:pt x="2111292" y="5222341"/>
                </a:cubicBezTo>
                <a:cubicBezTo>
                  <a:pt x="2283617" y="5173984"/>
                  <a:pt x="2453464" y="5105789"/>
                  <a:pt x="2620830" y="5042553"/>
                </a:cubicBezTo>
                <a:cubicBezTo>
                  <a:pt x="2747283" y="4995435"/>
                  <a:pt x="2872499" y="4943359"/>
                  <a:pt x="2997713" y="4895002"/>
                </a:cubicBezTo>
                <a:cubicBezTo>
                  <a:pt x="3036144" y="4882603"/>
                  <a:pt x="3073338" y="4868963"/>
                  <a:pt x="3110531" y="4855325"/>
                </a:cubicBezTo>
                <a:cubicBezTo>
                  <a:pt x="3104331" y="4856565"/>
                  <a:pt x="3098133" y="4857804"/>
                  <a:pt x="3093174" y="4859045"/>
                </a:cubicBezTo>
                <a:cubicBezTo>
                  <a:pt x="3105571" y="4854085"/>
                  <a:pt x="3117968" y="4849125"/>
                  <a:pt x="3131605" y="4844166"/>
                </a:cubicBezTo>
                <a:cubicBezTo>
                  <a:pt x="3171277" y="4829286"/>
                  <a:pt x="3210950" y="4813168"/>
                  <a:pt x="3249382" y="4798288"/>
                </a:cubicBezTo>
                <a:cubicBezTo>
                  <a:pt x="3320047" y="4799528"/>
                  <a:pt x="3388233" y="4768530"/>
                  <a:pt x="3440303" y="4720174"/>
                </a:cubicBezTo>
                <a:cubicBezTo>
                  <a:pt x="3577915" y="4653218"/>
                  <a:pt x="3703130" y="4578822"/>
                  <a:pt x="3808508" y="4488308"/>
                </a:cubicBezTo>
                <a:cubicBezTo>
                  <a:pt x="3839502" y="4461030"/>
                  <a:pt x="3869256" y="4433752"/>
                  <a:pt x="3900250" y="4405234"/>
                </a:cubicBezTo>
                <a:cubicBezTo>
                  <a:pt x="3899009" y="4406473"/>
                  <a:pt x="3897771" y="4407713"/>
                  <a:pt x="3896530" y="4407713"/>
                </a:cubicBezTo>
                <a:lnTo>
                  <a:pt x="3896530" y="4406473"/>
                </a:lnTo>
                <a:cubicBezTo>
                  <a:pt x="3903969" y="4402754"/>
                  <a:pt x="3910167" y="4397794"/>
                  <a:pt x="3915127" y="4390354"/>
                </a:cubicBezTo>
                <a:cubicBezTo>
                  <a:pt x="3923805" y="4384155"/>
                  <a:pt x="3933723" y="4377955"/>
                  <a:pt x="3941162" y="4371756"/>
                </a:cubicBezTo>
                <a:cubicBezTo>
                  <a:pt x="3962237" y="4354397"/>
                  <a:pt x="3982073" y="4337038"/>
                  <a:pt x="4000670" y="4318439"/>
                </a:cubicBezTo>
                <a:cubicBezTo>
                  <a:pt x="4011826" y="4309760"/>
                  <a:pt x="4022984" y="4298601"/>
                  <a:pt x="4032903" y="4287441"/>
                </a:cubicBezTo>
                <a:cubicBezTo>
                  <a:pt x="4036622" y="4282481"/>
                  <a:pt x="4039102" y="4278762"/>
                  <a:pt x="4040341" y="4273802"/>
                </a:cubicBezTo>
                <a:cubicBezTo>
                  <a:pt x="4049019" y="4263882"/>
                  <a:pt x="4056458" y="4255203"/>
                  <a:pt x="4065137" y="4245284"/>
                </a:cubicBezTo>
                <a:cubicBezTo>
                  <a:pt x="4201508" y="4105173"/>
                  <a:pt x="4318044" y="3966302"/>
                  <a:pt x="4411027" y="3846030"/>
                </a:cubicBezTo>
                <a:cubicBezTo>
                  <a:pt x="4408547" y="3848510"/>
                  <a:pt x="4406067" y="3850990"/>
                  <a:pt x="4402348" y="3853468"/>
                </a:cubicBezTo>
                <a:cubicBezTo>
                  <a:pt x="4417225" y="3832390"/>
                  <a:pt x="4430862" y="3812552"/>
                  <a:pt x="4445738" y="3791472"/>
                </a:cubicBezTo>
                <a:cubicBezTo>
                  <a:pt x="4450698" y="3787753"/>
                  <a:pt x="4455657" y="3785273"/>
                  <a:pt x="4460616" y="3782793"/>
                </a:cubicBezTo>
                <a:cubicBezTo>
                  <a:pt x="4487892" y="3745597"/>
                  <a:pt x="4513926" y="3710878"/>
                  <a:pt x="4535002" y="3678640"/>
                </a:cubicBezTo>
                <a:cubicBezTo>
                  <a:pt x="4578393" y="3662522"/>
                  <a:pt x="4598228" y="3625323"/>
                  <a:pt x="4598228" y="3588126"/>
                </a:cubicBezTo>
                <a:cubicBezTo>
                  <a:pt x="4600708" y="3584406"/>
                  <a:pt x="4603188" y="3580687"/>
                  <a:pt x="4605666" y="3576966"/>
                </a:cubicBezTo>
                <a:cubicBezTo>
                  <a:pt x="4614345" y="3570767"/>
                  <a:pt x="4620544" y="3560847"/>
                  <a:pt x="4624262" y="3549689"/>
                </a:cubicBezTo>
                <a:cubicBezTo>
                  <a:pt x="4650298" y="3508771"/>
                  <a:pt x="4665175" y="3483973"/>
                  <a:pt x="4667654" y="3480253"/>
                </a:cubicBezTo>
                <a:cubicBezTo>
                  <a:pt x="4651538" y="3483973"/>
                  <a:pt x="4632942" y="3490172"/>
                  <a:pt x="4614345" y="3495132"/>
                </a:cubicBezTo>
                <a:cubicBezTo>
                  <a:pt x="4604428" y="3485213"/>
                  <a:pt x="4590790" y="3477773"/>
                  <a:pt x="4573433" y="3477773"/>
                </a:cubicBezTo>
                <a:cubicBezTo>
                  <a:pt x="4565994" y="3477773"/>
                  <a:pt x="4561036" y="3480253"/>
                  <a:pt x="4556077" y="3481493"/>
                </a:cubicBezTo>
                <a:cubicBezTo>
                  <a:pt x="4554836" y="3481493"/>
                  <a:pt x="4554836" y="3481493"/>
                  <a:pt x="4554836" y="3481493"/>
                </a:cubicBezTo>
                <a:cubicBezTo>
                  <a:pt x="4547398" y="3481493"/>
                  <a:pt x="4539960" y="3482733"/>
                  <a:pt x="4532522" y="3485213"/>
                </a:cubicBezTo>
                <a:cubicBezTo>
                  <a:pt x="4515165" y="3479013"/>
                  <a:pt x="4494090" y="3477773"/>
                  <a:pt x="4470534" y="3482733"/>
                </a:cubicBezTo>
                <a:cubicBezTo>
                  <a:pt x="4454418" y="3487693"/>
                  <a:pt x="4438300" y="3490172"/>
                  <a:pt x="4422184" y="3493892"/>
                </a:cubicBezTo>
                <a:cubicBezTo>
                  <a:pt x="4300688" y="3502572"/>
                  <a:pt x="4146959" y="3516211"/>
                  <a:pt x="3985792" y="3538530"/>
                </a:cubicBezTo>
                <a:cubicBezTo>
                  <a:pt x="3984553" y="3538530"/>
                  <a:pt x="3983312" y="3539769"/>
                  <a:pt x="3982073" y="3539769"/>
                </a:cubicBezTo>
                <a:cubicBezTo>
                  <a:pt x="3931244" y="3539769"/>
                  <a:pt x="3881653" y="3548448"/>
                  <a:pt x="3833302" y="3560847"/>
                </a:cubicBezTo>
                <a:cubicBezTo>
                  <a:pt x="3672136" y="3588126"/>
                  <a:pt x="3512209" y="3624084"/>
                  <a:pt x="3379556" y="3671201"/>
                </a:cubicBezTo>
                <a:cubicBezTo>
                  <a:pt x="2949363" y="3824950"/>
                  <a:pt x="2826627" y="4143611"/>
                  <a:pt x="2418751" y="4258923"/>
                </a:cubicBezTo>
                <a:cubicBezTo>
                  <a:pt x="2330729" y="4268842"/>
                  <a:pt x="2245186" y="4287441"/>
                  <a:pt x="2160882" y="4312240"/>
                </a:cubicBezTo>
                <a:cubicBezTo>
                  <a:pt x="1963762" y="4354397"/>
                  <a:pt x="1767881" y="4413913"/>
                  <a:pt x="1574481" y="4494507"/>
                </a:cubicBezTo>
                <a:cubicBezTo>
                  <a:pt x="1487699" y="4505667"/>
                  <a:pt x="1409595" y="4535425"/>
                  <a:pt x="1329011" y="4570143"/>
                </a:cubicBezTo>
                <a:cubicBezTo>
                  <a:pt x="1309174" y="4578822"/>
                  <a:pt x="1290578" y="4587501"/>
                  <a:pt x="1270743" y="4598661"/>
                </a:cubicBezTo>
                <a:cubicBezTo>
                  <a:pt x="1262064" y="4602381"/>
                  <a:pt x="1250906" y="4606101"/>
                  <a:pt x="1242229" y="4611061"/>
                </a:cubicBezTo>
                <a:cubicBezTo>
                  <a:pt x="1182719" y="4634619"/>
                  <a:pt x="1120733" y="4658178"/>
                  <a:pt x="1062463" y="4686696"/>
                </a:cubicBezTo>
                <a:cubicBezTo>
                  <a:pt x="990560" y="4711493"/>
                  <a:pt x="921133" y="4742491"/>
                  <a:pt x="852946" y="4775969"/>
                </a:cubicBezTo>
                <a:cubicBezTo>
                  <a:pt x="767405" y="4816887"/>
                  <a:pt x="675662" y="4868963"/>
                  <a:pt x="585161" y="4893762"/>
                </a:cubicBezTo>
                <a:cubicBezTo>
                  <a:pt x="572763" y="4897482"/>
                  <a:pt x="562845" y="4903682"/>
                  <a:pt x="556646" y="4912361"/>
                </a:cubicBezTo>
                <a:cubicBezTo>
                  <a:pt x="519454" y="4927240"/>
                  <a:pt x="481022" y="4943359"/>
                  <a:pt x="443829" y="4961957"/>
                </a:cubicBezTo>
                <a:cubicBezTo>
                  <a:pt x="436390" y="4965678"/>
                  <a:pt x="426473" y="4969397"/>
                  <a:pt x="419034" y="4974357"/>
                </a:cubicBezTo>
                <a:cubicBezTo>
                  <a:pt x="440111" y="4943359"/>
                  <a:pt x="463666" y="4916081"/>
                  <a:pt x="495899" y="4893762"/>
                </a:cubicBezTo>
                <a:cubicBezTo>
                  <a:pt x="564086" y="4845405"/>
                  <a:pt x="642190" y="4810688"/>
                  <a:pt x="717815" y="4773489"/>
                </a:cubicBezTo>
                <a:cubicBezTo>
                  <a:pt x="783521" y="4740012"/>
                  <a:pt x="846749" y="4702814"/>
                  <a:pt x="911216" y="4666857"/>
                </a:cubicBezTo>
                <a:cubicBezTo>
                  <a:pt x="985600" y="4633379"/>
                  <a:pt x="1061226" y="4601141"/>
                  <a:pt x="1136850" y="4568903"/>
                </a:cubicBezTo>
                <a:cubicBezTo>
                  <a:pt x="1231072" y="4527985"/>
                  <a:pt x="1325292" y="4487069"/>
                  <a:pt x="1418272" y="4446151"/>
                </a:cubicBezTo>
                <a:cubicBezTo>
                  <a:pt x="1457944" y="4434991"/>
                  <a:pt x="1495136" y="4422593"/>
                  <a:pt x="1534809" y="4411433"/>
                </a:cubicBezTo>
                <a:cubicBezTo>
                  <a:pt x="1687298" y="4366796"/>
                  <a:pt x="1839789" y="4313479"/>
                  <a:pt x="1988558" y="4255203"/>
                </a:cubicBezTo>
                <a:cubicBezTo>
                  <a:pt x="1983599" y="4255203"/>
                  <a:pt x="1978640" y="4255203"/>
                  <a:pt x="1973681" y="4253963"/>
                </a:cubicBezTo>
                <a:cubicBezTo>
                  <a:pt x="2118731" y="4210567"/>
                  <a:pt x="2266262" y="4170889"/>
                  <a:pt x="2392715" y="4089054"/>
                </a:cubicBezTo>
                <a:cubicBezTo>
                  <a:pt x="2713810" y="3937783"/>
                  <a:pt x="2883656" y="3736916"/>
                  <a:pt x="3176237" y="3560847"/>
                </a:cubicBezTo>
                <a:cubicBezTo>
                  <a:pt x="3589072" y="3311624"/>
                  <a:pt x="4101089" y="3361221"/>
                  <a:pt x="4548638" y="3273186"/>
                </a:cubicBezTo>
                <a:cubicBezTo>
                  <a:pt x="4875932" y="3207471"/>
                  <a:pt x="5290008" y="3192592"/>
                  <a:pt x="5597466" y="3042561"/>
                </a:cubicBezTo>
                <a:cubicBezTo>
                  <a:pt x="5871451" y="2849134"/>
                  <a:pt x="6030139" y="2689184"/>
                  <a:pt x="6213622" y="2449878"/>
                </a:cubicBezTo>
                <a:cubicBezTo>
                  <a:pt x="6482646" y="2102701"/>
                  <a:pt x="6475208" y="1822479"/>
                  <a:pt x="6395864" y="1471582"/>
                </a:cubicBezTo>
                <a:cubicBezTo>
                  <a:pt x="6300404" y="1042570"/>
                  <a:pt x="6283048" y="560240"/>
                  <a:pt x="6092126" y="138667"/>
                </a:cubicBezTo>
                <a:close/>
              </a:path>
            </a:pathLst>
          </a:custGeom>
          <a:solidFill>
            <a:schemeClr val="accent1">
              <a:lumMod val="75000"/>
            </a:schemeClr>
          </a:solidFill>
          <a:ln>
            <a:noFill/>
          </a:ln>
          <a:effectLst/>
        </p:spPr>
        <p:txBody>
          <a:bodyPr wrap="square" anchor="ctr">
            <a:noAutofit/>
          </a:bodyPr>
          <a:lstStyle/>
          <a:p>
            <a:endParaRPr lang="en-US" sz="900" b="1" dirty="0">
              <a:latin typeface="Garamond" panose="02020404030301010803" pitchFamily="18" charset="0"/>
            </a:endParaRPr>
          </a:p>
        </p:txBody>
      </p:sp>
      <p:sp>
        <p:nvSpPr>
          <p:cNvPr id="35" name="Oval 9">
            <a:extLst>
              <a:ext uri="{FF2B5EF4-FFF2-40B4-BE49-F238E27FC236}">
                <a16:creationId xmlns="" xmlns:a16="http://schemas.microsoft.com/office/drawing/2014/main" id="{B0432590-6C8E-144B-B4C9-52B8D0B28AF0}"/>
              </a:ext>
            </a:extLst>
          </p:cNvPr>
          <p:cNvSpPr>
            <a:spLocks noChangeArrowheads="1"/>
          </p:cNvSpPr>
          <p:nvPr/>
        </p:nvSpPr>
        <p:spPr bwMode="auto">
          <a:xfrm>
            <a:off x="4324328" y="1482381"/>
            <a:ext cx="817140" cy="818580"/>
          </a:xfrm>
          <a:prstGeom prst="ellipse">
            <a:avLst/>
          </a:prstGeom>
          <a:solidFill>
            <a:srgbClr val="00B0F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36" name="Freeform 936">
            <a:extLst>
              <a:ext uri="{FF2B5EF4-FFF2-40B4-BE49-F238E27FC236}">
                <a16:creationId xmlns="" xmlns:a16="http://schemas.microsoft.com/office/drawing/2014/main" id="{CC1E86AB-DA9B-1847-8F98-2CCF7D700EF7}"/>
              </a:ext>
            </a:extLst>
          </p:cNvPr>
          <p:cNvSpPr>
            <a:spLocks noChangeArrowheads="1"/>
          </p:cNvSpPr>
          <p:nvPr/>
        </p:nvSpPr>
        <p:spPr bwMode="auto">
          <a:xfrm>
            <a:off x="4475677" y="1596978"/>
            <a:ext cx="464716" cy="464716"/>
          </a:xfrm>
          <a:custGeom>
            <a:avLst/>
            <a:gdLst>
              <a:gd name="T0" fmla="*/ 166384 w 296503"/>
              <a:gd name="T1" fmla="*/ 230760 h 296053"/>
              <a:gd name="T2" fmla="*/ 159150 w 296503"/>
              <a:gd name="T3" fmla="*/ 233316 h 296053"/>
              <a:gd name="T4" fmla="*/ 136001 w 296503"/>
              <a:gd name="T5" fmla="*/ 243537 h 296053"/>
              <a:gd name="T6" fmla="*/ 138171 w 296503"/>
              <a:gd name="T7" fmla="*/ 254490 h 296053"/>
              <a:gd name="T8" fmla="*/ 121171 w 296503"/>
              <a:gd name="T9" fmla="*/ 273839 h 296053"/>
              <a:gd name="T10" fmla="*/ 232576 w 296503"/>
              <a:gd name="T11" fmla="*/ 290999 h 296053"/>
              <a:gd name="T12" fmla="*/ 227512 w 296503"/>
              <a:gd name="T13" fmla="*/ 244632 h 296053"/>
              <a:gd name="T14" fmla="*/ 222447 w 296503"/>
              <a:gd name="T15" fmla="*/ 239522 h 296053"/>
              <a:gd name="T16" fmla="*/ 194596 w 296503"/>
              <a:gd name="T17" fmla="*/ 205569 h 296053"/>
              <a:gd name="T18" fmla="*/ 57149 w 296503"/>
              <a:gd name="T19" fmla="*/ 178553 h 296053"/>
              <a:gd name="T20" fmla="*/ 56789 w 296503"/>
              <a:gd name="T21" fmla="*/ 190601 h 296053"/>
              <a:gd name="T22" fmla="*/ 45215 w 296503"/>
              <a:gd name="T23" fmla="*/ 190966 h 296053"/>
              <a:gd name="T24" fmla="*/ 45215 w 296503"/>
              <a:gd name="T25" fmla="*/ 263980 h 296053"/>
              <a:gd name="T26" fmla="*/ 128044 w 296503"/>
              <a:gd name="T27" fmla="*/ 249744 h 296053"/>
              <a:gd name="T28" fmla="*/ 149746 w 296503"/>
              <a:gd name="T29" fmla="*/ 220537 h 296053"/>
              <a:gd name="T30" fmla="*/ 188809 w 296503"/>
              <a:gd name="T31" fmla="*/ 197173 h 296053"/>
              <a:gd name="T32" fmla="*/ 166745 w 296503"/>
              <a:gd name="T33" fmla="*/ 169790 h 296053"/>
              <a:gd name="T34" fmla="*/ 147214 w 296503"/>
              <a:gd name="T35" fmla="*/ 176363 h 296053"/>
              <a:gd name="T36" fmla="*/ 100915 w 296503"/>
              <a:gd name="T37" fmla="*/ 134015 h 296053"/>
              <a:gd name="T38" fmla="*/ 112852 w 296503"/>
              <a:gd name="T39" fmla="*/ 126347 h 296053"/>
              <a:gd name="T40" fmla="*/ 166745 w 296503"/>
              <a:gd name="T41" fmla="*/ 160664 h 296053"/>
              <a:gd name="T42" fmla="*/ 225341 w 296503"/>
              <a:gd name="T43" fmla="*/ 129633 h 296053"/>
              <a:gd name="T44" fmla="*/ 168916 w 296503"/>
              <a:gd name="T45" fmla="*/ 63917 h 296053"/>
              <a:gd name="T46" fmla="*/ 197852 w 296503"/>
              <a:gd name="T47" fmla="*/ 188410 h 296053"/>
              <a:gd name="T48" fmla="*/ 197852 w 296503"/>
              <a:gd name="T49" fmla="*/ 196808 h 296053"/>
              <a:gd name="T50" fmla="*/ 231852 w 296503"/>
              <a:gd name="T51" fmla="*/ 235141 h 296053"/>
              <a:gd name="T52" fmla="*/ 232576 w 296503"/>
              <a:gd name="T53" fmla="*/ 300125 h 296053"/>
              <a:gd name="T54" fmla="*/ 112128 w 296503"/>
              <a:gd name="T55" fmla="*/ 273839 h 296053"/>
              <a:gd name="T56" fmla="*/ 45215 w 296503"/>
              <a:gd name="T57" fmla="*/ 273108 h 296053"/>
              <a:gd name="T58" fmla="*/ 48469 w 296503"/>
              <a:gd name="T59" fmla="*/ 182204 h 296053"/>
              <a:gd name="T60" fmla="*/ 100915 w 296503"/>
              <a:gd name="T61" fmla="*/ 125252 h 296053"/>
              <a:gd name="T62" fmla="*/ 168916 w 296503"/>
              <a:gd name="T63" fmla="*/ 63917 h 296053"/>
              <a:gd name="T64" fmla="*/ 172561 w 296503"/>
              <a:gd name="T65" fmla="*/ 1367 h 296053"/>
              <a:gd name="T66" fmla="*/ 257358 w 296503"/>
              <a:gd name="T67" fmla="*/ 36705 h 296053"/>
              <a:gd name="T68" fmla="*/ 261707 w 296503"/>
              <a:gd name="T69" fmla="*/ 90991 h 296053"/>
              <a:gd name="T70" fmla="*/ 298307 w 296503"/>
              <a:gd name="T71" fmla="*/ 129611 h 296053"/>
              <a:gd name="T72" fmla="*/ 261707 w 296503"/>
              <a:gd name="T73" fmla="*/ 168229 h 296053"/>
              <a:gd name="T74" fmla="*/ 257358 w 296503"/>
              <a:gd name="T75" fmla="*/ 222878 h 296053"/>
              <a:gd name="T76" fmla="*/ 237428 w 296503"/>
              <a:gd name="T77" fmla="*/ 218142 h 296053"/>
              <a:gd name="T78" fmla="*/ 252647 w 296503"/>
              <a:gd name="T79" fmla="*/ 213770 h 296053"/>
              <a:gd name="T80" fmla="*/ 254097 w 296503"/>
              <a:gd name="T81" fmla="*/ 163127 h 296053"/>
              <a:gd name="T82" fmla="*/ 254097 w 296503"/>
              <a:gd name="T83" fmla="*/ 96090 h 296053"/>
              <a:gd name="T84" fmla="*/ 252647 w 296503"/>
              <a:gd name="T85" fmla="*/ 45814 h 296053"/>
              <a:gd name="T86" fmla="*/ 202639 w 296503"/>
              <a:gd name="T87" fmla="*/ 44356 h 296053"/>
              <a:gd name="T88" fmla="*/ 135960 w 296503"/>
              <a:gd name="T89" fmla="*/ 44356 h 296053"/>
              <a:gd name="T90" fmla="*/ 85952 w 296503"/>
              <a:gd name="T91" fmla="*/ 45814 h 296053"/>
              <a:gd name="T92" fmla="*/ 84502 w 296503"/>
              <a:gd name="T93" fmla="*/ 96090 h 296053"/>
              <a:gd name="T94" fmla="*/ 54426 w 296503"/>
              <a:gd name="T95" fmla="*/ 132890 h 296053"/>
              <a:gd name="T96" fmla="*/ 48264 w 296503"/>
              <a:gd name="T97" fmla="*/ 139080 h 296053"/>
              <a:gd name="T98" fmla="*/ 41741 w 296503"/>
              <a:gd name="T99" fmla="*/ 126331 h 296053"/>
              <a:gd name="T100" fmla="*/ 76893 w 296503"/>
              <a:gd name="T101" fmla="*/ 41077 h 296053"/>
              <a:gd name="T102" fmla="*/ 131250 w 296503"/>
              <a:gd name="T103" fmla="*/ 36705 h 2960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96503" h="296053">
                <a:moveTo>
                  <a:pt x="193419" y="202780"/>
                </a:moveTo>
                <a:cubicBezTo>
                  <a:pt x="179398" y="202780"/>
                  <a:pt x="167175" y="213584"/>
                  <a:pt x="165377" y="227629"/>
                </a:cubicBezTo>
                <a:cubicBezTo>
                  <a:pt x="165377" y="229069"/>
                  <a:pt x="164299" y="230510"/>
                  <a:pt x="162501" y="231230"/>
                </a:cubicBezTo>
                <a:cubicBezTo>
                  <a:pt x="161063" y="231590"/>
                  <a:pt x="159266" y="231230"/>
                  <a:pt x="158187" y="230150"/>
                </a:cubicBezTo>
                <a:cubicBezTo>
                  <a:pt x="155671" y="227989"/>
                  <a:pt x="152075" y="226548"/>
                  <a:pt x="148840" y="226548"/>
                </a:cubicBezTo>
                <a:cubicBezTo>
                  <a:pt x="141290" y="226548"/>
                  <a:pt x="135178" y="232670"/>
                  <a:pt x="135178" y="240233"/>
                </a:cubicBezTo>
                <a:cubicBezTo>
                  <a:pt x="135178" y="242754"/>
                  <a:pt x="135897" y="244915"/>
                  <a:pt x="136976" y="246715"/>
                </a:cubicBezTo>
                <a:cubicBezTo>
                  <a:pt x="137695" y="248156"/>
                  <a:pt x="137695" y="249596"/>
                  <a:pt x="137335" y="251037"/>
                </a:cubicBezTo>
                <a:cubicBezTo>
                  <a:pt x="136616" y="252477"/>
                  <a:pt x="135538" y="253198"/>
                  <a:pt x="134100" y="253558"/>
                </a:cubicBezTo>
                <a:cubicBezTo>
                  <a:pt x="125831" y="255358"/>
                  <a:pt x="120438" y="262201"/>
                  <a:pt x="120438" y="270124"/>
                </a:cubicBezTo>
                <a:cubicBezTo>
                  <a:pt x="120438" y="279487"/>
                  <a:pt x="127988" y="287050"/>
                  <a:pt x="137335" y="287050"/>
                </a:cubicBezTo>
                <a:lnTo>
                  <a:pt x="231169" y="287050"/>
                </a:lnTo>
                <a:cubicBezTo>
                  <a:pt x="243752" y="287050"/>
                  <a:pt x="254178" y="276606"/>
                  <a:pt x="254178" y="264002"/>
                </a:cubicBezTo>
                <a:cubicBezTo>
                  <a:pt x="254178" y="249957"/>
                  <a:pt x="241235" y="238432"/>
                  <a:pt x="226135" y="241313"/>
                </a:cubicBezTo>
                <a:cubicBezTo>
                  <a:pt x="224697" y="242034"/>
                  <a:pt x="223259" y="241313"/>
                  <a:pt x="222181" y="240233"/>
                </a:cubicBezTo>
                <a:cubicBezTo>
                  <a:pt x="221102" y="239153"/>
                  <a:pt x="220743" y="237712"/>
                  <a:pt x="221102" y="236272"/>
                </a:cubicBezTo>
                <a:cubicBezTo>
                  <a:pt x="221462" y="234471"/>
                  <a:pt x="221462" y="232670"/>
                  <a:pt x="221462" y="231230"/>
                </a:cubicBezTo>
                <a:cubicBezTo>
                  <a:pt x="221462" y="215744"/>
                  <a:pt x="208879" y="202780"/>
                  <a:pt x="193419" y="202780"/>
                </a:cubicBezTo>
                <a:close/>
                <a:moveTo>
                  <a:pt x="100305" y="132195"/>
                </a:moveTo>
                <a:cubicBezTo>
                  <a:pt x="76577" y="132195"/>
                  <a:pt x="56804" y="152002"/>
                  <a:pt x="56804" y="176130"/>
                </a:cubicBezTo>
                <a:cubicBezTo>
                  <a:pt x="56804" y="178651"/>
                  <a:pt x="57163" y="181172"/>
                  <a:pt x="57882" y="184053"/>
                </a:cubicBezTo>
                <a:cubicBezTo>
                  <a:pt x="57882" y="185494"/>
                  <a:pt x="57523" y="186934"/>
                  <a:pt x="56444" y="188015"/>
                </a:cubicBezTo>
                <a:cubicBezTo>
                  <a:pt x="55366" y="189095"/>
                  <a:pt x="53928" y="189455"/>
                  <a:pt x="52490" y="189095"/>
                </a:cubicBezTo>
                <a:cubicBezTo>
                  <a:pt x="49973" y="188735"/>
                  <a:pt x="47456" y="188375"/>
                  <a:pt x="44940" y="188375"/>
                </a:cubicBezTo>
                <a:cubicBezTo>
                  <a:pt x="25166" y="188375"/>
                  <a:pt x="8988" y="204580"/>
                  <a:pt x="8988" y="224387"/>
                </a:cubicBezTo>
                <a:cubicBezTo>
                  <a:pt x="8988" y="244555"/>
                  <a:pt x="25166" y="260400"/>
                  <a:pt x="44940" y="260400"/>
                </a:cubicBezTo>
                <a:lnTo>
                  <a:pt x="113248" y="260400"/>
                </a:lnTo>
                <a:cubicBezTo>
                  <a:pt x="115764" y="254278"/>
                  <a:pt x="120798" y="249236"/>
                  <a:pt x="127269" y="246355"/>
                </a:cubicBezTo>
                <a:cubicBezTo>
                  <a:pt x="126550" y="244555"/>
                  <a:pt x="126550" y="242394"/>
                  <a:pt x="126550" y="240233"/>
                </a:cubicBezTo>
                <a:cubicBezTo>
                  <a:pt x="126550" y="227989"/>
                  <a:pt x="136616" y="217545"/>
                  <a:pt x="148840" y="217545"/>
                </a:cubicBezTo>
                <a:cubicBezTo>
                  <a:pt x="152075" y="217545"/>
                  <a:pt x="155311" y="218265"/>
                  <a:pt x="158187" y="219706"/>
                </a:cubicBezTo>
                <a:cubicBezTo>
                  <a:pt x="162142" y="206381"/>
                  <a:pt x="174006" y="196658"/>
                  <a:pt x="187667" y="194497"/>
                </a:cubicBezTo>
                <a:cubicBezTo>
                  <a:pt x="188027" y="192696"/>
                  <a:pt x="188027" y="191256"/>
                  <a:pt x="188027" y="189455"/>
                </a:cubicBezTo>
                <a:cubicBezTo>
                  <a:pt x="188027" y="177211"/>
                  <a:pt x="177960" y="167487"/>
                  <a:pt x="165737" y="167487"/>
                </a:cubicBezTo>
                <a:cubicBezTo>
                  <a:pt x="160344" y="167487"/>
                  <a:pt x="155311" y="169288"/>
                  <a:pt x="150997" y="173249"/>
                </a:cubicBezTo>
                <a:cubicBezTo>
                  <a:pt x="149918" y="173970"/>
                  <a:pt x="148121" y="174690"/>
                  <a:pt x="146323" y="173970"/>
                </a:cubicBezTo>
                <a:cubicBezTo>
                  <a:pt x="144885" y="173609"/>
                  <a:pt x="143807" y="172169"/>
                  <a:pt x="143807" y="170368"/>
                </a:cubicBezTo>
                <a:cubicBezTo>
                  <a:pt x="140930" y="148761"/>
                  <a:pt x="122236" y="132195"/>
                  <a:pt x="100305" y="132195"/>
                </a:cubicBezTo>
                <a:close/>
                <a:moveTo>
                  <a:pt x="167894" y="71693"/>
                </a:moveTo>
                <a:cubicBezTo>
                  <a:pt x="138054" y="71693"/>
                  <a:pt x="113607" y="95462"/>
                  <a:pt x="112169" y="124632"/>
                </a:cubicBezTo>
                <a:cubicBezTo>
                  <a:pt x="130864" y="128954"/>
                  <a:pt x="145964" y="143359"/>
                  <a:pt x="150997" y="162085"/>
                </a:cubicBezTo>
                <a:cubicBezTo>
                  <a:pt x="155671" y="159564"/>
                  <a:pt x="160704" y="158484"/>
                  <a:pt x="165737" y="158484"/>
                </a:cubicBezTo>
                <a:cubicBezTo>
                  <a:pt x="178679" y="158484"/>
                  <a:pt x="189465" y="166047"/>
                  <a:pt x="194498" y="176851"/>
                </a:cubicBezTo>
                <a:cubicBezTo>
                  <a:pt x="212114" y="167487"/>
                  <a:pt x="223978" y="149121"/>
                  <a:pt x="223978" y="127873"/>
                </a:cubicBezTo>
                <a:cubicBezTo>
                  <a:pt x="223978" y="96902"/>
                  <a:pt x="198812" y="71693"/>
                  <a:pt x="167894" y="71693"/>
                </a:cubicBezTo>
                <a:close/>
                <a:moveTo>
                  <a:pt x="167894" y="63050"/>
                </a:moveTo>
                <a:cubicBezTo>
                  <a:pt x="203486" y="63050"/>
                  <a:pt x="232966" y="92220"/>
                  <a:pt x="232966" y="127873"/>
                </a:cubicBezTo>
                <a:cubicBezTo>
                  <a:pt x="232966" y="153442"/>
                  <a:pt x="217867" y="175410"/>
                  <a:pt x="196655" y="185854"/>
                </a:cubicBezTo>
                <a:cubicBezTo>
                  <a:pt x="197015" y="187294"/>
                  <a:pt x="197015" y="188375"/>
                  <a:pt x="197015" y="189455"/>
                </a:cubicBezTo>
                <a:cubicBezTo>
                  <a:pt x="197015" y="191256"/>
                  <a:pt x="197015" y="192696"/>
                  <a:pt x="196655" y="194137"/>
                </a:cubicBezTo>
                <a:cubicBezTo>
                  <a:pt x="215709" y="195577"/>
                  <a:pt x="230450" y="211783"/>
                  <a:pt x="230450" y="231230"/>
                </a:cubicBezTo>
                <a:cubicBezTo>
                  <a:pt x="230450" y="231590"/>
                  <a:pt x="230450" y="231590"/>
                  <a:pt x="230450" y="231950"/>
                </a:cubicBezTo>
                <a:cubicBezTo>
                  <a:pt x="248425" y="231950"/>
                  <a:pt x="263165" y="246355"/>
                  <a:pt x="263165" y="264002"/>
                </a:cubicBezTo>
                <a:cubicBezTo>
                  <a:pt x="263165" y="281648"/>
                  <a:pt x="248785" y="296053"/>
                  <a:pt x="231169" y="296053"/>
                </a:cubicBezTo>
                <a:lnTo>
                  <a:pt x="137335" y="296053"/>
                </a:lnTo>
                <a:cubicBezTo>
                  <a:pt x="122955" y="296053"/>
                  <a:pt x="111450" y="284529"/>
                  <a:pt x="111450" y="270124"/>
                </a:cubicBezTo>
                <a:cubicBezTo>
                  <a:pt x="111450" y="270124"/>
                  <a:pt x="111450" y="269764"/>
                  <a:pt x="111450" y="269403"/>
                </a:cubicBezTo>
                <a:lnTo>
                  <a:pt x="44940" y="269403"/>
                </a:lnTo>
                <a:cubicBezTo>
                  <a:pt x="20133" y="269403"/>
                  <a:pt x="0" y="249236"/>
                  <a:pt x="0" y="224387"/>
                </a:cubicBezTo>
                <a:cubicBezTo>
                  <a:pt x="0" y="198818"/>
                  <a:pt x="21931" y="177571"/>
                  <a:pt x="48175" y="179732"/>
                </a:cubicBezTo>
                <a:cubicBezTo>
                  <a:pt x="48175" y="178291"/>
                  <a:pt x="48175" y="177211"/>
                  <a:pt x="48175" y="176130"/>
                </a:cubicBezTo>
                <a:cubicBezTo>
                  <a:pt x="48175" y="146960"/>
                  <a:pt x="71544" y="123552"/>
                  <a:pt x="100305" y="123552"/>
                </a:cubicBezTo>
                <a:cubicBezTo>
                  <a:pt x="101384" y="123552"/>
                  <a:pt x="102462" y="123552"/>
                  <a:pt x="103181" y="123552"/>
                </a:cubicBezTo>
                <a:cubicBezTo>
                  <a:pt x="105338" y="89700"/>
                  <a:pt x="133740" y="63050"/>
                  <a:pt x="167894" y="63050"/>
                </a:cubicBezTo>
                <a:close/>
                <a:moveTo>
                  <a:pt x="165394" y="1347"/>
                </a:moveTo>
                <a:cubicBezTo>
                  <a:pt x="166835" y="-450"/>
                  <a:pt x="169717" y="-450"/>
                  <a:pt x="171517" y="1347"/>
                </a:cubicBezTo>
                <a:lnTo>
                  <a:pt x="206456" y="36207"/>
                </a:lnTo>
                <a:lnTo>
                  <a:pt x="255801" y="36207"/>
                </a:lnTo>
                <a:cubicBezTo>
                  <a:pt x="258323" y="36207"/>
                  <a:pt x="260124" y="38004"/>
                  <a:pt x="260124" y="40520"/>
                </a:cubicBezTo>
                <a:lnTo>
                  <a:pt x="260124" y="89756"/>
                </a:lnTo>
                <a:lnTo>
                  <a:pt x="295062" y="124616"/>
                </a:lnTo>
                <a:cubicBezTo>
                  <a:pt x="295782" y="125335"/>
                  <a:pt x="296503" y="126773"/>
                  <a:pt x="296503" y="127851"/>
                </a:cubicBezTo>
                <a:cubicBezTo>
                  <a:pt x="296503" y="128929"/>
                  <a:pt x="295782" y="130007"/>
                  <a:pt x="295062" y="131085"/>
                </a:cubicBezTo>
                <a:lnTo>
                  <a:pt x="260124" y="165946"/>
                </a:lnTo>
                <a:lnTo>
                  <a:pt x="260124" y="215182"/>
                </a:lnTo>
                <a:cubicBezTo>
                  <a:pt x="260124" y="217697"/>
                  <a:pt x="258323" y="219854"/>
                  <a:pt x="255801" y="219854"/>
                </a:cubicBezTo>
                <a:lnTo>
                  <a:pt x="240313" y="219854"/>
                </a:lnTo>
                <a:cubicBezTo>
                  <a:pt x="238152" y="219854"/>
                  <a:pt x="235991" y="217697"/>
                  <a:pt x="235991" y="215182"/>
                </a:cubicBezTo>
                <a:cubicBezTo>
                  <a:pt x="235991" y="212666"/>
                  <a:pt x="238152" y="210869"/>
                  <a:pt x="240313" y="210869"/>
                </a:cubicBezTo>
                <a:lnTo>
                  <a:pt x="251119" y="210869"/>
                </a:lnTo>
                <a:lnTo>
                  <a:pt x="251119" y="164149"/>
                </a:lnTo>
                <a:cubicBezTo>
                  <a:pt x="251119" y="162711"/>
                  <a:pt x="251839" y="161993"/>
                  <a:pt x="252560" y="160914"/>
                </a:cubicBezTo>
                <a:lnTo>
                  <a:pt x="285697" y="127851"/>
                </a:lnTo>
                <a:lnTo>
                  <a:pt x="252560" y="94787"/>
                </a:lnTo>
                <a:cubicBezTo>
                  <a:pt x="251839" y="94069"/>
                  <a:pt x="251119" y="92990"/>
                  <a:pt x="251119" y="91912"/>
                </a:cubicBezTo>
                <a:lnTo>
                  <a:pt x="251119" y="45192"/>
                </a:lnTo>
                <a:lnTo>
                  <a:pt x="204655" y="45192"/>
                </a:lnTo>
                <a:cubicBezTo>
                  <a:pt x="203214" y="45192"/>
                  <a:pt x="202133" y="44833"/>
                  <a:pt x="201413" y="43754"/>
                </a:cubicBezTo>
                <a:lnTo>
                  <a:pt x="168276" y="10691"/>
                </a:lnTo>
                <a:lnTo>
                  <a:pt x="135138" y="43754"/>
                </a:lnTo>
                <a:cubicBezTo>
                  <a:pt x="134418" y="44833"/>
                  <a:pt x="133337" y="45192"/>
                  <a:pt x="131897" y="45192"/>
                </a:cubicBezTo>
                <a:lnTo>
                  <a:pt x="85432" y="45192"/>
                </a:lnTo>
                <a:lnTo>
                  <a:pt x="85432" y="91912"/>
                </a:lnTo>
                <a:cubicBezTo>
                  <a:pt x="85432" y="92990"/>
                  <a:pt x="84712" y="94069"/>
                  <a:pt x="83992" y="94787"/>
                </a:cubicBezTo>
                <a:lnTo>
                  <a:pt x="50854" y="127851"/>
                </a:lnTo>
                <a:lnTo>
                  <a:pt x="54096" y="131085"/>
                </a:lnTo>
                <a:cubicBezTo>
                  <a:pt x="55897" y="132523"/>
                  <a:pt x="55897" y="135757"/>
                  <a:pt x="54096" y="137195"/>
                </a:cubicBezTo>
                <a:cubicBezTo>
                  <a:pt x="52295" y="138992"/>
                  <a:pt x="49413" y="138992"/>
                  <a:pt x="47973" y="137195"/>
                </a:cubicBezTo>
                <a:lnTo>
                  <a:pt x="41489" y="131085"/>
                </a:lnTo>
                <a:cubicBezTo>
                  <a:pt x="39688" y="129288"/>
                  <a:pt x="39688" y="126413"/>
                  <a:pt x="41489" y="124616"/>
                </a:cubicBezTo>
                <a:lnTo>
                  <a:pt x="76428" y="89756"/>
                </a:lnTo>
                <a:lnTo>
                  <a:pt x="76428" y="40520"/>
                </a:lnTo>
                <a:cubicBezTo>
                  <a:pt x="76428" y="38004"/>
                  <a:pt x="78228" y="36207"/>
                  <a:pt x="80750" y="36207"/>
                </a:cubicBezTo>
                <a:lnTo>
                  <a:pt x="130456" y="36207"/>
                </a:lnTo>
                <a:lnTo>
                  <a:pt x="165394" y="1347"/>
                </a:ln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37" name="Oval 9">
            <a:extLst>
              <a:ext uri="{FF2B5EF4-FFF2-40B4-BE49-F238E27FC236}">
                <a16:creationId xmlns="" xmlns:a16="http://schemas.microsoft.com/office/drawing/2014/main" id="{A1EDC10A-87AE-B74F-A0A4-0FEE5816A19C}"/>
              </a:ext>
            </a:extLst>
          </p:cNvPr>
          <p:cNvSpPr>
            <a:spLocks noChangeArrowheads="1"/>
          </p:cNvSpPr>
          <p:nvPr/>
        </p:nvSpPr>
        <p:spPr bwMode="auto">
          <a:xfrm>
            <a:off x="3992237" y="2595704"/>
            <a:ext cx="817140" cy="818580"/>
          </a:xfrm>
          <a:prstGeom prst="ellipse">
            <a:avLst/>
          </a:prstGeom>
          <a:solidFill>
            <a:schemeClr val="accent3"/>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38" name="Oval 9">
            <a:extLst>
              <a:ext uri="{FF2B5EF4-FFF2-40B4-BE49-F238E27FC236}">
                <a16:creationId xmlns="" xmlns:a16="http://schemas.microsoft.com/office/drawing/2014/main" id="{105340E3-DDD7-7D4C-BCA1-568EE4589DC2}"/>
              </a:ext>
            </a:extLst>
          </p:cNvPr>
          <p:cNvSpPr>
            <a:spLocks noChangeArrowheads="1"/>
          </p:cNvSpPr>
          <p:nvPr/>
        </p:nvSpPr>
        <p:spPr bwMode="auto">
          <a:xfrm>
            <a:off x="2194020" y="3942496"/>
            <a:ext cx="817140" cy="818580"/>
          </a:xfrm>
          <a:prstGeom prst="ellipse">
            <a:avLst/>
          </a:prstGeom>
          <a:solidFill>
            <a:schemeClr val="accent4"/>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39" name="Oval 9">
            <a:extLst>
              <a:ext uri="{FF2B5EF4-FFF2-40B4-BE49-F238E27FC236}">
                <a16:creationId xmlns="" xmlns:a16="http://schemas.microsoft.com/office/drawing/2014/main" id="{2C92C73C-A4B6-D64B-AAF3-3CE6DC553038}"/>
              </a:ext>
            </a:extLst>
          </p:cNvPr>
          <p:cNvSpPr>
            <a:spLocks noChangeArrowheads="1"/>
          </p:cNvSpPr>
          <p:nvPr/>
        </p:nvSpPr>
        <p:spPr bwMode="auto">
          <a:xfrm>
            <a:off x="4412177" y="4239715"/>
            <a:ext cx="817140" cy="818580"/>
          </a:xfrm>
          <a:prstGeom prst="ellipse">
            <a:avLst/>
          </a:prstGeom>
          <a:solidFill>
            <a:srgbClr val="00206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40" name="Oval 9">
            <a:extLst>
              <a:ext uri="{FF2B5EF4-FFF2-40B4-BE49-F238E27FC236}">
                <a16:creationId xmlns="" xmlns:a16="http://schemas.microsoft.com/office/drawing/2014/main" id="{7E3D876D-1C9E-694E-8B6F-0C8D269506EF}"/>
              </a:ext>
            </a:extLst>
          </p:cNvPr>
          <p:cNvSpPr>
            <a:spLocks noChangeArrowheads="1"/>
          </p:cNvSpPr>
          <p:nvPr/>
        </p:nvSpPr>
        <p:spPr bwMode="auto">
          <a:xfrm>
            <a:off x="6505793" y="4831904"/>
            <a:ext cx="817140" cy="818580"/>
          </a:xfrm>
          <a:prstGeom prst="ellipse">
            <a:avLst/>
          </a:prstGeom>
          <a:solidFill>
            <a:schemeClr val="accent2"/>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41" name="Oval 9">
            <a:extLst>
              <a:ext uri="{FF2B5EF4-FFF2-40B4-BE49-F238E27FC236}">
                <a16:creationId xmlns="" xmlns:a16="http://schemas.microsoft.com/office/drawing/2014/main" id="{CF810E16-8FC8-5B4A-B1D8-0E6585A55FD6}"/>
              </a:ext>
            </a:extLst>
          </p:cNvPr>
          <p:cNvSpPr>
            <a:spLocks noChangeArrowheads="1"/>
          </p:cNvSpPr>
          <p:nvPr/>
        </p:nvSpPr>
        <p:spPr bwMode="auto">
          <a:xfrm>
            <a:off x="6914363" y="1546790"/>
            <a:ext cx="817140" cy="818580"/>
          </a:xfrm>
          <a:prstGeom prst="ellipse">
            <a:avLst/>
          </a:prstGeom>
          <a:solidFill>
            <a:srgbClr val="92D05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42" name="Oval 9">
            <a:extLst>
              <a:ext uri="{FF2B5EF4-FFF2-40B4-BE49-F238E27FC236}">
                <a16:creationId xmlns="" xmlns:a16="http://schemas.microsoft.com/office/drawing/2014/main" id="{AAF2C9AB-2DD1-AF48-A540-48D6A8829C61}"/>
              </a:ext>
            </a:extLst>
          </p:cNvPr>
          <p:cNvSpPr>
            <a:spLocks noChangeArrowheads="1"/>
          </p:cNvSpPr>
          <p:nvPr/>
        </p:nvSpPr>
        <p:spPr bwMode="auto">
          <a:xfrm>
            <a:off x="8634271" y="2372377"/>
            <a:ext cx="817140" cy="818580"/>
          </a:xfrm>
          <a:prstGeom prst="ellipse">
            <a:avLst/>
          </a:prstGeom>
          <a:solidFill>
            <a:schemeClr val="accent4"/>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43" name="Oval 9">
            <a:extLst>
              <a:ext uri="{FF2B5EF4-FFF2-40B4-BE49-F238E27FC236}">
                <a16:creationId xmlns="" xmlns:a16="http://schemas.microsoft.com/office/drawing/2014/main" id="{7F48C478-CF1E-2A46-B51C-BFB62C49C715}"/>
              </a:ext>
            </a:extLst>
          </p:cNvPr>
          <p:cNvSpPr>
            <a:spLocks noChangeArrowheads="1"/>
          </p:cNvSpPr>
          <p:nvPr/>
        </p:nvSpPr>
        <p:spPr bwMode="auto">
          <a:xfrm>
            <a:off x="8225701" y="3861116"/>
            <a:ext cx="817140" cy="818580"/>
          </a:xfrm>
          <a:prstGeom prst="ellipse">
            <a:avLst/>
          </a:prstGeom>
          <a:solidFill>
            <a:schemeClr val="accent3"/>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44" name="Freeform 808">
            <a:extLst>
              <a:ext uri="{FF2B5EF4-FFF2-40B4-BE49-F238E27FC236}">
                <a16:creationId xmlns="" xmlns:a16="http://schemas.microsoft.com/office/drawing/2014/main" id="{54630229-0204-974F-BFA8-7FAAA59A68E2}"/>
              </a:ext>
            </a:extLst>
          </p:cNvPr>
          <p:cNvSpPr>
            <a:spLocks noChangeArrowheads="1"/>
          </p:cNvSpPr>
          <p:nvPr/>
        </p:nvSpPr>
        <p:spPr bwMode="auto">
          <a:xfrm>
            <a:off x="4578236" y="4469525"/>
            <a:ext cx="462283" cy="442819"/>
          </a:xfrm>
          <a:custGeom>
            <a:avLst/>
            <a:gdLst>
              <a:gd name="T0" fmla="*/ 193317 w 302272"/>
              <a:gd name="T1" fmla="*/ 255192 h 288346"/>
              <a:gd name="T2" fmla="*/ 117475 w 302272"/>
              <a:gd name="T3" fmla="*/ 255192 h 288346"/>
              <a:gd name="T4" fmla="*/ 163234 w 302272"/>
              <a:gd name="T5" fmla="*/ 223618 h 288346"/>
              <a:gd name="T6" fmla="*/ 67820 w 302272"/>
              <a:gd name="T7" fmla="*/ 232777 h 288346"/>
              <a:gd name="T8" fmla="*/ 120545 w 302272"/>
              <a:gd name="T9" fmla="*/ 196631 h 288346"/>
              <a:gd name="T10" fmla="*/ 225171 w 302272"/>
              <a:gd name="T11" fmla="*/ 205790 h 288346"/>
              <a:gd name="T12" fmla="*/ 120545 w 302272"/>
              <a:gd name="T13" fmla="*/ 196631 h 288346"/>
              <a:gd name="T14" fmla="*/ 96479 w 302272"/>
              <a:gd name="T15" fmla="*/ 201027 h 288346"/>
              <a:gd name="T16" fmla="*/ 23812 w 302272"/>
              <a:gd name="T17" fmla="*/ 201027 h 288346"/>
              <a:gd name="T18" fmla="*/ 170850 w 302272"/>
              <a:gd name="T19" fmla="*/ 162148 h 288346"/>
              <a:gd name="T20" fmla="*/ 165357 w 302272"/>
              <a:gd name="T21" fmla="*/ 182042 h 288346"/>
              <a:gd name="T22" fmla="*/ 126553 w 302272"/>
              <a:gd name="T23" fmla="*/ 141068 h 288346"/>
              <a:gd name="T24" fmla="*/ 167916 w 302272"/>
              <a:gd name="T25" fmla="*/ 145533 h 288346"/>
              <a:gd name="T26" fmla="*/ 144896 w 302272"/>
              <a:gd name="T27" fmla="*/ 164509 h 288346"/>
              <a:gd name="T28" fmla="*/ 122237 w 302272"/>
              <a:gd name="T29" fmla="*/ 145533 h 288346"/>
              <a:gd name="T30" fmla="*/ 123463 w 302272"/>
              <a:gd name="T31" fmla="*/ 131516 h 288346"/>
              <a:gd name="T32" fmla="*/ 66619 w 302272"/>
              <a:gd name="T33" fmla="*/ 188329 h 288346"/>
              <a:gd name="T34" fmla="*/ 185651 w 302272"/>
              <a:gd name="T35" fmla="*/ 118843 h 288346"/>
              <a:gd name="T36" fmla="*/ 226653 w 302272"/>
              <a:gd name="T37" fmla="*/ 123606 h 288346"/>
              <a:gd name="T38" fmla="*/ 203994 w 302272"/>
              <a:gd name="T39" fmla="*/ 142290 h 288346"/>
              <a:gd name="T40" fmla="*/ 180975 w 302272"/>
              <a:gd name="T41" fmla="*/ 123606 h 288346"/>
              <a:gd name="T42" fmla="*/ 9363 w 302272"/>
              <a:gd name="T43" fmla="*/ 279340 h 288346"/>
              <a:gd name="T44" fmla="*/ 9363 w 302272"/>
              <a:gd name="T45" fmla="*/ 101734 h 288346"/>
              <a:gd name="T46" fmla="*/ 203655 w 302272"/>
              <a:gd name="T47" fmla="*/ 86161 h 288346"/>
              <a:gd name="T48" fmla="*/ 196477 w 302272"/>
              <a:gd name="T49" fmla="*/ 80760 h 288346"/>
              <a:gd name="T50" fmla="*/ 176019 w 302272"/>
              <a:gd name="T51" fmla="*/ 74279 h 288346"/>
              <a:gd name="T52" fmla="*/ 170276 w 302272"/>
              <a:gd name="T53" fmla="*/ 86161 h 288346"/>
              <a:gd name="T54" fmla="*/ 114330 w 302272"/>
              <a:gd name="T55" fmla="*/ 39790 h 288346"/>
              <a:gd name="T56" fmla="*/ 95587 w 302272"/>
              <a:gd name="T57" fmla="*/ 49636 h 288346"/>
              <a:gd name="T58" fmla="*/ 89459 w 302272"/>
              <a:gd name="T59" fmla="*/ 51460 h 288346"/>
              <a:gd name="T60" fmla="*/ 85855 w 302272"/>
              <a:gd name="T61" fmla="*/ 59484 h 288346"/>
              <a:gd name="T62" fmla="*/ 85855 w 302272"/>
              <a:gd name="T63" fmla="*/ 69695 h 288346"/>
              <a:gd name="T64" fmla="*/ 135957 w 302272"/>
              <a:gd name="T65" fmla="*/ 67142 h 288346"/>
              <a:gd name="T66" fmla="*/ 127667 w 302272"/>
              <a:gd name="T67" fmla="*/ 58754 h 288346"/>
              <a:gd name="T68" fmla="*/ 122981 w 302272"/>
              <a:gd name="T69" fmla="*/ 51095 h 288346"/>
              <a:gd name="T70" fmla="*/ 132353 w 302272"/>
              <a:gd name="T71" fmla="*/ 50001 h 288346"/>
              <a:gd name="T72" fmla="*/ 138841 w 302272"/>
              <a:gd name="T73" fmla="*/ 79907 h 288346"/>
              <a:gd name="T74" fmla="*/ 84773 w 302272"/>
              <a:gd name="T75" fmla="*/ 78813 h 288346"/>
              <a:gd name="T76" fmla="*/ 80448 w 302272"/>
              <a:gd name="T77" fmla="*/ 50366 h 288346"/>
              <a:gd name="T78" fmla="*/ 115051 w 302272"/>
              <a:gd name="T79" fmla="*/ 30672 h 288346"/>
              <a:gd name="T80" fmla="*/ 249556 w 302272"/>
              <a:gd name="T81" fmla="*/ 92727 h 288346"/>
              <a:gd name="T82" fmla="*/ 271883 w 302272"/>
              <a:gd name="T83" fmla="*/ 213773 h 288346"/>
              <a:gd name="T84" fmla="*/ 55096 w 302272"/>
              <a:gd name="T85" fmla="*/ 141 h 288346"/>
              <a:gd name="T86" fmla="*/ 280165 w 302272"/>
              <a:gd name="T87" fmla="*/ 219537 h 288346"/>
              <a:gd name="T88" fmla="*/ 275124 w 302272"/>
              <a:gd name="T89" fmla="*/ 223500 h 288346"/>
              <a:gd name="T90" fmla="*/ 249556 w 302272"/>
              <a:gd name="T91" fmla="*/ 288346 h 288346"/>
              <a:gd name="T92" fmla="*/ 0 w 302272"/>
              <a:gd name="T93" fmla="*/ 97050 h 288346"/>
              <a:gd name="T94" fmla="*/ 50055 w 302272"/>
              <a:gd name="T95" fmla="*/ 4104 h 288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2272" h="288346">
                <a:moveTo>
                  <a:pt x="122125" y="250606"/>
                </a:moveTo>
                <a:lnTo>
                  <a:pt x="189025" y="250606"/>
                </a:lnTo>
                <a:cubicBezTo>
                  <a:pt x="191529" y="250606"/>
                  <a:pt x="193317" y="252723"/>
                  <a:pt x="193317" y="255192"/>
                </a:cubicBezTo>
                <a:cubicBezTo>
                  <a:pt x="193317" y="257662"/>
                  <a:pt x="191529" y="259778"/>
                  <a:pt x="189025" y="259778"/>
                </a:cubicBezTo>
                <a:lnTo>
                  <a:pt x="122125" y="259778"/>
                </a:lnTo>
                <a:cubicBezTo>
                  <a:pt x="119621" y="259778"/>
                  <a:pt x="117475" y="257662"/>
                  <a:pt x="117475" y="255192"/>
                </a:cubicBezTo>
                <a:cubicBezTo>
                  <a:pt x="117475" y="252723"/>
                  <a:pt x="119621" y="250606"/>
                  <a:pt x="122125" y="250606"/>
                </a:cubicBezTo>
                <a:close/>
                <a:moveTo>
                  <a:pt x="67820" y="223618"/>
                </a:moveTo>
                <a:lnTo>
                  <a:pt x="163234" y="223618"/>
                </a:lnTo>
                <a:cubicBezTo>
                  <a:pt x="165754" y="223618"/>
                  <a:pt x="167915" y="225816"/>
                  <a:pt x="167915" y="228381"/>
                </a:cubicBezTo>
                <a:cubicBezTo>
                  <a:pt x="167915" y="230579"/>
                  <a:pt x="165754" y="232777"/>
                  <a:pt x="163234" y="232777"/>
                </a:cubicBezTo>
                <a:lnTo>
                  <a:pt x="67820" y="232777"/>
                </a:lnTo>
                <a:cubicBezTo>
                  <a:pt x="65300" y="232777"/>
                  <a:pt x="63500" y="230579"/>
                  <a:pt x="63500" y="228381"/>
                </a:cubicBezTo>
                <a:cubicBezTo>
                  <a:pt x="63500" y="225816"/>
                  <a:pt x="65300" y="223618"/>
                  <a:pt x="67820" y="223618"/>
                </a:cubicBezTo>
                <a:close/>
                <a:moveTo>
                  <a:pt x="120545" y="196631"/>
                </a:moveTo>
                <a:lnTo>
                  <a:pt x="225171" y="196631"/>
                </a:lnTo>
                <a:cubicBezTo>
                  <a:pt x="227679" y="196631"/>
                  <a:pt x="229829" y="198829"/>
                  <a:pt x="229829" y="201027"/>
                </a:cubicBezTo>
                <a:cubicBezTo>
                  <a:pt x="229829" y="203958"/>
                  <a:pt x="227679" y="205790"/>
                  <a:pt x="225171" y="205790"/>
                </a:cubicBezTo>
                <a:lnTo>
                  <a:pt x="120545" y="205790"/>
                </a:lnTo>
                <a:cubicBezTo>
                  <a:pt x="118037" y="205790"/>
                  <a:pt x="115887" y="203958"/>
                  <a:pt x="115887" y="201027"/>
                </a:cubicBezTo>
                <a:cubicBezTo>
                  <a:pt x="115887" y="198829"/>
                  <a:pt x="118037" y="196631"/>
                  <a:pt x="120545" y="196631"/>
                </a:cubicBezTo>
                <a:close/>
                <a:moveTo>
                  <a:pt x="28107" y="196631"/>
                </a:moveTo>
                <a:lnTo>
                  <a:pt x="92183" y="196631"/>
                </a:lnTo>
                <a:cubicBezTo>
                  <a:pt x="94331" y="196631"/>
                  <a:pt x="96479" y="198829"/>
                  <a:pt x="96479" y="201027"/>
                </a:cubicBezTo>
                <a:cubicBezTo>
                  <a:pt x="96479" y="203958"/>
                  <a:pt x="94331" y="205790"/>
                  <a:pt x="92183" y="205790"/>
                </a:cubicBezTo>
                <a:lnTo>
                  <a:pt x="28107" y="205790"/>
                </a:lnTo>
                <a:cubicBezTo>
                  <a:pt x="25602" y="205790"/>
                  <a:pt x="23812" y="203958"/>
                  <a:pt x="23812" y="201027"/>
                </a:cubicBezTo>
                <a:cubicBezTo>
                  <a:pt x="23812" y="198829"/>
                  <a:pt x="25602" y="196631"/>
                  <a:pt x="28107" y="196631"/>
                </a:cubicBezTo>
                <a:close/>
                <a:moveTo>
                  <a:pt x="165014" y="159616"/>
                </a:moveTo>
                <a:cubicBezTo>
                  <a:pt x="167417" y="158531"/>
                  <a:pt x="169820" y="159616"/>
                  <a:pt x="170850" y="162148"/>
                </a:cubicBezTo>
                <a:cubicBezTo>
                  <a:pt x="173252" y="168297"/>
                  <a:pt x="174282" y="175170"/>
                  <a:pt x="174282" y="182042"/>
                </a:cubicBezTo>
                <a:cubicBezTo>
                  <a:pt x="174282" y="184936"/>
                  <a:pt x="172223" y="186745"/>
                  <a:pt x="169820" y="186745"/>
                </a:cubicBezTo>
                <a:cubicBezTo>
                  <a:pt x="167417" y="186745"/>
                  <a:pt x="165357" y="184936"/>
                  <a:pt x="165357" y="182042"/>
                </a:cubicBezTo>
                <a:cubicBezTo>
                  <a:pt x="165357" y="176617"/>
                  <a:pt x="164327" y="170829"/>
                  <a:pt x="162611" y="165404"/>
                </a:cubicBezTo>
                <a:cubicBezTo>
                  <a:pt x="161925" y="162872"/>
                  <a:pt x="162954" y="160340"/>
                  <a:pt x="165014" y="159616"/>
                </a:cubicBezTo>
                <a:close/>
                <a:moveTo>
                  <a:pt x="126553" y="141068"/>
                </a:moveTo>
                <a:cubicBezTo>
                  <a:pt x="134106" y="141068"/>
                  <a:pt x="140940" y="144045"/>
                  <a:pt x="144896" y="148882"/>
                </a:cubicBezTo>
                <a:cubicBezTo>
                  <a:pt x="149212" y="144045"/>
                  <a:pt x="155686" y="141068"/>
                  <a:pt x="163239" y="141068"/>
                </a:cubicBezTo>
                <a:cubicBezTo>
                  <a:pt x="165757" y="141068"/>
                  <a:pt x="167916" y="142929"/>
                  <a:pt x="167916" y="145533"/>
                </a:cubicBezTo>
                <a:cubicBezTo>
                  <a:pt x="167916" y="148510"/>
                  <a:pt x="165757" y="150370"/>
                  <a:pt x="163239" y="150370"/>
                </a:cubicBezTo>
                <a:cubicBezTo>
                  <a:pt x="155686" y="150370"/>
                  <a:pt x="149572" y="154835"/>
                  <a:pt x="149572" y="160044"/>
                </a:cubicBezTo>
                <a:cubicBezTo>
                  <a:pt x="149572" y="162649"/>
                  <a:pt x="147414" y="164509"/>
                  <a:pt x="144896" y="164509"/>
                </a:cubicBezTo>
                <a:cubicBezTo>
                  <a:pt x="142378" y="164509"/>
                  <a:pt x="140580" y="162649"/>
                  <a:pt x="140580" y="160044"/>
                </a:cubicBezTo>
                <a:cubicBezTo>
                  <a:pt x="140580" y="154835"/>
                  <a:pt x="134106" y="150370"/>
                  <a:pt x="126553" y="150370"/>
                </a:cubicBezTo>
                <a:cubicBezTo>
                  <a:pt x="124035" y="150370"/>
                  <a:pt x="122237" y="148510"/>
                  <a:pt x="122237" y="145533"/>
                </a:cubicBezTo>
                <a:cubicBezTo>
                  <a:pt x="122237" y="142929"/>
                  <a:pt x="124035" y="141068"/>
                  <a:pt x="126553" y="141068"/>
                </a:cubicBezTo>
                <a:close/>
                <a:moveTo>
                  <a:pt x="118756" y="126781"/>
                </a:moveTo>
                <a:cubicBezTo>
                  <a:pt x="121290" y="126781"/>
                  <a:pt x="123463" y="128602"/>
                  <a:pt x="123463" y="131516"/>
                </a:cubicBezTo>
                <a:cubicBezTo>
                  <a:pt x="123463" y="134065"/>
                  <a:pt x="121290" y="135886"/>
                  <a:pt x="118756" y="135886"/>
                </a:cubicBezTo>
                <a:cubicBezTo>
                  <a:pt x="92687" y="135886"/>
                  <a:pt x="71325" y="157373"/>
                  <a:pt x="71325" y="183595"/>
                </a:cubicBezTo>
                <a:cubicBezTo>
                  <a:pt x="71325" y="186508"/>
                  <a:pt x="69153" y="188329"/>
                  <a:pt x="66619" y="188329"/>
                </a:cubicBezTo>
                <a:cubicBezTo>
                  <a:pt x="64446" y="188329"/>
                  <a:pt x="61912" y="186508"/>
                  <a:pt x="61912" y="183595"/>
                </a:cubicBezTo>
                <a:cubicBezTo>
                  <a:pt x="61912" y="152274"/>
                  <a:pt x="87618" y="126781"/>
                  <a:pt x="118756" y="126781"/>
                </a:cubicBezTo>
                <a:close/>
                <a:moveTo>
                  <a:pt x="185651" y="118843"/>
                </a:moveTo>
                <a:cubicBezTo>
                  <a:pt x="192844" y="118843"/>
                  <a:pt x="199678" y="121774"/>
                  <a:pt x="203994" y="126537"/>
                </a:cubicBezTo>
                <a:cubicBezTo>
                  <a:pt x="207950" y="121774"/>
                  <a:pt x="214784" y="118843"/>
                  <a:pt x="221977" y="118843"/>
                </a:cubicBezTo>
                <a:cubicBezTo>
                  <a:pt x="224854" y="118843"/>
                  <a:pt x="226653" y="121041"/>
                  <a:pt x="226653" y="123606"/>
                </a:cubicBezTo>
                <a:cubicBezTo>
                  <a:pt x="226653" y="126170"/>
                  <a:pt x="224854" y="128368"/>
                  <a:pt x="221977" y="128368"/>
                </a:cubicBezTo>
                <a:cubicBezTo>
                  <a:pt x="214784" y="128368"/>
                  <a:pt x="208310" y="132398"/>
                  <a:pt x="208310" y="137527"/>
                </a:cubicBezTo>
                <a:cubicBezTo>
                  <a:pt x="208310" y="140092"/>
                  <a:pt x="206511" y="142290"/>
                  <a:pt x="203994" y="142290"/>
                </a:cubicBezTo>
                <a:cubicBezTo>
                  <a:pt x="201476" y="142290"/>
                  <a:pt x="199318" y="140092"/>
                  <a:pt x="199318" y="137527"/>
                </a:cubicBezTo>
                <a:cubicBezTo>
                  <a:pt x="199318" y="132398"/>
                  <a:pt x="192844" y="128368"/>
                  <a:pt x="185651" y="128368"/>
                </a:cubicBezTo>
                <a:cubicBezTo>
                  <a:pt x="183133" y="128368"/>
                  <a:pt x="180975" y="126170"/>
                  <a:pt x="180975" y="123606"/>
                </a:cubicBezTo>
                <a:cubicBezTo>
                  <a:pt x="180975" y="121041"/>
                  <a:pt x="183133" y="118843"/>
                  <a:pt x="185651" y="118843"/>
                </a:cubicBezTo>
                <a:close/>
                <a:moveTo>
                  <a:pt x="9363" y="101734"/>
                </a:moveTo>
                <a:lnTo>
                  <a:pt x="9363" y="279340"/>
                </a:lnTo>
                <a:lnTo>
                  <a:pt x="244875" y="279340"/>
                </a:lnTo>
                <a:lnTo>
                  <a:pt x="244875" y="101734"/>
                </a:lnTo>
                <a:lnTo>
                  <a:pt x="9363" y="101734"/>
                </a:lnTo>
                <a:close/>
                <a:moveTo>
                  <a:pt x="187145" y="53756"/>
                </a:moveTo>
                <a:cubicBezTo>
                  <a:pt x="198272" y="53756"/>
                  <a:pt x="207603" y="62758"/>
                  <a:pt x="207603" y="74279"/>
                </a:cubicBezTo>
                <a:cubicBezTo>
                  <a:pt x="207603" y="78240"/>
                  <a:pt x="206168" y="82560"/>
                  <a:pt x="203655" y="86161"/>
                </a:cubicBezTo>
                <a:cubicBezTo>
                  <a:pt x="202937" y="87241"/>
                  <a:pt x="201502" y="87961"/>
                  <a:pt x="199707" y="87961"/>
                </a:cubicBezTo>
                <a:cubicBezTo>
                  <a:pt x="198989" y="87961"/>
                  <a:pt x="198272" y="87601"/>
                  <a:pt x="197554" y="87241"/>
                </a:cubicBezTo>
                <a:cubicBezTo>
                  <a:pt x="195400" y="85441"/>
                  <a:pt x="195041" y="82920"/>
                  <a:pt x="196477" y="80760"/>
                </a:cubicBezTo>
                <a:cubicBezTo>
                  <a:pt x="197554" y="78960"/>
                  <a:pt x="198272" y="76439"/>
                  <a:pt x="198272" y="74279"/>
                </a:cubicBezTo>
                <a:cubicBezTo>
                  <a:pt x="198272" y="68158"/>
                  <a:pt x="193247" y="62758"/>
                  <a:pt x="187145" y="62758"/>
                </a:cubicBezTo>
                <a:cubicBezTo>
                  <a:pt x="180685" y="62758"/>
                  <a:pt x="176019" y="68158"/>
                  <a:pt x="176019" y="74279"/>
                </a:cubicBezTo>
                <a:cubicBezTo>
                  <a:pt x="176019" y="76439"/>
                  <a:pt x="176378" y="78960"/>
                  <a:pt x="177814" y="80760"/>
                </a:cubicBezTo>
                <a:cubicBezTo>
                  <a:pt x="179249" y="82920"/>
                  <a:pt x="178890" y="85441"/>
                  <a:pt x="176737" y="87241"/>
                </a:cubicBezTo>
                <a:cubicBezTo>
                  <a:pt x="174583" y="88321"/>
                  <a:pt x="172071" y="87961"/>
                  <a:pt x="170276" y="86161"/>
                </a:cubicBezTo>
                <a:cubicBezTo>
                  <a:pt x="167764" y="82560"/>
                  <a:pt x="166687" y="78240"/>
                  <a:pt x="166687" y="74279"/>
                </a:cubicBezTo>
                <a:cubicBezTo>
                  <a:pt x="166687" y="62758"/>
                  <a:pt x="176019" y="53756"/>
                  <a:pt x="187145" y="53756"/>
                </a:cubicBezTo>
                <a:close/>
                <a:moveTo>
                  <a:pt x="114330" y="39790"/>
                </a:moveTo>
                <a:cubicBezTo>
                  <a:pt x="109284" y="39425"/>
                  <a:pt x="104598" y="42707"/>
                  <a:pt x="103517" y="47448"/>
                </a:cubicBezTo>
                <a:cubicBezTo>
                  <a:pt x="103156" y="48907"/>
                  <a:pt x="101714" y="50366"/>
                  <a:pt x="100273" y="50730"/>
                </a:cubicBezTo>
                <a:cubicBezTo>
                  <a:pt x="98470" y="51460"/>
                  <a:pt x="96668" y="50730"/>
                  <a:pt x="95587" y="49636"/>
                </a:cubicBezTo>
                <a:cubicBezTo>
                  <a:pt x="95226" y="48907"/>
                  <a:pt x="94506" y="48542"/>
                  <a:pt x="93424" y="48178"/>
                </a:cubicBezTo>
                <a:lnTo>
                  <a:pt x="93064" y="48178"/>
                </a:lnTo>
                <a:cubicBezTo>
                  <a:pt x="91261" y="48178"/>
                  <a:pt x="89820" y="49636"/>
                  <a:pt x="89459" y="51460"/>
                </a:cubicBezTo>
                <a:cubicBezTo>
                  <a:pt x="89459" y="52189"/>
                  <a:pt x="89459" y="52554"/>
                  <a:pt x="89820" y="53283"/>
                </a:cubicBezTo>
                <a:cubicBezTo>
                  <a:pt x="90541" y="54743"/>
                  <a:pt x="90541" y="56201"/>
                  <a:pt x="89459" y="57660"/>
                </a:cubicBezTo>
                <a:cubicBezTo>
                  <a:pt x="88738" y="58754"/>
                  <a:pt x="87297" y="59484"/>
                  <a:pt x="85855" y="59484"/>
                </a:cubicBezTo>
                <a:cubicBezTo>
                  <a:pt x="83692" y="59848"/>
                  <a:pt x="81890" y="61672"/>
                  <a:pt x="81529" y="64225"/>
                </a:cubicBezTo>
                <a:cubicBezTo>
                  <a:pt x="81169" y="65319"/>
                  <a:pt x="81890" y="66778"/>
                  <a:pt x="82611" y="67872"/>
                </a:cubicBezTo>
                <a:cubicBezTo>
                  <a:pt x="83332" y="68966"/>
                  <a:pt x="84413" y="69330"/>
                  <a:pt x="85855" y="69695"/>
                </a:cubicBezTo>
                <a:lnTo>
                  <a:pt x="127306" y="74071"/>
                </a:lnTo>
                <a:cubicBezTo>
                  <a:pt x="129469" y="74436"/>
                  <a:pt x="131271" y="73707"/>
                  <a:pt x="133074" y="72613"/>
                </a:cubicBezTo>
                <a:cubicBezTo>
                  <a:pt x="134515" y="71154"/>
                  <a:pt x="135597" y="69330"/>
                  <a:pt x="135957" y="67142"/>
                </a:cubicBezTo>
                <a:cubicBezTo>
                  <a:pt x="136318" y="65319"/>
                  <a:pt x="135597" y="63131"/>
                  <a:pt x="134155" y="61672"/>
                </a:cubicBezTo>
                <a:cubicBezTo>
                  <a:pt x="133074" y="59848"/>
                  <a:pt x="131271" y="59119"/>
                  <a:pt x="129109" y="58754"/>
                </a:cubicBezTo>
                <a:cubicBezTo>
                  <a:pt x="128748" y="58754"/>
                  <a:pt x="128027" y="58754"/>
                  <a:pt x="127667" y="58754"/>
                </a:cubicBezTo>
                <a:cubicBezTo>
                  <a:pt x="125865" y="59119"/>
                  <a:pt x="124423" y="58390"/>
                  <a:pt x="123702" y="56931"/>
                </a:cubicBezTo>
                <a:cubicBezTo>
                  <a:pt x="122621" y="55837"/>
                  <a:pt x="122260" y="54378"/>
                  <a:pt x="122621" y="52554"/>
                </a:cubicBezTo>
                <a:cubicBezTo>
                  <a:pt x="122621" y="52189"/>
                  <a:pt x="122981" y="51460"/>
                  <a:pt x="122981" y="51095"/>
                </a:cubicBezTo>
                <a:cubicBezTo>
                  <a:pt x="123702" y="45260"/>
                  <a:pt x="119737" y="40519"/>
                  <a:pt x="114330" y="39790"/>
                </a:cubicBezTo>
                <a:close/>
                <a:moveTo>
                  <a:pt x="115051" y="30672"/>
                </a:moveTo>
                <a:cubicBezTo>
                  <a:pt x="125144" y="31766"/>
                  <a:pt x="132353" y="40154"/>
                  <a:pt x="132353" y="50001"/>
                </a:cubicBezTo>
                <a:cubicBezTo>
                  <a:pt x="135957" y="50730"/>
                  <a:pt x="139201" y="52554"/>
                  <a:pt x="141364" y="55837"/>
                </a:cubicBezTo>
                <a:cubicBezTo>
                  <a:pt x="144248" y="59119"/>
                  <a:pt x="145689" y="63495"/>
                  <a:pt x="144968" y="68236"/>
                </a:cubicBezTo>
                <a:cubicBezTo>
                  <a:pt x="144608" y="72613"/>
                  <a:pt x="142445" y="76624"/>
                  <a:pt x="138841" y="79907"/>
                </a:cubicBezTo>
                <a:cubicBezTo>
                  <a:pt x="135957" y="82095"/>
                  <a:pt x="131992" y="83554"/>
                  <a:pt x="128388" y="83554"/>
                </a:cubicBezTo>
                <a:cubicBezTo>
                  <a:pt x="127667" y="83554"/>
                  <a:pt x="126946" y="83554"/>
                  <a:pt x="126585" y="83554"/>
                </a:cubicBezTo>
                <a:lnTo>
                  <a:pt x="84773" y="78813"/>
                </a:lnTo>
                <a:cubicBezTo>
                  <a:pt x="77204" y="78083"/>
                  <a:pt x="71437" y="70789"/>
                  <a:pt x="72518" y="63131"/>
                </a:cubicBezTo>
                <a:cubicBezTo>
                  <a:pt x="72879" y="58025"/>
                  <a:pt x="76123" y="54013"/>
                  <a:pt x="80448" y="51825"/>
                </a:cubicBezTo>
                <a:cubicBezTo>
                  <a:pt x="80448" y="51460"/>
                  <a:pt x="80448" y="50730"/>
                  <a:pt x="80448" y="50366"/>
                </a:cubicBezTo>
                <a:cubicBezTo>
                  <a:pt x="81169" y="43437"/>
                  <a:pt x="87297" y="38331"/>
                  <a:pt x="94506" y="39060"/>
                </a:cubicBezTo>
                <a:cubicBezTo>
                  <a:pt x="95226" y="39425"/>
                  <a:pt x="96308" y="39425"/>
                  <a:pt x="97029" y="39790"/>
                </a:cubicBezTo>
                <a:cubicBezTo>
                  <a:pt x="100633" y="33590"/>
                  <a:pt x="107842" y="29943"/>
                  <a:pt x="115051" y="30672"/>
                </a:cubicBezTo>
                <a:close/>
                <a:moveTo>
                  <a:pt x="58698" y="9868"/>
                </a:moveTo>
                <a:lnTo>
                  <a:pt x="48975" y="92727"/>
                </a:lnTo>
                <a:lnTo>
                  <a:pt x="249556" y="92727"/>
                </a:lnTo>
                <a:cubicBezTo>
                  <a:pt x="252077" y="92727"/>
                  <a:pt x="254237" y="94528"/>
                  <a:pt x="254237" y="97050"/>
                </a:cubicBezTo>
                <a:lnTo>
                  <a:pt x="254237" y="211612"/>
                </a:lnTo>
                <a:lnTo>
                  <a:pt x="271883" y="213773"/>
                </a:lnTo>
                <a:lnTo>
                  <a:pt x="292769" y="37247"/>
                </a:lnTo>
                <a:lnTo>
                  <a:pt x="58698" y="9868"/>
                </a:lnTo>
                <a:close/>
                <a:moveTo>
                  <a:pt x="55096" y="141"/>
                </a:moveTo>
                <a:lnTo>
                  <a:pt x="298171" y="28961"/>
                </a:lnTo>
                <a:cubicBezTo>
                  <a:pt x="300691" y="29322"/>
                  <a:pt x="302852" y="31483"/>
                  <a:pt x="302132" y="34005"/>
                </a:cubicBezTo>
                <a:lnTo>
                  <a:pt x="280165" y="219537"/>
                </a:lnTo>
                <a:cubicBezTo>
                  <a:pt x="280165" y="220618"/>
                  <a:pt x="279805" y="221699"/>
                  <a:pt x="278725" y="222419"/>
                </a:cubicBezTo>
                <a:cubicBezTo>
                  <a:pt x="277644" y="223140"/>
                  <a:pt x="276924" y="223500"/>
                  <a:pt x="275844" y="223500"/>
                </a:cubicBezTo>
                <a:cubicBezTo>
                  <a:pt x="275844" y="223500"/>
                  <a:pt x="275484" y="223500"/>
                  <a:pt x="275124" y="223500"/>
                </a:cubicBezTo>
                <a:lnTo>
                  <a:pt x="254237" y="220978"/>
                </a:lnTo>
                <a:lnTo>
                  <a:pt x="254237" y="284023"/>
                </a:lnTo>
                <a:cubicBezTo>
                  <a:pt x="254237" y="286184"/>
                  <a:pt x="252077" y="288346"/>
                  <a:pt x="249556" y="288346"/>
                </a:cubicBezTo>
                <a:lnTo>
                  <a:pt x="4681" y="288346"/>
                </a:lnTo>
                <a:cubicBezTo>
                  <a:pt x="2160" y="288346"/>
                  <a:pt x="0" y="286184"/>
                  <a:pt x="0" y="284023"/>
                </a:cubicBezTo>
                <a:lnTo>
                  <a:pt x="0" y="97050"/>
                </a:lnTo>
                <a:cubicBezTo>
                  <a:pt x="0" y="94528"/>
                  <a:pt x="2160" y="92727"/>
                  <a:pt x="4681" y="92727"/>
                </a:cubicBezTo>
                <a:lnTo>
                  <a:pt x="39612" y="92727"/>
                </a:lnTo>
                <a:lnTo>
                  <a:pt x="50055" y="4104"/>
                </a:lnTo>
                <a:cubicBezTo>
                  <a:pt x="50415" y="2663"/>
                  <a:pt x="50775" y="1582"/>
                  <a:pt x="51855" y="862"/>
                </a:cubicBezTo>
                <a:cubicBezTo>
                  <a:pt x="52936" y="141"/>
                  <a:pt x="54016" y="-219"/>
                  <a:pt x="55096" y="141"/>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45" name="Freeform 807">
            <a:extLst>
              <a:ext uri="{FF2B5EF4-FFF2-40B4-BE49-F238E27FC236}">
                <a16:creationId xmlns="" xmlns:a16="http://schemas.microsoft.com/office/drawing/2014/main" id="{6CFB3951-4295-D942-8180-B01A7163CAFA}"/>
              </a:ext>
            </a:extLst>
          </p:cNvPr>
          <p:cNvSpPr>
            <a:spLocks noChangeArrowheads="1"/>
          </p:cNvSpPr>
          <p:nvPr/>
        </p:nvSpPr>
        <p:spPr bwMode="auto">
          <a:xfrm>
            <a:off x="8453528" y="4049499"/>
            <a:ext cx="464716" cy="464716"/>
          </a:xfrm>
          <a:custGeom>
            <a:avLst/>
            <a:gdLst>
              <a:gd name="T0" fmla="*/ 175848 w 302852"/>
              <a:gd name="T1" fmla="*/ 296686 h 302852"/>
              <a:gd name="T2" fmla="*/ 103187 w 302852"/>
              <a:gd name="T3" fmla="*/ 296686 h 302852"/>
              <a:gd name="T4" fmla="*/ 213946 w 302852"/>
              <a:gd name="T5" fmla="*/ 251590 h 302852"/>
              <a:gd name="T6" fmla="*/ 228600 w 302852"/>
              <a:gd name="T7" fmla="*/ 251590 h 302852"/>
              <a:gd name="T8" fmla="*/ 234828 w 302852"/>
              <a:gd name="T9" fmla="*/ 245567 h 302852"/>
              <a:gd name="T10" fmla="*/ 207352 w 302852"/>
              <a:gd name="T11" fmla="*/ 272143 h 302852"/>
              <a:gd name="T12" fmla="*/ 98124 w 302852"/>
              <a:gd name="T13" fmla="*/ 216900 h 302852"/>
              <a:gd name="T14" fmla="*/ 52259 w 302852"/>
              <a:gd name="T15" fmla="*/ 286239 h 302852"/>
              <a:gd name="T16" fmla="*/ 123403 w 302852"/>
              <a:gd name="T17" fmla="*/ 243986 h 302852"/>
              <a:gd name="T18" fmla="*/ 98124 w 302852"/>
              <a:gd name="T19" fmla="*/ 216900 h 302852"/>
              <a:gd name="T20" fmla="*/ 231745 w 302852"/>
              <a:gd name="T21" fmla="*/ 119032 h 302852"/>
              <a:gd name="T22" fmla="*/ 76456 w 302852"/>
              <a:gd name="T23" fmla="*/ 86890 h 302852"/>
              <a:gd name="T24" fmla="*/ 73928 w 302852"/>
              <a:gd name="T25" fmla="*/ 139616 h 302852"/>
              <a:gd name="T26" fmla="*/ 56593 w 302852"/>
              <a:gd name="T27" fmla="*/ 142867 h 302852"/>
              <a:gd name="T28" fmla="*/ 91984 w 302852"/>
              <a:gd name="T29" fmla="*/ 152979 h 302852"/>
              <a:gd name="T30" fmla="*/ 197798 w 302852"/>
              <a:gd name="T31" fmla="*/ 284072 h 302852"/>
              <a:gd name="T32" fmla="*/ 253775 w 302852"/>
              <a:gd name="T33" fmla="*/ 260598 h 302852"/>
              <a:gd name="T34" fmla="*/ 208632 w 302852"/>
              <a:gd name="T35" fmla="*/ 227373 h 302852"/>
              <a:gd name="T36" fmla="*/ 103180 w 302852"/>
              <a:gd name="T37" fmla="*/ 96641 h 302852"/>
              <a:gd name="T38" fmla="*/ 238246 w 302852"/>
              <a:gd name="T39" fmla="*/ 78945 h 302852"/>
              <a:gd name="T40" fmla="*/ 263164 w 302852"/>
              <a:gd name="T41" fmla="*/ 105670 h 302852"/>
              <a:gd name="T42" fmla="*/ 231023 w 302852"/>
              <a:gd name="T43" fmla="*/ 129505 h 302852"/>
              <a:gd name="T44" fmla="*/ 170712 w 302852"/>
              <a:gd name="T45" fmla="*/ 176453 h 302852"/>
              <a:gd name="T46" fmla="*/ 263164 w 302852"/>
              <a:gd name="T47" fmla="*/ 260598 h 302852"/>
              <a:gd name="T48" fmla="*/ 191297 w 302852"/>
              <a:gd name="T49" fmla="*/ 290211 h 302852"/>
              <a:gd name="T50" fmla="*/ 121237 w 302852"/>
              <a:gd name="T51" fmla="*/ 225928 h 302852"/>
              <a:gd name="T52" fmla="*/ 85123 w 302852"/>
              <a:gd name="T53" fmla="*/ 294906 h 302852"/>
              <a:gd name="T54" fmla="*/ 45759 w 302852"/>
              <a:gd name="T55" fmla="*/ 292739 h 302852"/>
              <a:gd name="T56" fmla="*/ 106069 w 302852"/>
              <a:gd name="T57" fmla="*/ 210761 h 302852"/>
              <a:gd name="T58" fmla="*/ 87290 w 302852"/>
              <a:gd name="T59" fmla="*/ 161285 h 302852"/>
              <a:gd name="T60" fmla="*/ 43592 w 302852"/>
              <a:gd name="T61" fmla="*/ 102419 h 302852"/>
              <a:gd name="T62" fmla="*/ 90540 w 302852"/>
              <a:gd name="T63" fmla="*/ 113976 h 302852"/>
              <a:gd name="T64" fmla="*/ 65621 w 302852"/>
              <a:gd name="T65" fmla="*/ 80029 h 302852"/>
              <a:gd name="T66" fmla="*/ 164212 w 302852"/>
              <a:gd name="T67" fmla="*/ 169952 h 302852"/>
              <a:gd name="T68" fmla="*/ 211883 w 302852"/>
              <a:gd name="T69" fmla="*/ 106753 h 302852"/>
              <a:gd name="T70" fmla="*/ 269753 w 302852"/>
              <a:gd name="T71" fmla="*/ 23926 h 302852"/>
              <a:gd name="T72" fmla="*/ 275981 w 302852"/>
              <a:gd name="T73" fmla="*/ 30049 h 302852"/>
              <a:gd name="T74" fmla="*/ 268287 w 302852"/>
              <a:gd name="T75" fmla="*/ 27327 h 302852"/>
              <a:gd name="T76" fmla="*/ 217311 w 302852"/>
              <a:gd name="T77" fmla="*/ 23926 h 302852"/>
              <a:gd name="T78" fmla="*/ 214136 w 302852"/>
              <a:gd name="T79" fmla="*/ 31410 h 302852"/>
              <a:gd name="T80" fmla="*/ 210961 w 302852"/>
              <a:gd name="T81" fmla="*/ 23926 h 302852"/>
              <a:gd name="T82" fmla="*/ 244298 w 302852"/>
              <a:gd name="T83" fmla="*/ 31397 h 302852"/>
              <a:gd name="T84" fmla="*/ 9374 w 302852"/>
              <a:gd name="T85" fmla="*/ 9013 h 302852"/>
              <a:gd name="T86" fmla="*/ 293478 w 302852"/>
              <a:gd name="T87" fmla="*/ 9013 h 302852"/>
              <a:gd name="T88" fmla="*/ 298165 w 302852"/>
              <a:gd name="T89" fmla="*/ 0 h 302852"/>
              <a:gd name="T90" fmla="*/ 302852 w 302852"/>
              <a:gd name="T91" fmla="*/ 298165 h 302852"/>
              <a:gd name="T92" fmla="*/ 267519 w 302852"/>
              <a:gd name="T93" fmla="*/ 298165 h 302852"/>
              <a:gd name="T94" fmla="*/ 293478 w 302852"/>
              <a:gd name="T95" fmla="*/ 55162 h 302852"/>
              <a:gd name="T96" fmla="*/ 25958 w 302852"/>
              <a:gd name="T97" fmla="*/ 293478 h 302852"/>
              <a:gd name="T98" fmla="*/ 4687 w 302852"/>
              <a:gd name="T99" fmla="*/ 302852 h 302852"/>
              <a:gd name="T100" fmla="*/ 0 w 302852"/>
              <a:gd name="T101" fmla="*/ 4326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2" h="302852">
                <a:moveTo>
                  <a:pt x="107910" y="292100"/>
                </a:moveTo>
                <a:lnTo>
                  <a:pt x="171125" y="292100"/>
                </a:lnTo>
                <a:cubicBezTo>
                  <a:pt x="173669" y="292100"/>
                  <a:pt x="175848" y="294217"/>
                  <a:pt x="175848" y="296686"/>
                </a:cubicBezTo>
                <a:cubicBezTo>
                  <a:pt x="175848" y="299156"/>
                  <a:pt x="173669" y="301272"/>
                  <a:pt x="171125" y="301272"/>
                </a:cubicBezTo>
                <a:lnTo>
                  <a:pt x="107910" y="301272"/>
                </a:lnTo>
                <a:cubicBezTo>
                  <a:pt x="105367" y="301272"/>
                  <a:pt x="103187" y="299156"/>
                  <a:pt x="103187" y="296686"/>
                </a:cubicBezTo>
                <a:cubicBezTo>
                  <a:pt x="103187" y="294217"/>
                  <a:pt x="105367" y="292100"/>
                  <a:pt x="107910" y="292100"/>
                </a:cubicBezTo>
                <a:close/>
                <a:moveTo>
                  <a:pt x="221273" y="249110"/>
                </a:moveTo>
                <a:cubicBezTo>
                  <a:pt x="218709" y="249110"/>
                  <a:pt x="216144" y="249819"/>
                  <a:pt x="213946" y="251590"/>
                </a:cubicBezTo>
                <a:cubicBezTo>
                  <a:pt x="210283" y="255488"/>
                  <a:pt x="210283" y="261867"/>
                  <a:pt x="213946" y="265410"/>
                </a:cubicBezTo>
                <a:cubicBezTo>
                  <a:pt x="217976" y="269662"/>
                  <a:pt x="224570" y="269662"/>
                  <a:pt x="228600" y="265410"/>
                </a:cubicBezTo>
                <a:cubicBezTo>
                  <a:pt x="232263" y="261867"/>
                  <a:pt x="232263" y="255488"/>
                  <a:pt x="228600" y="251590"/>
                </a:cubicBezTo>
                <a:cubicBezTo>
                  <a:pt x="226768" y="249819"/>
                  <a:pt x="223837" y="249110"/>
                  <a:pt x="221273" y="249110"/>
                </a:cubicBezTo>
                <a:close/>
                <a:moveTo>
                  <a:pt x="221227" y="239986"/>
                </a:moveTo>
                <a:cubicBezTo>
                  <a:pt x="226219" y="239986"/>
                  <a:pt x="231164" y="241846"/>
                  <a:pt x="234828" y="245567"/>
                </a:cubicBezTo>
                <a:cubicBezTo>
                  <a:pt x="242521" y="252654"/>
                  <a:pt x="242521" y="264701"/>
                  <a:pt x="234828" y="272143"/>
                </a:cubicBezTo>
                <a:cubicBezTo>
                  <a:pt x="231164" y="275686"/>
                  <a:pt x="226402" y="277458"/>
                  <a:pt x="221273" y="277458"/>
                </a:cubicBezTo>
                <a:cubicBezTo>
                  <a:pt x="216144" y="277458"/>
                  <a:pt x="211382" y="275686"/>
                  <a:pt x="207352" y="272143"/>
                </a:cubicBezTo>
                <a:cubicBezTo>
                  <a:pt x="200025" y="264701"/>
                  <a:pt x="200025" y="252654"/>
                  <a:pt x="207352" y="245567"/>
                </a:cubicBezTo>
                <a:cubicBezTo>
                  <a:pt x="211199" y="241846"/>
                  <a:pt x="216236" y="239986"/>
                  <a:pt x="221227" y="239986"/>
                </a:cubicBezTo>
                <a:close/>
                <a:moveTo>
                  <a:pt x="98124" y="216900"/>
                </a:moveTo>
                <a:cubicBezTo>
                  <a:pt x="97763" y="216900"/>
                  <a:pt x="97402" y="216900"/>
                  <a:pt x="96679" y="217261"/>
                </a:cubicBezTo>
                <a:lnTo>
                  <a:pt x="52259" y="261681"/>
                </a:lnTo>
                <a:cubicBezTo>
                  <a:pt x="45398" y="268543"/>
                  <a:pt x="45398" y="279377"/>
                  <a:pt x="52259" y="286239"/>
                </a:cubicBezTo>
                <a:lnTo>
                  <a:pt x="54426" y="288406"/>
                </a:lnTo>
                <a:cubicBezTo>
                  <a:pt x="61288" y="295267"/>
                  <a:pt x="72122" y="295267"/>
                  <a:pt x="78984" y="288406"/>
                </a:cubicBezTo>
                <a:lnTo>
                  <a:pt x="123403" y="243986"/>
                </a:lnTo>
                <a:cubicBezTo>
                  <a:pt x="124126" y="242902"/>
                  <a:pt x="124126" y="241819"/>
                  <a:pt x="123403" y="240735"/>
                </a:cubicBezTo>
                <a:lnTo>
                  <a:pt x="99568" y="217261"/>
                </a:lnTo>
                <a:cubicBezTo>
                  <a:pt x="99207" y="216900"/>
                  <a:pt x="98485" y="216900"/>
                  <a:pt x="98124" y="216900"/>
                </a:cubicBezTo>
                <a:close/>
                <a:moveTo>
                  <a:pt x="236079" y="89418"/>
                </a:moveTo>
                <a:lnTo>
                  <a:pt x="221633" y="108920"/>
                </a:lnTo>
                <a:lnTo>
                  <a:pt x="231745" y="119032"/>
                </a:lnTo>
                <a:lnTo>
                  <a:pt x="251247" y="104947"/>
                </a:lnTo>
                <a:lnTo>
                  <a:pt x="236079" y="89418"/>
                </a:lnTo>
                <a:close/>
                <a:moveTo>
                  <a:pt x="76456" y="86890"/>
                </a:moveTo>
                <a:lnTo>
                  <a:pt x="98846" y="109281"/>
                </a:lnTo>
                <a:cubicBezTo>
                  <a:pt x="99929" y="110364"/>
                  <a:pt x="100291" y="112170"/>
                  <a:pt x="100291" y="113615"/>
                </a:cubicBezTo>
                <a:cubicBezTo>
                  <a:pt x="96679" y="126616"/>
                  <a:pt x="86929" y="136727"/>
                  <a:pt x="73928" y="139616"/>
                </a:cubicBezTo>
                <a:cubicBezTo>
                  <a:pt x="72483" y="140339"/>
                  <a:pt x="71038" y="139616"/>
                  <a:pt x="69594" y="138533"/>
                </a:cubicBezTo>
                <a:lnTo>
                  <a:pt x="47203" y="116143"/>
                </a:lnTo>
                <a:cubicBezTo>
                  <a:pt x="46481" y="125893"/>
                  <a:pt x="49731" y="136005"/>
                  <a:pt x="56593" y="142867"/>
                </a:cubicBezTo>
                <a:cubicBezTo>
                  <a:pt x="64899" y="151173"/>
                  <a:pt x="76456" y="154423"/>
                  <a:pt x="88012" y="151534"/>
                </a:cubicBezTo>
                <a:cubicBezTo>
                  <a:pt x="88373" y="151534"/>
                  <a:pt x="88373" y="151534"/>
                  <a:pt x="88734" y="151534"/>
                </a:cubicBezTo>
                <a:cubicBezTo>
                  <a:pt x="90179" y="151534"/>
                  <a:pt x="91262" y="152256"/>
                  <a:pt x="91984" y="152979"/>
                </a:cubicBezTo>
                <a:lnTo>
                  <a:pt x="187686" y="248680"/>
                </a:lnTo>
                <a:cubicBezTo>
                  <a:pt x="188769" y="249764"/>
                  <a:pt x="189130" y="251208"/>
                  <a:pt x="189130" y="252653"/>
                </a:cubicBezTo>
                <a:cubicBezTo>
                  <a:pt x="186241" y="263848"/>
                  <a:pt x="189492" y="275766"/>
                  <a:pt x="197798" y="284072"/>
                </a:cubicBezTo>
                <a:cubicBezTo>
                  <a:pt x="203938" y="290211"/>
                  <a:pt x="212244" y="293462"/>
                  <a:pt x="220911" y="293462"/>
                </a:cubicBezTo>
                <a:cubicBezTo>
                  <a:pt x="229939" y="293462"/>
                  <a:pt x="237884" y="290211"/>
                  <a:pt x="244024" y="284072"/>
                </a:cubicBezTo>
                <a:cubicBezTo>
                  <a:pt x="250524" y="277571"/>
                  <a:pt x="253775" y="269265"/>
                  <a:pt x="253775" y="260598"/>
                </a:cubicBezTo>
                <a:cubicBezTo>
                  <a:pt x="253775" y="251570"/>
                  <a:pt x="250524" y="243625"/>
                  <a:pt x="244024" y="237124"/>
                </a:cubicBezTo>
                <a:cubicBezTo>
                  <a:pt x="236079" y="229179"/>
                  <a:pt x="224522" y="225928"/>
                  <a:pt x="213327" y="228817"/>
                </a:cubicBezTo>
                <a:cubicBezTo>
                  <a:pt x="211521" y="229179"/>
                  <a:pt x="210077" y="228817"/>
                  <a:pt x="208632" y="227373"/>
                </a:cubicBezTo>
                <a:lnTo>
                  <a:pt x="113292" y="131671"/>
                </a:lnTo>
                <a:cubicBezTo>
                  <a:pt x="112208" y="130588"/>
                  <a:pt x="111486" y="129144"/>
                  <a:pt x="112208" y="127338"/>
                </a:cubicBezTo>
                <a:cubicBezTo>
                  <a:pt x="114736" y="116143"/>
                  <a:pt x="111486" y="104586"/>
                  <a:pt x="103180" y="96641"/>
                </a:cubicBezTo>
                <a:cubicBezTo>
                  <a:pt x="96318" y="89418"/>
                  <a:pt x="86567" y="85807"/>
                  <a:pt x="76456" y="86890"/>
                </a:cubicBezTo>
                <a:close/>
                <a:moveTo>
                  <a:pt x="234634" y="77501"/>
                </a:moveTo>
                <a:cubicBezTo>
                  <a:pt x="236079" y="77501"/>
                  <a:pt x="237523" y="77862"/>
                  <a:pt x="238246" y="78945"/>
                </a:cubicBezTo>
                <a:lnTo>
                  <a:pt x="250163" y="90502"/>
                </a:lnTo>
                <a:lnTo>
                  <a:pt x="261720" y="102058"/>
                </a:lnTo>
                <a:cubicBezTo>
                  <a:pt x="262803" y="103142"/>
                  <a:pt x="263164" y="104225"/>
                  <a:pt x="263164" y="105670"/>
                </a:cubicBezTo>
                <a:cubicBezTo>
                  <a:pt x="262803" y="107114"/>
                  <a:pt x="262081" y="108559"/>
                  <a:pt x="260997" y="109281"/>
                </a:cubicBezTo>
                <a:lnTo>
                  <a:pt x="233912" y="128782"/>
                </a:lnTo>
                <a:cubicBezTo>
                  <a:pt x="232829" y="129505"/>
                  <a:pt x="232106" y="129505"/>
                  <a:pt x="231023" y="129505"/>
                </a:cubicBezTo>
                <a:cubicBezTo>
                  <a:pt x="229939" y="129505"/>
                  <a:pt x="228856" y="129144"/>
                  <a:pt x="227773" y="128421"/>
                </a:cubicBezTo>
                <a:lnTo>
                  <a:pt x="223439" y="123726"/>
                </a:lnTo>
                <a:lnTo>
                  <a:pt x="170712" y="176453"/>
                </a:lnTo>
                <a:lnTo>
                  <a:pt x="213688" y="219067"/>
                </a:lnTo>
                <a:cubicBezTo>
                  <a:pt x="227050" y="216900"/>
                  <a:pt x="241135" y="220872"/>
                  <a:pt x="250885" y="230623"/>
                </a:cubicBezTo>
                <a:cubicBezTo>
                  <a:pt x="258830" y="238930"/>
                  <a:pt x="263164" y="249403"/>
                  <a:pt x="263164" y="260598"/>
                </a:cubicBezTo>
                <a:cubicBezTo>
                  <a:pt x="263164" y="271793"/>
                  <a:pt x="258830" y="282627"/>
                  <a:pt x="250885" y="290211"/>
                </a:cubicBezTo>
                <a:cubicBezTo>
                  <a:pt x="242579" y="298517"/>
                  <a:pt x="232467" y="302851"/>
                  <a:pt x="220911" y="302851"/>
                </a:cubicBezTo>
                <a:cubicBezTo>
                  <a:pt x="209716" y="302851"/>
                  <a:pt x="198881" y="298517"/>
                  <a:pt x="191297" y="290211"/>
                </a:cubicBezTo>
                <a:cubicBezTo>
                  <a:pt x="181547" y="280461"/>
                  <a:pt x="176852" y="266737"/>
                  <a:pt x="179380" y="253375"/>
                </a:cubicBezTo>
                <a:lnTo>
                  <a:pt x="136766" y="210399"/>
                </a:lnTo>
                <a:lnTo>
                  <a:pt x="121237" y="225928"/>
                </a:lnTo>
                <a:lnTo>
                  <a:pt x="129904" y="234596"/>
                </a:lnTo>
                <a:cubicBezTo>
                  <a:pt x="134238" y="238930"/>
                  <a:pt x="134238" y="246153"/>
                  <a:pt x="129904" y="250486"/>
                </a:cubicBezTo>
                <a:lnTo>
                  <a:pt x="85123" y="294906"/>
                </a:lnTo>
                <a:cubicBezTo>
                  <a:pt x="80067" y="299962"/>
                  <a:pt x="73566" y="302490"/>
                  <a:pt x="66705" y="302490"/>
                </a:cubicBezTo>
                <a:cubicBezTo>
                  <a:pt x="59843" y="302490"/>
                  <a:pt x="53343" y="299962"/>
                  <a:pt x="47926" y="294906"/>
                </a:cubicBezTo>
                <a:lnTo>
                  <a:pt x="45759" y="292739"/>
                </a:lnTo>
                <a:cubicBezTo>
                  <a:pt x="35647" y="282266"/>
                  <a:pt x="35647" y="265654"/>
                  <a:pt x="45759" y="255181"/>
                </a:cubicBezTo>
                <a:lnTo>
                  <a:pt x="90179" y="210761"/>
                </a:lnTo>
                <a:cubicBezTo>
                  <a:pt x="94512" y="206427"/>
                  <a:pt x="101735" y="206427"/>
                  <a:pt x="106069" y="210761"/>
                </a:cubicBezTo>
                <a:lnTo>
                  <a:pt x="114736" y="219428"/>
                </a:lnTo>
                <a:lnTo>
                  <a:pt x="130265" y="203899"/>
                </a:lnTo>
                <a:lnTo>
                  <a:pt x="87290" y="161285"/>
                </a:lnTo>
                <a:cubicBezTo>
                  <a:pt x="73928" y="163813"/>
                  <a:pt x="60204" y="159479"/>
                  <a:pt x="50454" y="149367"/>
                </a:cubicBezTo>
                <a:cubicBezTo>
                  <a:pt x="38897" y="138172"/>
                  <a:pt x="34925" y="120837"/>
                  <a:pt x="40342" y="105670"/>
                </a:cubicBezTo>
                <a:cubicBezTo>
                  <a:pt x="41064" y="104225"/>
                  <a:pt x="42147" y="102780"/>
                  <a:pt x="43592" y="102419"/>
                </a:cubicBezTo>
                <a:cubicBezTo>
                  <a:pt x="45037" y="102058"/>
                  <a:pt x="46842" y="102419"/>
                  <a:pt x="47926" y="103864"/>
                </a:cubicBezTo>
                <a:lnTo>
                  <a:pt x="74289" y="129866"/>
                </a:lnTo>
                <a:cubicBezTo>
                  <a:pt x="81511" y="127338"/>
                  <a:pt x="87651" y="121560"/>
                  <a:pt x="90540" y="113976"/>
                </a:cubicBezTo>
                <a:lnTo>
                  <a:pt x="64177" y="87613"/>
                </a:lnTo>
                <a:cubicBezTo>
                  <a:pt x="63093" y="86529"/>
                  <a:pt x="62732" y="84724"/>
                  <a:pt x="62732" y="83279"/>
                </a:cubicBezTo>
                <a:cubicBezTo>
                  <a:pt x="63093" y="81834"/>
                  <a:pt x="64177" y="80390"/>
                  <a:pt x="65621" y="80029"/>
                </a:cubicBezTo>
                <a:cubicBezTo>
                  <a:pt x="81150" y="74612"/>
                  <a:pt x="98485" y="78584"/>
                  <a:pt x="110041" y="89780"/>
                </a:cubicBezTo>
                <a:cubicBezTo>
                  <a:pt x="119792" y="99530"/>
                  <a:pt x="123765" y="113253"/>
                  <a:pt x="121598" y="126977"/>
                </a:cubicBezTo>
                <a:lnTo>
                  <a:pt x="164212" y="169952"/>
                </a:lnTo>
                <a:lnTo>
                  <a:pt x="216939" y="117226"/>
                </a:lnTo>
                <a:lnTo>
                  <a:pt x="212244" y="112892"/>
                </a:lnTo>
                <a:cubicBezTo>
                  <a:pt x="210799" y="111087"/>
                  <a:pt x="210799" y="108920"/>
                  <a:pt x="211883" y="106753"/>
                </a:cubicBezTo>
                <a:lnTo>
                  <a:pt x="231745" y="79668"/>
                </a:lnTo>
                <a:cubicBezTo>
                  <a:pt x="232467" y="78584"/>
                  <a:pt x="233551" y="77862"/>
                  <a:pt x="234634" y="77501"/>
                </a:cubicBezTo>
                <a:close/>
                <a:moveTo>
                  <a:pt x="269753" y="23926"/>
                </a:moveTo>
                <a:cubicBezTo>
                  <a:pt x="271218" y="22225"/>
                  <a:pt x="274149" y="22225"/>
                  <a:pt x="275981" y="23926"/>
                </a:cubicBezTo>
                <a:cubicBezTo>
                  <a:pt x="277080" y="24606"/>
                  <a:pt x="277446" y="25967"/>
                  <a:pt x="277446" y="27327"/>
                </a:cubicBezTo>
                <a:cubicBezTo>
                  <a:pt x="277446" y="28008"/>
                  <a:pt x="277080" y="29369"/>
                  <a:pt x="275981" y="30049"/>
                </a:cubicBezTo>
                <a:cubicBezTo>
                  <a:pt x="275248" y="31069"/>
                  <a:pt x="274149" y="31410"/>
                  <a:pt x="273050" y="31410"/>
                </a:cubicBezTo>
                <a:cubicBezTo>
                  <a:pt x="271584" y="31410"/>
                  <a:pt x="270485" y="31069"/>
                  <a:pt x="269753" y="30049"/>
                </a:cubicBezTo>
                <a:cubicBezTo>
                  <a:pt x="268654" y="29369"/>
                  <a:pt x="268287" y="28008"/>
                  <a:pt x="268287" y="27327"/>
                </a:cubicBezTo>
                <a:cubicBezTo>
                  <a:pt x="268287" y="25967"/>
                  <a:pt x="268654" y="24606"/>
                  <a:pt x="269753" y="23926"/>
                </a:cubicBezTo>
                <a:close/>
                <a:moveTo>
                  <a:pt x="210961" y="23926"/>
                </a:moveTo>
                <a:cubicBezTo>
                  <a:pt x="212725" y="22225"/>
                  <a:pt x="215547" y="22225"/>
                  <a:pt x="217311" y="23926"/>
                </a:cubicBezTo>
                <a:cubicBezTo>
                  <a:pt x="218370" y="24606"/>
                  <a:pt x="218722" y="25967"/>
                  <a:pt x="218722" y="27327"/>
                </a:cubicBezTo>
                <a:cubicBezTo>
                  <a:pt x="218722" y="28008"/>
                  <a:pt x="218370" y="29369"/>
                  <a:pt x="217311" y="30049"/>
                </a:cubicBezTo>
                <a:cubicBezTo>
                  <a:pt x="216606" y="31069"/>
                  <a:pt x="215195" y="31410"/>
                  <a:pt x="214136" y="31410"/>
                </a:cubicBezTo>
                <a:cubicBezTo>
                  <a:pt x="212725" y="31410"/>
                  <a:pt x="211667" y="31069"/>
                  <a:pt x="210961" y="30049"/>
                </a:cubicBezTo>
                <a:cubicBezTo>
                  <a:pt x="210256" y="29369"/>
                  <a:pt x="209550" y="28008"/>
                  <a:pt x="209550" y="27327"/>
                </a:cubicBezTo>
                <a:cubicBezTo>
                  <a:pt x="209550" y="25967"/>
                  <a:pt x="210256" y="24606"/>
                  <a:pt x="210961" y="23926"/>
                </a:cubicBezTo>
                <a:close/>
                <a:moveTo>
                  <a:pt x="244298" y="22225"/>
                </a:moveTo>
                <a:cubicBezTo>
                  <a:pt x="246768" y="22225"/>
                  <a:pt x="248884" y="24341"/>
                  <a:pt x="248884" y="27164"/>
                </a:cubicBezTo>
                <a:cubicBezTo>
                  <a:pt x="248884" y="29280"/>
                  <a:pt x="246768" y="31397"/>
                  <a:pt x="244298" y="31397"/>
                </a:cubicBezTo>
                <a:cubicBezTo>
                  <a:pt x="241829" y="31397"/>
                  <a:pt x="239712" y="29280"/>
                  <a:pt x="239712" y="27164"/>
                </a:cubicBezTo>
                <a:cubicBezTo>
                  <a:pt x="239712" y="24341"/>
                  <a:pt x="241829" y="22225"/>
                  <a:pt x="244298" y="22225"/>
                </a:cubicBezTo>
                <a:close/>
                <a:moveTo>
                  <a:pt x="9374" y="9013"/>
                </a:moveTo>
                <a:lnTo>
                  <a:pt x="9374" y="45788"/>
                </a:lnTo>
                <a:lnTo>
                  <a:pt x="293478" y="45788"/>
                </a:lnTo>
                <a:lnTo>
                  <a:pt x="293478" y="9013"/>
                </a:lnTo>
                <a:lnTo>
                  <a:pt x="9374" y="9013"/>
                </a:lnTo>
                <a:close/>
                <a:moveTo>
                  <a:pt x="4687" y="0"/>
                </a:moveTo>
                <a:lnTo>
                  <a:pt x="298165" y="0"/>
                </a:lnTo>
                <a:cubicBezTo>
                  <a:pt x="300688" y="0"/>
                  <a:pt x="302852" y="1802"/>
                  <a:pt x="302852" y="4326"/>
                </a:cubicBezTo>
                <a:lnTo>
                  <a:pt x="302852" y="50475"/>
                </a:lnTo>
                <a:lnTo>
                  <a:pt x="302852" y="298165"/>
                </a:lnTo>
                <a:cubicBezTo>
                  <a:pt x="302852" y="300688"/>
                  <a:pt x="300688" y="302852"/>
                  <a:pt x="298165" y="302852"/>
                </a:cubicBezTo>
                <a:lnTo>
                  <a:pt x="272206" y="302852"/>
                </a:lnTo>
                <a:cubicBezTo>
                  <a:pt x="269682" y="302852"/>
                  <a:pt x="267519" y="300688"/>
                  <a:pt x="267519" y="298165"/>
                </a:cubicBezTo>
                <a:cubicBezTo>
                  <a:pt x="267519" y="295641"/>
                  <a:pt x="269682" y="293478"/>
                  <a:pt x="272206" y="293478"/>
                </a:cubicBezTo>
                <a:lnTo>
                  <a:pt x="293478" y="293478"/>
                </a:lnTo>
                <a:lnTo>
                  <a:pt x="293478" y="55162"/>
                </a:lnTo>
                <a:lnTo>
                  <a:pt x="9374" y="55162"/>
                </a:lnTo>
                <a:lnTo>
                  <a:pt x="9374" y="293478"/>
                </a:lnTo>
                <a:lnTo>
                  <a:pt x="25958" y="293478"/>
                </a:lnTo>
                <a:cubicBezTo>
                  <a:pt x="28482" y="293478"/>
                  <a:pt x="30645" y="295641"/>
                  <a:pt x="30645" y="298165"/>
                </a:cubicBezTo>
                <a:cubicBezTo>
                  <a:pt x="30645" y="300688"/>
                  <a:pt x="28482" y="302852"/>
                  <a:pt x="25958" y="302852"/>
                </a:cubicBezTo>
                <a:lnTo>
                  <a:pt x="4687" y="302852"/>
                </a:lnTo>
                <a:cubicBezTo>
                  <a:pt x="2163" y="302852"/>
                  <a:pt x="0" y="300688"/>
                  <a:pt x="0" y="298165"/>
                </a:cubicBezTo>
                <a:lnTo>
                  <a:pt x="0" y="50475"/>
                </a:lnTo>
                <a:lnTo>
                  <a:pt x="0" y="4326"/>
                </a:lnTo>
                <a:cubicBezTo>
                  <a:pt x="0" y="1802"/>
                  <a:pt x="2163" y="0"/>
                  <a:pt x="4687"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46" name="Freeform 804">
            <a:extLst>
              <a:ext uri="{FF2B5EF4-FFF2-40B4-BE49-F238E27FC236}">
                <a16:creationId xmlns="" xmlns:a16="http://schemas.microsoft.com/office/drawing/2014/main" id="{9D14B870-BCBB-E543-BD4D-26414798C3E9}"/>
              </a:ext>
            </a:extLst>
          </p:cNvPr>
          <p:cNvSpPr>
            <a:spLocks noChangeArrowheads="1"/>
          </p:cNvSpPr>
          <p:nvPr/>
        </p:nvSpPr>
        <p:spPr bwMode="auto">
          <a:xfrm>
            <a:off x="7090575" y="1649823"/>
            <a:ext cx="464717" cy="464716"/>
          </a:xfrm>
          <a:custGeom>
            <a:avLst/>
            <a:gdLst>
              <a:gd name="T0" fmla="*/ 252053 w 302853"/>
              <a:gd name="T1" fmla="*/ 275882 h 302851"/>
              <a:gd name="T2" fmla="*/ 225425 w 302853"/>
              <a:gd name="T3" fmla="*/ 275882 h 302851"/>
              <a:gd name="T4" fmla="*/ 242697 w 302853"/>
              <a:gd name="T5" fmla="*/ 258377 h 302851"/>
              <a:gd name="T6" fmla="*/ 210557 w 302853"/>
              <a:gd name="T7" fmla="*/ 263187 h 302851"/>
              <a:gd name="T8" fmla="*/ 205906 w 302853"/>
              <a:gd name="T9" fmla="*/ 228600 h 302851"/>
              <a:gd name="T10" fmla="*/ 250267 w 302853"/>
              <a:gd name="T11" fmla="*/ 236526 h 302851"/>
              <a:gd name="T12" fmla="*/ 204117 w 302853"/>
              <a:gd name="T13" fmla="*/ 278680 h 302851"/>
              <a:gd name="T14" fmla="*/ 205906 w 302853"/>
              <a:gd name="T15" fmla="*/ 228600 h 302851"/>
              <a:gd name="T16" fmla="*/ 90123 w 302853"/>
              <a:gd name="T17" fmla="*/ 222271 h 302851"/>
              <a:gd name="T18" fmla="*/ 63500 w 302853"/>
              <a:gd name="T19" fmla="*/ 222271 h 302851"/>
              <a:gd name="T20" fmla="*/ 81006 w 302853"/>
              <a:gd name="T21" fmla="*/ 204766 h 302851"/>
              <a:gd name="T22" fmla="*/ 48632 w 302853"/>
              <a:gd name="T23" fmla="*/ 209212 h 302851"/>
              <a:gd name="T24" fmla="*/ 129407 w 302853"/>
              <a:gd name="T25" fmla="*/ 178468 h 302851"/>
              <a:gd name="T26" fmla="*/ 168480 w 302853"/>
              <a:gd name="T27" fmla="*/ 228727 h 302851"/>
              <a:gd name="T28" fmla="*/ 129407 w 302853"/>
              <a:gd name="T29" fmla="*/ 178468 h 302851"/>
              <a:gd name="T30" fmla="*/ 89415 w 302853"/>
              <a:gd name="T31" fmla="*/ 177508 h 302851"/>
              <a:gd name="T32" fmla="*/ 44339 w 302853"/>
              <a:gd name="T33" fmla="*/ 225065 h 302851"/>
              <a:gd name="T34" fmla="*/ 39688 w 302853"/>
              <a:gd name="T35" fmla="*/ 179309 h 302851"/>
              <a:gd name="T36" fmla="*/ 275863 w 302853"/>
              <a:gd name="T37" fmla="*/ 158668 h 302851"/>
              <a:gd name="T38" fmla="*/ 132930 w 302853"/>
              <a:gd name="T39" fmla="*/ 301265 h 302851"/>
              <a:gd name="T40" fmla="*/ 266817 w 302853"/>
              <a:gd name="T41" fmla="*/ 292263 h 302851"/>
              <a:gd name="T42" fmla="*/ 8962 w 302853"/>
              <a:gd name="T43" fmla="*/ 145926 h 302851"/>
              <a:gd name="T44" fmla="*/ 92843 w 302853"/>
              <a:gd name="T45" fmla="*/ 293811 h 302851"/>
              <a:gd name="T46" fmla="*/ 120445 w 302853"/>
              <a:gd name="T47" fmla="*/ 173768 h 302851"/>
              <a:gd name="T48" fmla="*/ 8962 w 302853"/>
              <a:gd name="T49" fmla="*/ 136525 h 302851"/>
              <a:gd name="T50" fmla="*/ 129407 w 302853"/>
              <a:gd name="T51" fmla="*/ 169067 h 302851"/>
              <a:gd name="T52" fmla="*/ 177442 w 302853"/>
              <a:gd name="T53" fmla="*/ 228727 h 302851"/>
              <a:gd name="T54" fmla="*/ 92843 w 302853"/>
              <a:gd name="T55" fmla="*/ 302851 h 302851"/>
              <a:gd name="T56" fmla="*/ 0 w 302853"/>
              <a:gd name="T57" fmla="*/ 145926 h 302851"/>
              <a:gd name="T58" fmla="*/ 229823 w 302853"/>
              <a:gd name="T59" fmla="*/ 98403 h 302851"/>
              <a:gd name="T60" fmla="*/ 207941 w 302853"/>
              <a:gd name="T61" fmla="*/ 120286 h 302851"/>
              <a:gd name="T62" fmla="*/ 220341 w 302853"/>
              <a:gd name="T63" fmla="*/ 111168 h 302851"/>
              <a:gd name="T64" fmla="*/ 187101 w 302853"/>
              <a:gd name="T65" fmla="*/ 79217 h 302851"/>
              <a:gd name="T66" fmla="*/ 187101 w 302853"/>
              <a:gd name="T67" fmla="*/ 79217 h 302851"/>
              <a:gd name="T68" fmla="*/ 227527 w 302853"/>
              <a:gd name="T69" fmla="*/ 72732 h 302851"/>
              <a:gd name="T70" fmla="*/ 182451 w 302853"/>
              <a:gd name="T71" fmla="*/ 120290 h 302851"/>
              <a:gd name="T72" fmla="*/ 177800 w 302853"/>
              <a:gd name="T73" fmla="*/ 74533 h 302851"/>
              <a:gd name="T74" fmla="*/ 159820 w 302853"/>
              <a:gd name="T75" fmla="*/ 136372 h 302851"/>
              <a:gd name="T76" fmla="*/ 159820 w 302853"/>
              <a:gd name="T77" fmla="*/ 55357 h 302851"/>
              <a:gd name="T78" fmla="*/ 302853 w 302853"/>
              <a:gd name="T79" fmla="*/ 50697 h 302851"/>
              <a:gd name="T80" fmla="*/ 155136 w 302853"/>
              <a:gd name="T81" fmla="*/ 145692 h 302851"/>
              <a:gd name="T82" fmla="*/ 155136 w 302853"/>
              <a:gd name="T83" fmla="*/ 46037 h 302851"/>
              <a:gd name="T84" fmla="*/ 97688 w 302853"/>
              <a:gd name="T85" fmla="*/ 45975 h 302851"/>
              <a:gd name="T86" fmla="*/ 102017 w 302853"/>
              <a:gd name="T87" fmla="*/ 0 h 302851"/>
              <a:gd name="T88" fmla="*/ 275864 w 302853"/>
              <a:gd name="T89" fmla="*/ 32326 h 302851"/>
              <a:gd name="T90" fmla="*/ 266847 w 302853"/>
              <a:gd name="T91" fmla="*/ 8979 h 302851"/>
              <a:gd name="T92" fmla="*/ 102017 w 302853"/>
              <a:gd name="T93" fmla="*/ 55314 h 302851"/>
              <a:gd name="T94" fmla="*/ 55489 w 302853"/>
              <a:gd name="T95" fmla="*/ 128228 h 302851"/>
              <a:gd name="T96" fmla="*/ 51161 w 302853"/>
              <a:gd name="T97" fmla="*/ 50644 h 302851"/>
              <a:gd name="T98" fmla="*/ 52603 w 302853"/>
              <a:gd name="T99" fmla="*/ 47771 h 302851"/>
              <a:gd name="T100" fmla="*/ 100574 w 302853"/>
              <a:gd name="T101" fmla="*/ 359 h 302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3" h="302851">
                <a:moveTo>
                  <a:pt x="247375" y="254000"/>
                </a:moveTo>
                <a:cubicBezTo>
                  <a:pt x="249894" y="254000"/>
                  <a:pt x="252053" y="255824"/>
                  <a:pt x="252053" y="258377"/>
                </a:cubicBezTo>
                <a:lnTo>
                  <a:pt x="252053" y="275882"/>
                </a:lnTo>
                <a:cubicBezTo>
                  <a:pt x="252053" y="278434"/>
                  <a:pt x="249894" y="280623"/>
                  <a:pt x="247375" y="280623"/>
                </a:cubicBezTo>
                <a:lnTo>
                  <a:pt x="230103" y="280623"/>
                </a:lnTo>
                <a:cubicBezTo>
                  <a:pt x="227584" y="280623"/>
                  <a:pt x="225425" y="278434"/>
                  <a:pt x="225425" y="275882"/>
                </a:cubicBezTo>
                <a:cubicBezTo>
                  <a:pt x="225425" y="273329"/>
                  <a:pt x="227584" y="271141"/>
                  <a:pt x="230103" y="271141"/>
                </a:cubicBezTo>
                <a:lnTo>
                  <a:pt x="242697" y="271141"/>
                </a:lnTo>
                <a:lnTo>
                  <a:pt x="242697" y="258377"/>
                </a:lnTo>
                <a:cubicBezTo>
                  <a:pt x="242697" y="255824"/>
                  <a:pt x="244856" y="254000"/>
                  <a:pt x="247375" y="254000"/>
                </a:cubicBezTo>
                <a:close/>
                <a:moveTo>
                  <a:pt x="210557" y="237607"/>
                </a:moveTo>
                <a:lnTo>
                  <a:pt x="210557" y="263187"/>
                </a:lnTo>
                <a:lnTo>
                  <a:pt x="235957" y="237607"/>
                </a:lnTo>
                <a:lnTo>
                  <a:pt x="210557" y="237607"/>
                </a:lnTo>
                <a:close/>
                <a:moveTo>
                  <a:pt x="205906" y="228600"/>
                </a:moveTo>
                <a:lnTo>
                  <a:pt x="247047" y="228600"/>
                </a:lnTo>
                <a:cubicBezTo>
                  <a:pt x="248836" y="228600"/>
                  <a:pt x="250267" y="229681"/>
                  <a:pt x="250982" y="231122"/>
                </a:cubicBezTo>
                <a:cubicBezTo>
                  <a:pt x="252055" y="233284"/>
                  <a:pt x="251698" y="235085"/>
                  <a:pt x="250267" y="236526"/>
                </a:cubicBezTo>
                <a:lnTo>
                  <a:pt x="209483" y="277599"/>
                </a:lnTo>
                <a:cubicBezTo>
                  <a:pt x="208410" y="278319"/>
                  <a:pt x="207337" y="279040"/>
                  <a:pt x="205906" y="279040"/>
                </a:cubicBezTo>
                <a:cubicBezTo>
                  <a:pt x="205548" y="279040"/>
                  <a:pt x="204833" y="279040"/>
                  <a:pt x="204117" y="278680"/>
                </a:cubicBezTo>
                <a:cubicBezTo>
                  <a:pt x="202686" y="277959"/>
                  <a:pt x="201613" y="276518"/>
                  <a:pt x="201613" y="274356"/>
                </a:cubicBezTo>
                <a:lnTo>
                  <a:pt x="201613" y="233284"/>
                </a:lnTo>
                <a:cubicBezTo>
                  <a:pt x="201613" y="230762"/>
                  <a:pt x="203402" y="228600"/>
                  <a:pt x="205906" y="228600"/>
                </a:cubicBezTo>
                <a:close/>
                <a:moveTo>
                  <a:pt x="85747" y="200025"/>
                </a:moveTo>
                <a:cubicBezTo>
                  <a:pt x="88300" y="200025"/>
                  <a:pt x="90123" y="201849"/>
                  <a:pt x="90123" y="204766"/>
                </a:cubicBezTo>
                <a:lnTo>
                  <a:pt x="90123" y="222271"/>
                </a:lnTo>
                <a:cubicBezTo>
                  <a:pt x="90123" y="224824"/>
                  <a:pt x="88300" y="226648"/>
                  <a:pt x="85747" y="226648"/>
                </a:cubicBezTo>
                <a:lnTo>
                  <a:pt x="68241" y="226648"/>
                </a:lnTo>
                <a:cubicBezTo>
                  <a:pt x="65688" y="226648"/>
                  <a:pt x="63500" y="224824"/>
                  <a:pt x="63500" y="222271"/>
                </a:cubicBezTo>
                <a:cubicBezTo>
                  <a:pt x="63500" y="219718"/>
                  <a:pt x="65688" y="217530"/>
                  <a:pt x="68241" y="217530"/>
                </a:cubicBezTo>
                <a:lnTo>
                  <a:pt x="81006" y="217530"/>
                </a:lnTo>
                <a:lnTo>
                  <a:pt x="81006" y="204766"/>
                </a:lnTo>
                <a:cubicBezTo>
                  <a:pt x="81006" y="201849"/>
                  <a:pt x="83194" y="200025"/>
                  <a:pt x="85747" y="200025"/>
                </a:cubicBezTo>
                <a:close/>
                <a:moveTo>
                  <a:pt x="48632" y="183632"/>
                </a:moveTo>
                <a:lnTo>
                  <a:pt x="48632" y="209212"/>
                </a:lnTo>
                <a:lnTo>
                  <a:pt x="74032" y="183632"/>
                </a:lnTo>
                <a:lnTo>
                  <a:pt x="48632" y="183632"/>
                </a:lnTo>
                <a:close/>
                <a:moveTo>
                  <a:pt x="129407" y="178468"/>
                </a:moveTo>
                <a:lnTo>
                  <a:pt x="129407" y="261269"/>
                </a:lnTo>
                <a:lnTo>
                  <a:pt x="136218" y="261269"/>
                </a:lnTo>
                <a:cubicBezTo>
                  <a:pt x="154141" y="261269"/>
                  <a:pt x="168480" y="246806"/>
                  <a:pt x="168480" y="228727"/>
                </a:cubicBezTo>
                <a:lnTo>
                  <a:pt x="168480" y="210287"/>
                </a:lnTo>
                <a:cubicBezTo>
                  <a:pt x="168480" y="192931"/>
                  <a:pt x="154141" y="178468"/>
                  <a:pt x="136218" y="178468"/>
                </a:cubicBezTo>
                <a:lnTo>
                  <a:pt x="129407" y="178468"/>
                </a:lnTo>
                <a:close/>
                <a:moveTo>
                  <a:pt x="44339" y="174625"/>
                </a:moveTo>
                <a:lnTo>
                  <a:pt x="85122" y="174625"/>
                </a:lnTo>
                <a:cubicBezTo>
                  <a:pt x="86911" y="174625"/>
                  <a:pt x="88342" y="175706"/>
                  <a:pt x="89415" y="177508"/>
                </a:cubicBezTo>
                <a:cubicBezTo>
                  <a:pt x="90130" y="178949"/>
                  <a:pt x="89415" y="181110"/>
                  <a:pt x="88342" y="182551"/>
                </a:cubicBezTo>
                <a:lnTo>
                  <a:pt x="47201" y="223624"/>
                </a:lnTo>
                <a:cubicBezTo>
                  <a:pt x="46485" y="224705"/>
                  <a:pt x="45054" y="225065"/>
                  <a:pt x="44339" y="225065"/>
                </a:cubicBezTo>
                <a:cubicBezTo>
                  <a:pt x="43623" y="225065"/>
                  <a:pt x="42908" y="225065"/>
                  <a:pt x="42192" y="224705"/>
                </a:cubicBezTo>
                <a:cubicBezTo>
                  <a:pt x="40761" y="223984"/>
                  <a:pt x="39688" y="222183"/>
                  <a:pt x="39688" y="220742"/>
                </a:cubicBezTo>
                <a:lnTo>
                  <a:pt x="39688" y="179309"/>
                </a:lnTo>
                <a:cubicBezTo>
                  <a:pt x="39688" y="176787"/>
                  <a:pt x="41477" y="174625"/>
                  <a:pt x="44339" y="174625"/>
                </a:cubicBezTo>
                <a:close/>
                <a:moveTo>
                  <a:pt x="271159" y="153987"/>
                </a:moveTo>
                <a:cubicBezTo>
                  <a:pt x="273692" y="153987"/>
                  <a:pt x="275863" y="156148"/>
                  <a:pt x="275863" y="158668"/>
                </a:cubicBezTo>
                <a:lnTo>
                  <a:pt x="275863" y="296584"/>
                </a:lnTo>
                <a:cubicBezTo>
                  <a:pt x="275863" y="299105"/>
                  <a:pt x="273692" y="301265"/>
                  <a:pt x="271159" y="301265"/>
                </a:cubicBezTo>
                <a:lnTo>
                  <a:pt x="132930" y="301265"/>
                </a:lnTo>
                <a:cubicBezTo>
                  <a:pt x="130397" y="301265"/>
                  <a:pt x="128588" y="299105"/>
                  <a:pt x="128588" y="296584"/>
                </a:cubicBezTo>
                <a:cubicBezTo>
                  <a:pt x="128588" y="294063"/>
                  <a:pt x="130397" y="292263"/>
                  <a:pt x="132930" y="292263"/>
                </a:cubicBezTo>
                <a:lnTo>
                  <a:pt x="266817" y="292263"/>
                </a:lnTo>
                <a:lnTo>
                  <a:pt x="266817" y="158668"/>
                </a:lnTo>
                <a:cubicBezTo>
                  <a:pt x="266817" y="156148"/>
                  <a:pt x="268626" y="153987"/>
                  <a:pt x="271159" y="153987"/>
                </a:cubicBezTo>
                <a:close/>
                <a:moveTo>
                  <a:pt x="8962" y="145926"/>
                </a:moveTo>
                <a:lnTo>
                  <a:pt x="8962" y="265970"/>
                </a:lnTo>
                <a:cubicBezTo>
                  <a:pt x="8962" y="281156"/>
                  <a:pt x="21508" y="293811"/>
                  <a:pt x="36564" y="293811"/>
                </a:cubicBezTo>
                <a:lnTo>
                  <a:pt x="92843" y="293811"/>
                </a:lnTo>
                <a:cubicBezTo>
                  <a:pt x="107899" y="293811"/>
                  <a:pt x="120445" y="281156"/>
                  <a:pt x="120445" y="265970"/>
                </a:cubicBezTo>
                <a:lnTo>
                  <a:pt x="120445" y="265608"/>
                </a:lnTo>
                <a:lnTo>
                  <a:pt x="120445" y="173768"/>
                </a:lnTo>
                <a:lnTo>
                  <a:pt x="120445" y="145926"/>
                </a:lnTo>
                <a:lnTo>
                  <a:pt x="8962" y="145926"/>
                </a:lnTo>
                <a:close/>
                <a:moveTo>
                  <a:pt x="8962" y="136525"/>
                </a:moveTo>
                <a:lnTo>
                  <a:pt x="120445" y="136525"/>
                </a:lnTo>
                <a:cubicBezTo>
                  <a:pt x="125464" y="136525"/>
                  <a:pt x="129407" y="140864"/>
                  <a:pt x="129407" y="145926"/>
                </a:cubicBezTo>
                <a:lnTo>
                  <a:pt x="129407" y="169067"/>
                </a:lnTo>
                <a:lnTo>
                  <a:pt x="136218" y="169067"/>
                </a:lnTo>
                <a:cubicBezTo>
                  <a:pt x="159160" y="169067"/>
                  <a:pt x="177442" y="187508"/>
                  <a:pt x="177442" y="210287"/>
                </a:cubicBezTo>
                <a:lnTo>
                  <a:pt x="177442" y="228727"/>
                </a:lnTo>
                <a:cubicBezTo>
                  <a:pt x="177442" y="251868"/>
                  <a:pt x="159160" y="270309"/>
                  <a:pt x="136218" y="270309"/>
                </a:cubicBezTo>
                <a:lnTo>
                  <a:pt x="129048" y="270309"/>
                </a:lnTo>
                <a:cubicBezTo>
                  <a:pt x="126898" y="288388"/>
                  <a:pt x="111483" y="302851"/>
                  <a:pt x="92843" y="302851"/>
                </a:cubicBezTo>
                <a:lnTo>
                  <a:pt x="36564" y="302851"/>
                </a:lnTo>
                <a:cubicBezTo>
                  <a:pt x="16131" y="302851"/>
                  <a:pt x="0" y="286218"/>
                  <a:pt x="0" y="265970"/>
                </a:cubicBezTo>
                <a:lnTo>
                  <a:pt x="0" y="145926"/>
                </a:lnTo>
                <a:cubicBezTo>
                  <a:pt x="0" y="140864"/>
                  <a:pt x="4302" y="136525"/>
                  <a:pt x="8962" y="136525"/>
                </a:cubicBezTo>
                <a:close/>
                <a:moveTo>
                  <a:pt x="225082" y="93662"/>
                </a:moveTo>
                <a:cubicBezTo>
                  <a:pt x="227635" y="93662"/>
                  <a:pt x="229823" y="95486"/>
                  <a:pt x="229823" y="98403"/>
                </a:cubicBezTo>
                <a:lnTo>
                  <a:pt x="229823" y="115909"/>
                </a:lnTo>
                <a:cubicBezTo>
                  <a:pt x="229823" y="118462"/>
                  <a:pt x="227635" y="120286"/>
                  <a:pt x="225082" y="120286"/>
                </a:cubicBezTo>
                <a:lnTo>
                  <a:pt x="207941" y="120286"/>
                </a:lnTo>
                <a:cubicBezTo>
                  <a:pt x="205388" y="120286"/>
                  <a:pt x="203200" y="118462"/>
                  <a:pt x="203200" y="115909"/>
                </a:cubicBezTo>
                <a:cubicBezTo>
                  <a:pt x="203200" y="113356"/>
                  <a:pt x="205388" y="111168"/>
                  <a:pt x="207941" y="111168"/>
                </a:cubicBezTo>
                <a:lnTo>
                  <a:pt x="220341" y="111168"/>
                </a:lnTo>
                <a:lnTo>
                  <a:pt x="220341" y="98403"/>
                </a:lnTo>
                <a:cubicBezTo>
                  <a:pt x="220341" y="95486"/>
                  <a:pt x="222529" y="93662"/>
                  <a:pt x="225082" y="93662"/>
                </a:cubicBezTo>
                <a:close/>
                <a:moveTo>
                  <a:pt x="187101" y="79217"/>
                </a:moveTo>
                <a:lnTo>
                  <a:pt x="187101" y="104798"/>
                </a:lnTo>
                <a:lnTo>
                  <a:pt x="212501" y="79217"/>
                </a:lnTo>
                <a:lnTo>
                  <a:pt x="187101" y="79217"/>
                </a:lnTo>
                <a:close/>
                <a:moveTo>
                  <a:pt x="182451" y="69850"/>
                </a:moveTo>
                <a:lnTo>
                  <a:pt x="223234" y="69850"/>
                </a:lnTo>
                <a:cubicBezTo>
                  <a:pt x="225380" y="69850"/>
                  <a:pt x="226811" y="70931"/>
                  <a:pt x="227527" y="72732"/>
                </a:cubicBezTo>
                <a:cubicBezTo>
                  <a:pt x="228242" y="74173"/>
                  <a:pt x="227527" y="76695"/>
                  <a:pt x="226454" y="77776"/>
                </a:cubicBezTo>
                <a:lnTo>
                  <a:pt x="185670" y="118849"/>
                </a:lnTo>
                <a:cubicBezTo>
                  <a:pt x="184597" y="119930"/>
                  <a:pt x="183524" y="120290"/>
                  <a:pt x="182451" y="120290"/>
                </a:cubicBezTo>
                <a:cubicBezTo>
                  <a:pt x="181735" y="120290"/>
                  <a:pt x="181020" y="120290"/>
                  <a:pt x="180662" y="120290"/>
                </a:cubicBezTo>
                <a:cubicBezTo>
                  <a:pt x="178873" y="119209"/>
                  <a:pt x="177800" y="117408"/>
                  <a:pt x="177800" y="115967"/>
                </a:cubicBezTo>
                <a:lnTo>
                  <a:pt x="177800" y="74533"/>
                </a:lnTo>
                <a:cubicBezTo>
                  <a:pt x="177800" y="72011"/>
                  <a:pt x="179946" y="69850"/>
                  <a:pt x="182451" y="69850"/>
                </a:cubicBezTo>
                <a:close/>
                <a:moveTo>
                  <a:pt x="159820" y="55357"/>
                </a:moveTo>
                <a:lnTo>
                  <a:pt x="159820" y="136372"/>
                </a:lnTo>
                <a:lnTo>
                  <a:pt x="293485" y="136372"/>
                </a:lnTo>
                <a:lnTo>
                  <a:pt x="293485" y="55357"/>
                </a:lnTo>
                <a:lnTo>
                  <a:pt x="159820" y="55357"/>
                </a:lnTo>
                <a:close/>
                <a:moveTo>
                  <a:pt x="155136" y="46037"/>
                </a:moveTo>
                <a:lnTo>
                  <a:pt x="297809" y="46037"/>
                </a:lnTo>
                <a:cubicBezTo>
                  <a:pt x="300691" y="46037"/>
                  <a:pt x="302853" y="48188"/>
                  <a:pt x="302853" y="50697"/>
                </a:cubicBezTo>
                <a:lnTo>
                  <a:pt x="302853" y="141032"/>
                </a:lnTo>
                <a:cubicBezTo>
                  <a:pt x="302853" y="143541"/>
                  <a:pt x="300691" y="145692"/>
                  <a:pt x="297809" y="145692"/>
                </a:cubicBezTo>
                <a:lnTo>
                  <a:pt x="155136" y="145692"/>
                </a:lnTo>
                <a:cubicBezTo>
                  <a:pt x="152614" y="145692"/>
                  <a:pt x="150813" y="143541"/>
                  <a:pt x="150813" y="141032"/>
                </a:cubicBezTo>
                <a:lnTo>
                  <a:pt x="150813" y="50697"/>
                </a:lnTo>
                <a:cubicBezTo>
                  <a:pt x="150813" y="48188"/>
                  <a:pt x="152614" y="46037"/>
                  <a:pt x="155136" y="46037"/>
                </a:cubicBezTo>
                <a:close/>
                <a:moveTo>
                  <a:pt x="97688" y="15445"/>
                </a:moveTo>
                <a:lnTo>
                  <a:pt x="66670" y="45975"/>
                </a:lnTo>
                <a:lnTo>
                  <a:pt x="97688" y="45975"/>
                </a:lnTo>
                <a:lnTo>
                  <a:pt x="97688" y="15445"/>
                </a:lnTo>
                <a:close/>
                <a:moveTo>
                  <a:pt x="101656" y="0"/>
                </a:moveTo>
                <a:cubicBezTo>
                  <a:pt x="102017" y="0"/>
                  <a:pt x="102017" y="0"/>
                  <a:pt x="102017" y="0"/>
                </a:cubicBezTo>
                <a:lnTo>
                  <a:pt x="271175" y="0"/>
                </a:lnTo>
                <a:cubicBezTo>
                  <a:pt x="273700" y="0"/>
                  <a:pt x="275864" y="2155"/>
                  <a:pt x="275864" y="4669"/>
                </a:cubicBezTo>
                <a:lnTo>
                  <a:pt x="275864" y="32326"/>
                </a:lnTo>
                <a:cubicBezTo>
                  <a:pt x="275864" y="34840"/>
                  <a:pt x="273700" y="36995"/>
                  <a:pt x="271175" y="36995"/>
                </a:cubicBezTo>
                <a:cubicBezTo>
                  <a:pt x="268651" y="36995"/>
                  <a:pt x="266847" y="34840"/>
                  <a:pt x="266847" y="32326"/>
                </a:cubicBezTo>
                <a:lnTo>
                  <a:pt x="266847" y="8979"/>
                </a:lnTo>
                <a:lnTo>
                  <a:pt x="106705" y="8979"/>
                </a:lnTo>
                <a:lnTo>
                  <a:pt x="106705" y="50644"/>
                </a:lnTo>
                <a:cubicBezTo>
                  <a:pt x="106705" y="53159"/>
                  <a:pt x="104541" y="55314"/>
                  <a:pt x="102017" y="55314"/>
                </a:cubicBezTo>
                <a:lnTo>
                  <a:pt x="60178" y="55314"/>
                </a:lnTo>
                <a:lnTo>
                  <a:pt x="60178" y="123200"/>
                </a:lnTo>
                <a:cubicBezTo>
                  <a:pt x="60178" y="125714"/>
                  <a:pt x="58014" y="128228"/>
                  <a:pt x="55489" y="128228"/>
                </a:cubicBezTo>
                <a:cubicBezTo>
                  <a:pt x="52964" y="128228"/>
                  <a:pt x="50800" y="125714"/>
                  <a:pt x="50800" y="123200"/>
                </a:cubicBezTo>
                <a:lnTo>
                  <a:pt x="50800" y="50644"/>
                </a:lnTo>
                <a:lnTo>
                  <a:pt x="51161" y="50644"/>
                </a:lnTo>
                <a:cubicBezTo>
                  <a:pt x="51161" y="50285"/>
                  <a:pt x="51161" y="49567"/>
                  <a:pt x="51521" y="49208"/>
                </a:cubicBezTo>
                <a:cubicBezTo>
                  <a:pt x="51521" y="49208"/>
                  <a:pt x="51521" y="49208"/>
                  <a:pt x="51521" y="48848"/>
                </a:cubicBezTo>
                <a:cubicBezTo>
                  <a:pt x="51882" y="48489"/>
                  <a:pt x="51882" y="48130"/>
                  <a:pt x="52603" y="47771"/>
                </a:cubicBezTo>
                <a:lnTo>
                  <a:pt x="98770" y="1077"/>
                </a:lnTo>
                <a:cubicBezTo>
                  <a:pt x="99131" y="1077"/>
                  <a:pt x="99852" y="718"/>
                  <a:pt x="100213" y="359"/>
                </a:cubicBezTo>
                <a:lnTo>
                  <a:pt x="100574" y="359"/>
                </a:lnTo>
                <a:cubicBezTo>
                  <a:pt x="100935" y="359"/>
                  <a:pt x="101295" y="0"/>
                  <a:pt x="101656"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47" name="Freeform 821">
            <a:extLst>
              <a:ext uri="{FF2B5EF4-FFF2-40B4-BE49-F238E27FC236}">
                <a16:creationId xmlns="" xmlns:a16="http://schemas.microsoft.com/office/drawing/2014/main" id="{9F26C165-2BF3-D24B-BF42-C9D57B75240E}"/>
              </a:ext>
            </a:extLst>
          </p:cNvPr>
          <p:cNvSpPr>
            <a:spLocks noChangeArrowheads="1"/>
          </p:cNvSpPr>
          <p:nvPr/>
        </p:nvSpPr>
        <p:spPr bwMode="auto">
          <a:xfrm>
            <a:off x="1377785" y="3656028"/>
            <a:ext cx="464716" cy="464717"/>
          </a:xfrm>
          <a:custGeom>
            <a:avLst/>
            <a:gdLst>
              <a:gd name="T0" fmla="*/ 161711 w 302997"/>
              <a:gd name="T1" fmla="*/ 279446 h 302852"/>
              <a:gd name="T2" fmla="*/ 93293 w 302997"/>
              <a:gd name="T3" fmla="*/ 262029 h 302852"/>
              <a:gd name="T4" fmla="*/ 187921 w 302997"/>
              <a:gd name="T5" fmla="*/ 270487 h 302852"/>
              <a:gd name="T6" fmla="*/ 199193 w 302997"/>
              <a:gd name="T7" fmla="*/ 259215 h 302852"/>
              <a:gd name="T8" fmla="*/ 10827 w 302997"/>
              <a:gd name="T9" fmla="*/ 279729 h 302852"/>
              <a:gd name="T10" fmla="*/ 53055 w 302997"/>
              <a:gd name="T11" fmla="*/ 269252 h 302852"/>
              <a:gd name="T12" fmla="*/ 203557 w 302997"/>
              <a:gd name="T13" fmla="*/ 242852 h 302852"/>
              <a:gd name="T14" fmla="*/ 226829 w 302997"/>
              <a:gd name="T15" fmla="*/ 275214 h 302852"/>
              <a:gd name="T16" fmla="*/ 194466 w 302997"/>
              <a:gd name="T17" fmla="*/ 298123 h 302852"/>
              <a:gd name="T18" fmla="*/ 171195 w 302997"/>
              <a:gd name="T19" fmla="*/ 265760 h 302852"/>
              <a:gd name="T20" fmla="*/ 231331 w 302997"/>
              <a:gd name="T21" fmla="*/ 197034 h 302852"/>
              <a:gd name="T22" fmla="*/ 132356 w 302997"/>
              <a:gd name="T23" fmla="*/ 230698 h 302852"/>
              <a:gd name="T24" fmla="*/ 160272 w 302997"/>
              <a:gd name="T25" fmla="*/ 225737 h 302852"/>
              <a:gd name="T26" fmla="*/ 245595 w 302997"/>
              <a:gd name="T27" fmla="*/ 157978 h 302852"/>
              <a:gd name="T28" fmla="*/ 256503 w 302997"/>
              <a:gd name="T29" fmla="*/ 168887 h 302852"/>
              <a:gd name="T30" fmla="*/ 249958 w 302997"/>
              <a:gd name="T31" fmla="*/ 141252 h 302852"/>
              <a:gd name="T32" fmla="*/ 273229 w 302997"/>
              <a:gd name="T33" fmla="*/ 173614 h 302852"/>
              <a:gd name="T34" fmla="*/ 240868 w 302997"/>
              <a:gd name="T35" fmla="*/ 196886 h 302852"/>
              <a:gd name="T36" fmla="*/ 217596 w 302997"/>
              <a:gd name="T37" fmla="*/ 164523 h 302852"/>
              <a:gd name="T38" fmla="*/ 161092 w 302997"/>
              <a:gd name="T39" fmla="*/ 120650 h 302852"/>
              <a:gd name="T40" fmla="*/ 139844 w 302997"/>
              <a:gd name="T41" fmla="*/ 141898 h 302852"/>
              <a:gd name="T42" fmla="*/ 161092 w 302997"/>
              <a:gd name="T43" fmla="*/ 153988 h 302852"/>
              <a:gd name="T44" fmla="*/ 156329 w 302997"/>
              <a:gd name="T45" fmla="*/ 125412 h 302852"/>
              <a:gd name="T46" fmla="*/ 78850 w 302997"/>
              <a:gd name="T47" fmla="*/ 120372 h 302852"/>
              <a:gd name="T48" fmla="*/ 76970 w 302997"/>
              <a:gd name="T49" fmla="*/ 171093 h 302852"/>
              <a:gd name="T50" fmla="*/ 66819 w 302997"/>
              <a:gd name="T51" fmla="*/ 140374 h 302852"/>
              <a:gd name="T52" fmla="*/ 155917 w 302997"/>
              <a:gd name="T53" fmla="*/ 104502 h 302852"/>
              <a:gd name="T54" fmla="*/ 120547 w 302997"/>
              <a:gd name="T55" fmla="*/ 163031 h 302852"/>
              <a:gd name="T56" fmla="*/ 140036 w 302997"/>
              <a:gd name="T57" fmla="*/ 182180 h 302852"/>
              <a:gd name="T58" fmla="*/ 198145 w 302997"/>
              <a:gd name="T59" fmla="*/ 147134 h 302852"/>
              <a:gd name="T60" fmla="*/ 154473 w 302997"/>
              <a:gd name="T61" fmla="*/ 95469 h 302852"/>
              <a:gd name="T62" fmla="*/ 173241 w 302997"/>
              <a:gd name="T63" fmla="*/ 186876 h 302852"/>
              <a:gd name="T64" fmla="*/ 36452 w 302997"/>
              <a:gd name="T65" fmla="*/ 298878 h 302852"/>
              <a:gd name="T66" fmla="*/ 4330 w 302997"/>
              <a:gd name="T67" fmla="*/ 286232 h 302852"/>
              <a:gd name="T68" fmla="*/ 115494 w 302997"/>
              <a:gd name="T69" fmla="*/ 152192 h 302852"/>
              <a:gd name="T70" fmla="*/ 285730 w 302997"/>
              <a:gd name="T71" fmla="*/ 83270 h 302852"/>
              <a:gd name="T72" fmla="*/ 238245 w 302997"/>
              <a:gd name="T73" fmla="*/ 260858 h 302852"/>
              <a:gd name="T74" fmla="*/ 233209 w 302997"/>
              <a:gd name="T75" fmla="*/ 252933 h 302852"/>
              <a:gd name="T76" fmla="*/ 285730 w 302997"/>
              <a:gd name="T77" fmla="*/ 83270 h 302852"/>
              <a:gd name="T78" fmla="*/ 90019 w 302997"/>
              <a:gd name="T79" fmla="*/ 100542 h 302852"/>
              <a:gd name="T80" fmla="*/ 90019 w 302997"/>
              <a:gd name="T81" fmla="*/ 57150 h 302852"/>
              <a:gd name="T82" fmla="*/ 122017 w 302997"/>
              <a:gd name="T83" fmla="*/ 89694 h 302852"/>
              <a:gd name="T84" fmla="*/ 90019 w 302997"/>
              <a:gd name="T85" fmla="*/ 121876 h 302852"/>
              <a:gd name="T86" fmla="*/ 57294 w 302997"/>
              <a:gd name="T87" fmla="*/ 89694 h 302852"/>
              <a:gd name="T88" fmla="*/ 90019 w 302997"/>
              <a:gd name="T89" fmla="*/ 57150 h 302852"/>
              <a:gd name="T90" fmla="*/ 249838 w 302997"/>
              <a:gd name="T91" fmla="*/ 129817 h 302852"/>
              <a:gd name="T92" fmla="*/ 160844 w 302997"/>
              <a:gd name="T93" fmla="*/ 56916 h 302852"/>
              <a:gd name="T94" fmla="*/ 110965 w 302997"/>
              <a:gd name="T95" fmla="*/ 61919 h 302852"/>
              <a:gd name="T96" fmla="*/ 246923 w 302997"/>
              <a:gd name="T97" fmla="*/ 53181 h 302852"/>
              <a:gd name="T98" fmla="*/ 262696 w 302997"/>
              <a:gd name="T99" fmla="*/ 37481 h 302852"/>
              <a:gd name="T100" fmla="*/ 296751 w 302997"/>
              <a:gd name="T101" fmla="*/ 48543 h 302852"/>
              <a:gd name="T102" fmla="*/ 267356 w 302997"/>
              <a:gd name="T103" fmla="*/ 87079 h 302852"/>
              <a:gd name="T104" fmla="*/ 228641 w 302997"/>
              <a:gd name="T105" fmla="*/ 57463 h 302852"/>
              <a:gd name="T106" fmla="*/ 258394 w 302997"/>
              <a:gd name="T107" fmla="*/ 18926 h 302852"/>
              <a:gd name="T108" fmla="*/ 236606 w 302997"/>
              <a:gd name="T109" fmla="*/ 21603 h 302852"/>
              <a:gd name="T110" fmla="*/ 161486 w 302997"/>
              <a:gd name="T111" fmla="*/ 9361 h 302852"/>
              <a:gd name="T112" fmla="*/ 41224 w 302997"/>
              <a:gd name="T113" fmla="*/ 208470 h 302852"/>
              <a:gd name="T114" fmla="*/ 19194 w 302997"/>
              <a:gd name="T115" fmla="*/ 141860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997" h="302852">
                <a:moveTo>
                  <a:pt x="99383" y="259852"/>
                </a:moveTo>
                <a:cubicBezTo>
                  <a:pt x="117293" y="269286"/>
                  <a:pt x="136636" y="274366"/>
                  <a:pt x="157054" y="274729"/>
                </a:cubicBezTo>
                <a:cubicBezTo>
                  <a:pt x="159561" y="274729"/>
                  <a:pt x="161711" y="276906"/>
                  <a:pt x="161711" y="279446"/>
                </a:cubicBezTo>
                <a:cubicBezTo>
                  <a:pt x="161711" y="281986"/>
                  <a:pt x="159561" y="283800"/>
                  <a:pt x="157054" y="283800"/>
                </a:cubicBezTo>
                <a:cubicBezTo>
                  <a:pt x="135203" y="283438"/>
                  <a:pt x="114427" y="278358"/>
                  <a:pt x="95084" y="268198"/>
                </a:cubicBezTo>
                <a:cubicBezTo>
                  <a:pt x="92935" y="267109"/>
                  <a:pt x="92219" y="264206"/>
                  <a:pt x="93293" y="262029"/>
                </a:cubicBezTo>
                <a:cubicBezTo>
                  <a:pt x="94368" y="259852"/>
                  <a:pt x="97234" y="258763"/>
                  <a:pt x="99383" y="259852"/>
                </a:cubicBezTo>
                <a:close/>
                <a:moveTo>
                  <a:pt x="199193" y="259215"/>
                </a:moveTo>
                <a:cubicBezTo>
                  <a:pt x="196284" y="263942"/>
                  <a:pt x="192648" y="267578"/>
                  <a:pt x="187921" y="270487"/>
                </a:cubicBezTo>
                <a:cubicBezTo>
                  <a:pt x="192648" y="273396"/>
                  <a:pt x="196284" y="277033"/>
                  <a:pt x="199193" y="281396"/>
                </a:cubicBezTo>
                <a:cubicBezTo>
                  <a:pt x="202102" y="277033"/>
                  <a:pt x="205739" y="273396"/>
                  <a:pt x="210102" y="270487"/>
                </a:cubicBezTo>
                <a:cubicBezTo>
                  <a:pt x="205739" y="267578"/>
                  <a:pt x="202102" y="263942"/>
                  <a:pt x="199193" y="259215"/>
                </a:cubicBezTo>
                <a:close/>
                <a:moveTo>
                  <a:pt x="33926" y="250103"/>
                </a:moveTo>
                <a:lnTo>
                  <a:pt x="10827" y="273226"/>
                </a:lnTo>
                <a:cubicBezTo>
                  <a:pt x="9022" y="275032"/>
                  <a:pt x="9022" y="277923"/>
                  <a:pt x="10827" y="279729"/>
                </a:cubicBezTo>
                <a:lnTo>
                  <a:pt x="23459" y="292374"/>
                </a:lnTo>
                <a:cubicBezTo>
                  <a:pt x="24903" y="294181"/>
                  <a:pt x="27790" y="294181"/>
                  <a:pt x="29956" y="292374"/>
                </a:cubicBezTo>
                <a:lnTo>
                  <a:pt x="53055" y="269252"/>
                </a:lnTo>
                <a:lnTo>
                  <a:pt x="33926" y="250103"/>
                </a:lnTo>
                <a:close/>
                <a:moveTo>
                  <a:pt x="199193" y="238125"/>
                </a:moveTo>
                <a:cubicBezTo>
                  <a:pt x="201739" y="238125"/>
                  <a:pt x="203557" y="240307"/>
                  <a:pt x="203557" y="242852"/>
                </a:cubicBezTo>
                <a:cubicBezTo>
                  <a:pt x="203557" y="255579"/>
                  <a:pt x="214102" y="265760"/>
                  <a:pt x="226829" y="265760"/>
                </a:cubicBezTo>
                <a:cubicBezTo>
                  <a:pt x="229374" y="265760"/>
                  <a:pt x="231556" y="267942"/>
                  <a:pt x="231556" y="270487"/>
                </a:cubicBezTo>
                <a:cubicBezTo>
                  <a:pt x="231556" y="273033"/>
                  <a:pt x="229374" y="275214"/>
                  <a:pt x="226829" y="275214"/>
                </a:cubicBezTo>
                <a:cubicBezTo>
                  <a:pt x="214102" y="275214"/>
                  <a:pt x="203557" y="285396"/>
                  <a:pt x="203557" y="298123"/>
                </a:cubicBezTo>
                <a:cubicBezTo>
                  <a:pt x="203557" y="300668"/>
                  <a:pt x="201739" y="302850"/>
                  <a:pt x="199193" y="302850"/>
                </a:cubicBezTo>
                <a:cubicBezTo>
                  <a:pt x="196648" y="302850"/>
                  <a:pt x="194466" y="300668"/>
                  <a:pt x="194466" y="298123"/>
                </a:cubicBezTo>
                <a:cubicBezTo>
                  <a:pt x="194466" y="285396"/>
                  <a:pt x="184285" y="275214"/>
                  <a:pt x="171195" y="275214"/>
                </a:cubicBezTo>
                <a:cubicBezTo>
                  <a:pt x="169013" y="275214"/>
                  <a:pt x="166831" y="273033"/>
                  <a:pt x="166831" y="270487"/>
                </a:cubicBezTo>
                <a:cubicBezTo>
                  <a:pt x="166831" y="267942"/>
                  <a:pt x="169013" y="265760"/>
                  <a:pt x="171195" y="265760"/>
                </a:cubicBezTo>
                <a:cubicBezTo>
                  <a:pt x="184285" y="265760"/>
                  <a:pt x="194466" y="255579"/>
                  <a:pt x="194466" y="242852"/>
                </a:cubicBezTo>
                <a:cubicBezTo>
                  <a:pt x="194466" y="240307"/>
                  <a:pt x="196648" y="238125"/>
                  <a:pt x="199193" y="238125"/>
                </a:cubicBezTo>
                <a:close/>
                <a:moveTo>
                  <a:pt x="231331" y="197034"/>
                </a:moveTo>
                <a:cubicBezTo>
                  <a:pt x="233144" y="198452"/>
                  <a:pt x="233144" y="201287"/>
                  <a:pt x="231694" y="203058"/>
                </a:cubicBezTo>
                <a:cubicBezTo>
                  <a:pt x="213566" y="223256"/>
                  <a:pt x="187826" y="234595"/>
                  <a:pt x="160272" y="234595"/>
                </a:cubicBezTo>
                <a:cubicBezTo>
                  <a:pt x="150846" y="234595"/>
                  <a:pt x="141420" y="233178"/>
                  <a:pt x="132356" y="230698"/>
                </a:cubicBezTo>
                <a:cubicBezTo>
                  <a:pt x="130181" y="229635"/>
                  <a:pt x="128731" y="227154"/>
                  <a:pt x="129456" y="225028"/>
                </a:cubicBezTo>
                <a:cubicBezTo>
                  <a:pt x="130181" y="222548"/>
                  <a:pt x="132719" y="221130"/>
                  <a:pt x="135257" y="222193"/>
                </a:cubicBezTo>
                <a:cubicBezTo>
                  <a:pt x="143232" y="224319"/>
                  <a:pt x="151934" y="225737"/>
                  <a:pt x="160272" y="225737"/>
                </a:cubicBezTo>
                <a:cubicBezTo>
                  <a:pt x="184925" y="225737"/>
                  <a:pt x="208491" y="215106"/>
                  <a:pt x="224805" y="197389"/>
                </a:cubicBezTo>
                <a:cubicBezTo>
                  <a:pt x="226255" y="195263"/>
                  <a:pt x="229518" y="195263"/>
                  <a:pt x="231331" y="197034"/>
                </a:cubicBezTo>
                <a:close/>
                <a:moveTo>
                  <a:pt x="245595" y="157978"/>
                </a:moveTo>
                <a:cubicBezTo>
                  <a:pt x="242686" y="162342"/>
                  <a:pt x="238686" y="166342"/>
                  <a:pt x="234323" y="168887"/>
                </a:cubicBezTo>
                <a:cubicBezTo>
                  <a:pt x="238686" y="171796"/>
                  <a:pt x="242686" y="175432"/>
                  <a:pt x="245595" y="180159"/>
                </a:cubicBezTo>
                <a:cubicBezTo>
                  <a:pt x="247776" y="175432"/>
                  <a:pt x="251776" y="171796"/>
                  <a:pt x="256503" y="168887"/>
                </a:cubicBezTo>
                <a:cubicBezTo>
                  <a:pt x="251776" y="166342"/>
                  <a:pt x="247776" y="162342"/>
                  <a:pt x="245595" y="157978"/>
                </a:cubicBezTo>
                <a:close/>
                <a:moveTo>
                  <a:pt x="245595" y="136525"/>
                </a:moveTo>
                <a:cubicBezTo>
                  <a:pt x="247776" y="136525"/>
                  <a:pt x="249958" y="138706"/>
                  <a:pt x="249958" y="141252"/>
                </a:cubicBezTo>
                <a:cubicBezTo>
                  <a:pt x="249958" y="153979"/>
                  <a:pt x="260503" y="164523"/>
                  <a:pt x="273229" y="164523"/>
                </a:cubicBezTo>
                <a:cubicBezTo>
                  <a:pt x="275775" y="164523"/>
                  <a:pt x="277593" y="166705"/>
                  <a:pt x="277593" y="168887"/>
                </a:cubicBezTo>
                <a:cubicBezTo>
                  <a:pt x="277593" y="171432"/>
                  <a:pt x="275775" y="173614"/>
                  <a:pt x="273229" y="173614"/>
                </a:cubicBezTo>
                <a:cubicBezTo>
                  <a:pt x="260503" y="173614"/>
                  <a:pt x="249958" y="184159"/>
                  <a:pt x="249958" y="196886"/>
                </a:cubicBezTo>
                <a:cubicBezTo>
                  <a:pt x="249958" y="199431"/>
                  <a:pt x="247776" y="201249"/>
                  <a:pt x="245595" y="201249"/>
                </a:cubicBezTo>
                <a:cubicBezTo>
                  <a:pt x="243049" y="201249"/>
                  <a:pt x="240868" y="199431"/>
                  <a:pt x="240868" y="196886"/>
                </a:cubicBezTo>
                <a:cubicBezTo>
                  <a:pt x="240868" y="184159"/>
                  <a:pt x="230323" y="173614"/>
                  <a:pt x="217596" y="173614"/>
                </a:cubicBezTo>
                <a:cubicBezTo>
                  <a:pt x="215051" y="173614"/>
                  <a:pt x="212869" y="171432"/>
                  <a:pt x="212869" y="168887"/>
                </a:cubicBezTo>
                <a:cubicBezTo>
                  <a:pt x="212869" y="166705"/>
                  <a:pt x="215051" y="164523"/>
                  <a:pt x="217596" y="164523"/>
                </a:cubicBezTo>
                <a:cubicBezTo>
                  <a:pt x="230323" y="164523"/>
                  <a:pt x="240868" y="153979"/>
                  <a:pt x="240868" y="141252"/>
                </a:cubicBezTo>
                <a:cubicBezTo>
                  <a:pt x="240868" y="138706"/>
                  <a:pt x="243049" y="136525"/>
                  <a:pt x="245595" y="136525"/>
                </a:cubicBezTo>
                <a:close/>
                <a:moveTo>
                  <a:pt x="161092" y="120650"/>
                </a:moveTo>
                <a:cubicBezTo>
                  <a:pt x="172815" y="120650"/>
                  <a:pt x="182340" y="130175"/>
                  <a:pt x="182340" y="141898"/>
                </a:cubicBezTo>
                <a:cubicBezTo>
                  <a:pt x="182340" y="153621"/>
                  <a:pt x="172815" y="163146"/>
                  <a:pt x="161092" y="163146"/>
                </a:cubicBezTo>
                <a:cubicBezTo>
                  <a:pt x="149735" y="163146"/>
                  <a:pt x="139844" y="153621"/>
                  <a:pt x="139844" y="141898"/>
                </a:cubicBezTo>
                <a:cubicBezTo>
                  <a:pt x="139844" y="139334"/>
                  <a:pt x="142042" y="137502"/>
                  <a:pt x="144606" y="137502"/>
                </a:cubicBezTo>
                <a:cubicBezTo>
                  <a:pt x="147171" y="137502"/>
                  <a:pt x="149369" y="139334"/>
                  <a:pt x="149369" y="141898"/>
                </a:cubicBezTo>
                <a:cubicBezTo>
                  <a:pt x="149369" y="148492"/>
                  <a:pt x="154497" y="153988"/>
                  <a:pt x="161092" y="153988"/>
                </a:cubicBezTo>
                <a:cubicBezTo>
                  <a:pt x="167686" y="153988"/>
                  <a:pt x="173181" y="148492"/>
                  <a:pt x="173181" y="141898"/>
                </a:cubicBezTo>
                <a:cubicBezTo>
                  <a:pt x="173181" y="135304"/>
                  <a:pt x="167686" y="130175"/>
                  <a:pt x="161092" y="130175"/>
                </a:cubicBezTo>
                <a:cubicBezTo>
                  <a:pt x="158527" y="130175"/>
                  <a:pt x="156329" y="127977"/>
                  <a:pt x="156329" y="125412"/>
                </a:cubicBezTo>
                <a:cubicBezTo>
                  <a:pt x="156329" y="122848"/>
                  <a:pt x="158527" y="120650"/>
                  <a:pt x="161092" y="120650"/>
                </a:cubicBezTo>
                <a:close/>
                <a:moveTo>
                  <a:pt x="75090" y="114657"/>
                </a:moveTo>
                <a:cubicBezTo>
                  <a:pt x="77722" y="115371"/>
                  <a:pt x="79226" y="117872"/>
                  <a:pt x="78850" y="120372"/>
                </a:cubicBezTo>
                <a:cubicBezTo>
                  <a:pt x="76970" y="126801"/>
                  <a:pt x="76218" y="133588"/>
                  <a:pt x="76218" y="140374"/>
                </a:cubicBezTo>
                <a:cubicBezTo>
                  <a:pt x="76218" y="148947"/>
                  <a:pt x="77346" y="157519"/>
                  <a:pt x="79978" y="165378"/>
                </a:cubicBezTo>
                <a:cubicBezTo>
                  <a:pt x="80730" y="167521"/>
                  <a:pt x="79226" y="170021"/>
                  <a:pt x="76970" y="171093"/>
                </a:cubicBezTo>
                <a:cubicBezTo>
                  <a:pt x="76218" y="171093"/>
                  <a:pt x="75842" y="171093"/>
                  <a:pt x="75466" y="171093"/>
                </a:cubicBezTo>
                <a:cubicBezTo>
                  <a:pt x="73586" y="171093"/>
                  <a:pt x="71330" y="170021"/>
                  <a:pt x="70954" y="167878"/>
                </a:cubicBezTo>
                <a:cubicBezTo>
                  <a:pt x="67947" y="158948"/>
                  <a:pt x="66819" y="149661"/>
                  <a:pt x="66819" y="140374"/>
                </a:cubicBezTo>
                <a:cubicBezTo>
                  <a:pt x="66819" y="132874"/>
                  <a:pt x="67571" y="125373"/>
                  <a:pt x="69451" y="118229"/>
                </a:cubicBezTo>
                <a:cubicBezTo>
                  <a:pt x="70203" y="115729"/>
                  <a:pt x="72458" y="114300"/>
                  <a:pt x="75090" y="114657"/>
                </a:cubicBezTo>
                <a:close/>
                <a:moveTo>
                  <a:pt x="155917" y="104502"/>
                </a:moveTo>
                <a:cubicBezTo>
                  <a:pt x="141119" y="106308"/>
                  <a:pt x="128848" y="117508"/>
                  <a:pt x="124878" y="131960"/>
                </a:cubicBezTo>
                <a:cubicBezTo>
                  <a:pt x="123073" y="137741"/>
                  <a:pt x="123073" y="144244"/>
                  <a:pt x="124517" y="150024"/>
                </a:cubicBezTo>
                <a:cubicBezTo>
                  <a:pt x="125599" y="154721"/>
                  <a:pt x="124156" y="159779"/>
                  <a:pt x="120547" y="163031"/>
                </a:cubicBezTo>
                <a:lnTo>
                  <a:pt x="40422" y="243600"/>
                </a:lnTo>
                <a:lnTo>
                  <a:pt x="59551" y="262748"/>
                </a:lnTo>
                <a:lnTo>
                  <a:pt x="140036" y="182180"/>
                </a:lnTo>
                <a:cubicBezTo>
                  <a:pt x="143285" y="178928"/>
                  <a:pt x="148337" y="177483"/>
                  <a:pt x="152668" y="178567"/>
                </a:cubicBezTo>
                <a:cubicBezTo>
                  <a:pt x="158804" y="180012"/>
                  <a:pt x="164940" y="179651"/>
                  <a:pt x="171076" y="178205"/>
                </a:cubicBezTo>
                <a:cubicBezTo>
                  <a:pt x="185152" y="174231"/>
                  <a:pt x="196340" y="161586"/>
                  <a:pt x="198145" y="147134"/>
                </a:cubicBezTo>
                <a:cubicBezTo>
                  <a:pt x="199949" y="135211"/>
                  <a:pt x="195979" y="123650"/>
                  <a:pt x="187678" y="115340"/>
                </a:cubicBezTo>
                <a:cubicBezTo>
                  <a:pt x="179377" y="107031"/>
                  <a:pt x="167828" y="102695"/>
                  <a:pt x="155917" y="104502"/>
                </a:cubicBezTo>
                <a:close/>
                <a:moveTo>
                  <a:pt x="154473" y="95469"/>
                </a:moveTo>
                <a:cubicBezTo>
                  <a:pt x="169271" y="93663"/>
                  <a:pt x="183708" y="97998"/>
                  <a:pt x="194175" y="108837"/>
                </a:cubicBezTo>
                <a:cubicBezTo>
                  <a:pt x="204641" y="119315"/>
                  <a:pt x="209333" y="133766"/>
                  <a:pt x="207168" y="148579"/>
                </a:cubicBezTo>
                <a:cubicBezTo>
                  <a:pt x="205002" y="166644"/>
                  <a:pt x="191287" y="181818"/>
                  <a:pt x="173241" y="186876"/>
                </a:cubicBezTo>
                <a:cubicBezTo>
                  <a:pt x="166022" y="189044"/>
                  <a:pt x="158443" y="189044"/>
                  <a:pt x="150864" y="187599"/>
                </a:cubicBezTo>
                <a:cubicBezTo>
                  <a:pt x="149059" y="187238"/>
                  <a:pt x="147616" y="187599"/>
                  <a:pt x="146533" y="188683"/>
                </a:cubicBezTo>
                <a:lnTo>
                  <a:pt x="36452" y="298878"/>
                </a:lnTo>
                <a:cubicBezTo>
                  <a:pt x="33926" y="301407"/>
                  <a:pt x="30317" y="302852"/>
                  <a:pt x="26707" y="302852"/>
                </a:cubicBezTo>
                <a:cubicBezTo>
                  <a:pt x="23098" y="302852"/>
                  <a:pt x="19489" y="301407"/>
                  <a:pt x="16602" y="298878"/>
                </a:cubicBezTo>
                <a:lnTo>
                  <a:pt x="4330" y="286232"/>
                </a:lnTo>
                <a:cubicBezTo>
                  <a:pt x="-1444" y="280813"/>
                  <a:pt x="-1444" y="272142"/>
                  <a:pt x="4330" y="266723"/>
                </a:cubicBezTo>
                <a:lnTo>
                  <a:pt x="114411" y="156528"/>
                </a:lnTo>
                <a:cubicBezTo>
                  <a:pt x="115133" y="155444"/>
                  <a:pt x="115855" y="153637"/>
                  <a:pt x="115494" y="152192"/>
                </a:cubicBezTo>
                <a:cubicBezTo>
                  <a:pt x="113689" y="144605"/>
                  <a:pt x="113689" y="137018"/>
                  <a:pt x="115855" y="129431"/>
                </a:cubicBezTo>
                <a:cubicBezTo>
                  <a:pt x="120908" y="111727"/>
                  <a:pt x="136427" y="97998"/>
                  <a:pt x="154473" y="95469"/>
                </a:cubicBezTo>
                <a:close/>
                <a:moveTo>
                  <a:pt x="285730" y="83270"/>
                </a:moveTo>
                <a:cubicBezTo>
                  <a:pt x="288248" y="82550"/>
                  <a:pt x="290766" y="83270"/>
                  <a:pt x="291845" y="85792"/>
                </a:cubicBezTo>
                <a:cubicBezTo>
                  <a:pt x="299399" y="103803"/>
                  <a:pt x="302997" y="122174"/>
                  <a:pt x="302997" y="141265"/>
                </a:cubicBezTo>
                <a:cubicBezTo>
                  <a:pt x="302997" y="189894"/>
                  <a:pt x="278895" y="234201"/>
                  <a:pt x="238245" y="260858"/>
                </a:cubicBezTo>
                <a:cubicBezTo>
                  <a:pt x="237166" y="261218"/>
                  <a:pt x="236447" y="261578"/>
                  <a:pt x="235727" y="261578"/>
                </a:cubicBezTo>
                <a:cubicBezTo>
                  <a:pt x="233929" y="261578"/>
                  <a:pt x="232490" y="260858"/>
                  <a:pt x="231770" y="259417"/>
                </a:cubicBezTo>
                <a:cubicBezTo>
                  <a:pt x="230331" y="257255"/>
                  <a:pt x="231051" y="254374"/>
                  <a:pt x="233209" y="252933"/>
                </a:cubicBezTo>
                <a:cubicBezTo>
                  <a:pt x="271340" y="228438"/>
                  <a:pt x="294003" y="186652"/>
                  <a:pt x="294003" y="141265"/>
                </a:cubicBezTo>
                <a:cubicBezTo>
                  <a:pt x="294003" y="123614"/>
                  <a:pt x="290406" y="105964"/>
                  <a:pt x="283571" y="89394"/>
                </a:cubicBezTo>
                <a:cubicBezTo>
                  <a:pt x="282492" y="86872"/>
                  <a:pt x="283571" y="84711"/>
                  <a:pt x="285730" y="83270"/>
                </a:cubicBezTo>
                <a:close/>
                <a:moveTo>
                  <a:pt x="90019" y="78484"/>
                </a:moveTo>
                <a:cubicBezTo>
                  <a:pt x="87110" y="82823"/>
                  <a:pt x="83474" y="86801"/>
                  <a:pt x="78747" y="89694"/>
                </a:cubicBezTo>
                <a:cubicBezTo>
                  <a:pt x="83474" y="92225"/>
                  <a:pt x="87110" y="96203"/>
                  <a:pt x="90019" y="100542"/>
                </a:cubicBezTo>
                <a:cubicBezTo>
                  <a:pt x="92564" y="96203"/>
                  <a:pt x="96201" y="92225"/>
                  <a:pt x="100927" y="89694"/>
                </a:cubicBezTo>
                <a:cubicBezTo>
                  <a:pt x="96201" y="86801"/>
                  <a:pt x="92564" y="82823"/>
                  <a:pt x="90019" y="78484"/>
                </a:cubicBezTo>
                <a:close/>
                <a:moveTo>
                  <a:pt x="90019" y="57150"/>
                </a:moveTo>
                <a:cubicBezTo>
                  <a:pt x="92564" y="57150"/>
                  <a:pt x="94382" y="59319"/>
                  <a:pt x="94382" y="61851"/>
                </a:cubicBezTo>
                <a:cubicBezTo>
                  <a:pt x="94382" y="74507"/>
                  <a:pt x="104927" y="84993"/>
                  <a:pt x="117654" y="84993"/>
                </a:cubicBezTo>
                <a:cubicBezTo>
                  <a:pt x="120199" y="84993"/>
                  <a:pt x="122017" y="86801"/>
                  <a:pt x="122017" y="89694"/>
                </a:cubicBezTo>
                <a:cubicBezTo>
                  <a:pt x="122017" y="91863"/>
                  <a:pt x="120199" y="94033"/>
                  <a:pt x="117654" y="94033"/>
                </a:cubicBezTo>
                <a:cubicBezTo>
                  <a:pt x="104927" y="94033"/>
                  <a:pt x="94382" y="104519"/>
                  <a:pt x="94382" y="117175"/>
                </a:cubicBezTo>
                <a:cubicBezTo>
                  <a:pt x="94382" y="119707"/>
                  <a:pt x="92564" y="121876"/>
                  <a:pt x="90019" y="121876"/>
                </a:cubicBezTo>
                <a:cubicBezTo>
                  <a:pt x="87474" y="121876"/>
                  <a:pt x="85292" y="119707"/>
                  <a:pt x="85292" y="117175"/>
                </a:cubicBezTo>
                <a:cubicBezTo>
                  <a:pt x="85292" y="104519"/>
                  <a:pt x="74747" y="94033"/>
                  <a:pt x="62384" y="94033"/>
                </a:cubicBezTo>
                <a:cubicBezTo>
                  <a:pt x="59475" y="94033"/>
                  <a:pt x="57294" y="91863"/>
                  <a:pt x="57294" y="89694"/>
                </a:cubicBezTo>
                <a:cubicBezTo>
                  <a:pt x="57294" y="86801"/>
                  <a:pt x="59475" y="84993"/>
                  <a:pt x="62384" y="84993"/>
                </a:cubicBezTo>
                <a:cubicBezTo>
                  <a:pt x="74747" y="84993"/>
                  <a:pt x="85292" y="74507"/>
                  <a:pt x="85292" y="61851"/>
                </a:cubicBezTo>
                <a:cubicBezTo>
                  <a:pt x="85292" y="59319"/>
                  <a:pt x="87474" y="57150"/>
                  <a:pt x="90019" y="57150"/>
                </a:cubicBezTo>
                <a:close/>
                <a:moveTo>
                  <a:pt x="160844" y="47625"/>
                </a:moveTo>
                <a:cubicBezTo>
                  <a:pt x="206418" y="47625"/>
                  <a:pt x="245173" y="79787"/>
                  <a:pt x="253427" y="124457"/>
                </a:cubicBezTo>
                <a:cubicBezTo>
                  <a:pt x="253785" y="126959"/>
                  <a:pt x="252350" y="129460"/>
                  <a:pt x="249838" y="129817"/>
                </a:cubicBezTo>
                <a:cubicBezTo>
                  <a:pt x="249479" y="129817"/>
                  <a:pt x="249120" y="129817"/>
                  <a:pt x="248762" y="129817"/>
                </a:cubicBezTo>
                <a:cubicBezTo>
                  <a:pt x="246608" y="129817"/>
                  <a:pt x="244814" y="128031"/>
                  <a:pt x="244455" y="126244"/>
                </a:cubicBezTo>
                <a:cubicBezTo>
                  <a:pt x="236920" y="86220"/>
                  <a:pt x="201753" y="56916"/>
                  <a:pt x="160844" y="56916"/>
                </a:cubicBezTo>
                <a:cubicBezTo>
                  <a:pt x="145055" y="56916"/>
                  <a:pt x="129266" y="61204"/>
                  <a:pt x="115988" y="69781"/>
                </a:cubicBezTo>
                <a:cubicBezTo>
                  <a:pt x="113835" y="71210"/>
                  <a:pt x="110965" y="70496"/>
                  <a:pt x="109529" y="68352"/>
                </a:cubicBezTo>
                <a:cubicBezTo>
                  <a:pt x="108094" y="66207"/>
                  <a:pt x="108811" y="63349"/>
                  <a:pt x="110965" y="61919"/>
                </a:cubicBezTo>
                <a:cubicBezTo>
                  <a:pt x="126036" y="52628"/>
                  <a:pt x="143261" y="47625"/>
                  <a:pt x="160844" y="47625"/>
                </a:cubicBezTo>
                <a:close/>
                <a:moveTo>
                  <a:pt x="262696" y="37481"/>
                </a:moveTo>
                <a:cubicBezTo>
                  <a:pt x="259111" y="43904"/>
                  <a:pt x="253376" y="49613"/>
                  <a:pt x="246923" y="53181"/>
                </a:cubicBezTo>
                <a:cubicBezTo>
                  <a:pt x="253376" y="56749"/>
                  <a:pt x="259111" y="62102"/>
                  <a:pt x="262696" y="68881"/>
                </a:cubicBezTo>
                <a:cubicBezTo>
                  <a:pt x="266281" y="62102"/>
                  <a:pt x="272016" y="56749"/>
                  <a:pt x="278469" y="53181"/>
                </a:cubicBezTo>
                <a:cubicBezTo>
                  <a:pt x="272016" y="49613"/>
                  <a:pt x="266281" y="43904"/>
                  <a:pt x="262696" y="37481"/>
                </a:cubicBezTo>
                <a:close/>
                <a:moveTo>
                  <a:pt x="262696" y="14288"/>
                </a:moveTo>
                <a:cubicBezTo>
                  <a:pt x="265205" y="14288"/>
                  <a:pt x="267356" y="16429"/>
                  <a:pt x="267356" y="18926"/>
                </a:cubicBezTo>
                <a:cubicBezTo>
                  <a:pt x="267356" y="35340"/>
                  <a:pt x="280620" y="48543"/>
                  <a:pt x="296751" y="48543"/>
                </a:cubicBezTo>
                <a:cubicBezTo>
                  <a:pt x="299618" y="48543"/>
                  <a:pt x="301411" y="50684"/>
                  <a:pt x="301411" y="53181"/>
                </a:cubicBezTo>
                <a:cubicBezTo>
                  <a:pt x="301411" y="55679"/>
                  <a:pt x="299618" y="57463"/>
                  <a:pt x="296751" y="57463"/>
                </a:cubicBezTo>
                <a:cubicBezTo>
                  <a:pt x="280620" y="57463"/>
                  <a:pt x="267356" y="71022"/>
                  <a:pt x="267356" y="87079"/>
                </a:cubicBezTo>
                <a:cubicBezTo>
                  <a:pt x="267356" y="89577"/>
                  <a:pt x="265205" y="91718"/>
                  <a:pt x="262696" y="91718"/>
                </a:cubicBezTo>
                <a:cubicBezTo>
                  <a:pt x="260187" y="91718"/>
                  <a:pt x="258394" y="89577"/>
                  <a:pt x="258394" y="87079"/>
                </a:cubicBezTo>
                <a:cubicBezTo>
                  <a:pt x="258394" y="71022"/>
                  <a:pt x="245131" y="57463"/>
                  <a:pt x="228641" y="57463"/>
                </a:cubicBezTo>
                <a:cubicBezTo>
                  <a:pt x="226132" y="57463"/>
                  <a:pt x="223981" y="55679"/>
                  <a:pt x="223981" y="53181"/>
                </a:cubicBezTo>
                <a:cubicBezTo>
                  <a:pt x="223981" y="50684"/>
                  <a:pt x="226132" y="48543"/>
                  <a:pt x="228641" y="48543"/>
                </a:cubicBezTo>
                <a:cubicBezTo>
                  <a:pt x="245131" y="48543"/>
                  <a:pt x="258394" y="35340"/>
                  <a:pt x="258394" y="18926"/>
                </a:cubicBezTo>
                <a:cubicBezTo>
                  <a:pt x="258394" y="16429"/>
                  <a:pt x="260187" y="14288"/>
                  <a:pt x="262696" y="14288"/>
                </a:cubicBezTo>
                <a:close/>
                <a:moveTo>
                  <a:pt x="161486" y="0"/>
                </a:moveTo>
                <a:cubicBezTo>
                  <a:pt x="188212" y="0"/>
                  <a:pt x="214215" y="7561"/>
                  <a:pt x="236606" y="21603"/>
                </a:cubicBezTo>
                <a:cubicBezTo>
                  <a:pt x="238773" y="22683"/>
                  <a:pt x="239495" y="25563"/>
                  <a:pt x="238050" y="27724"/>
                </a:cubicBezTo>
                <a:cubicBezTo>
                  <a:pt x="236967" y="29884"/>
                  <a:pt x="234078" y="30604"/>
                  <a:pt x="231911" y="29164"/>
                </a:cubicBezTo>
                <a:cubicBezTo>
                  <a:pt x="210964" y="16202"/>
                  <a:pt x="186406" y="9361"/>
                  <a:pt x="161486" y="9361"/>
                </a:cubicBezTo>
                <a:cubicBezTo>
                  <a:pt x="88173" y="9361"/>
                  <a:pt x="28222" y="68770"/>
                  <a:pt x="28222" y="141860"/>
                </a:cubicBezTo>
                <a:cubicBezTo>
                  <a:pt x="28222" y="163463"/>
                  <a:pt x="33279" y="183626"/>
                  <a:pt x="43030" y="202709"/>
                </a:cubicBezTo>
                <a:cubicBezTo>
                  <a:pt x="44474" y="204869"/>
                  <a:pt x="43391" y="207750"/>
                  <a:pt x="41224" y="208470"/>
                </a:cubicBezTo>
                <a:cubicBezTo>
                  <a:pt x="40502" y="209190"/>
                  <a:pt x="39779" y="209190"/>
                  <a:pt x="39057" y="209190"/>
                </a:cubicBezTo>
                <a:cubicBezTo>
                  <a:pt x="37251" y="209190"/>
                  <a:pt x="35807" y="208470"/>
                  <a:pt x="35084" y="206669"/>
                </a:cubicBezTo>
                <a:cubicBezTo>
                  <a:pt x="24611" y="186506"/>
                  <a:pt x="19194" y="164903"/>
                  <a:pt x="19194" y="141860"/>
                </a:cubicBezTo>
                <a:cubicBezTo>
                  <a:pt x="19194" y="63729"/>
                  <a:pt x="83117" y="0"/>
                  <a:pt x="161486"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48" name="Freeform 822">
            <a:extLst>
              <a:ext uri="{FF2B5EF4-FFF2-40B4-BE49-F238E27FC236}">
                <a16:creationId xmlns="" xmlns:a16="http://schemas.microsoft.com/office/drawing/2014/main" id="{D7F20F80-CAB6-9F45-BA7A-60C00DD89621}"/>
              </a:ext>
            </a:extLst>
          </p:cNvPr>
          <p:cNvSpPr>
            <a:spLocks noChangeArrowheads="1"/>
          </p:cNvSpPr>
          <p:nvPr/>
        </p:nvSpPr>
        <p:spPr bwMode="auto">
          <a:xfrm>
            <a:off x="6727099" y="5078675"/>
            <a:ext cx="464716" cy="464717"/>
          </a:xfrm>
          <a:custGeom>
            <a:avLst/>
            <a:gdLst>
              <a:gd name="T0" fmla="*/ 113934 w 302852"/>
              <a:gd name="T1" fmla="*/ 274814 h 302853"/>
              <a:gd name="T2" fmla="*/ 105874 w 302852"/>
              <a:gd name="T3" fmla="*/ 277989 h 302853"/>
              <a:gd name="T4" fmla="*/ 43039 w 302852"/>
              <a:gd name="T5" fmla="*/ 271639 h 302853"/>
              <a:gd name="T6" fmla="*/ 49036 w 302852"/>
              <a:gd name="T7" fmla="*/ 277989 h 302853"/>
              <a:gd name="T8" fmla="*/ 41275 w 302852"/>
              <a:gd name="T9" fmla="*/ 274814 h 302853"/>
              <a:gd name="T10" fmla="*/ 82183 w 302852"/>
              <a:gd name="T11" fmla="*/ 274638 h 302853"/>
              <a:gd name="T12" fmla="*/ 77787 w 302852"/>
              <a:gd name="T13" fmla="*/ 269875 h 302853"/>
              <a:gd name="T14" fmla="*/ 27243 w 302852"/>
              <a:gd name="T15" fmla="*/ 293479 h 302853"/>
              <a:gd name="T16" fmla="*/ 145897 w 302852"/>
              <a:gd name="T17" fmla="*/ 257064 h 302853"/>
              <a:gd name="T18" fmla="*/ 40741 w 302852"/>
              <a:gd name="T19" fmla="*/ 215611 h 302853"/>
              <a:gd name="T20" fmla="*/ 40741 w 302852"/>
              <a:gd name="T21" fmla="*/ 157089 h 302853"/>
              <a:gd name="T22" fmla="*/ 271100 w 302852"/>
              <a:gd name="T23" fmla="*/ 152364 h 302853"/>
              <a:gd name="T24" fmla="*/ 177380 w 302852"/>
              <a:gd name="T25" fmla="*/ 225062 h 302853"/>
              <a:gd name="T26" fmla="*/ 262054 w 302852"/>
              <a:gd name="T27" fmla="*/ 215611 h 302853"/>
              <a:gd name="T28" fmla="*/ 173037 w 302852"/>
              <a:gd name="T29" fmla="*/ 152364 h 302853"/>
              <a:gd name="T30" fmla="*/ 118790 w 302852"/>
              <a:gd name="T31" fmla="*/ 147638 h 302853"/>
              <a:gd name="T32" fmla="*/ 118790 w 302852"/>
              <a:gd name="T33" fmla="*/ 225062 h 302853"/>
              <a:gd name="T34" fmla="*/ 31750 w 302852"/>
              <a:gd name="T35" fmla="*/ 152364 h 302853"/>
              <a:gd name="T36" fmla="*/ 40741 w 302852"/>
              <a:gd name="T37" fmla="*/ 117661 h 302853"/>
              <a:gd name="T38" fmla="*/ 40741 w 302852"/>
              <a:gd name="T39" fmla="*/ 86769 h 302853"/>
              <a:gd name="T40" fmla="*/ 271100 w 302852"/>
              <a:gd name="T41" fmla="*/ 82458 h 302853"/>
              <a:gd name="T42" fmla="*/ 177380 w 302852"/>
              <a:gd name="T43" fmla="*/ 126641 h 302853"/>
              <a:gd name="T44" fmla="*/ 262054 w 302852"/>
              <a:gd name="T45" fmla="*/ 117661 h 302853"/>
              <a:gd name="T46" fmla="*/ 173037 w 302852"/>
              <a:gd name="T47" fmla="*/ 82458 h 302853"/>
              <a:gd name="T48" fmla="*/ 118790 w 302852"/>
              <a:gd name="T49" fmla="*/ 77788 h 302853"/>
              <a:gd name="T50" fmla="*/ 118790 w 302852"/>
              <a:gd name="T51" fmla="*/ 126641 h 302853"/>
              <a:gd name="T52" fmla="*/ 31750 w 302852"/>
              <a:gd name="T53" fmla="*/ 82458 h 302853"/>
              <a:gd name="T54" fmla="*/ 9320 w 302852"/>
              <a:gd name="T55" fmla="*/ 248051 h 302853"/>
              <a:gd name="T56" fmla="*/ 9320 w 302852"/>
              <a:gd name="T57" fmla="*/ 55163 h 302853"/>
              <a:gd name="T58" fmla="*/ 277446 w 302852"/>
              <a:gd name="T59" fmla="*/ 27164 h 302853"/>
              <a:gd name="T60" fmla="*/ 269753 w 302852"/>
              <a:gd name="T61" fmla="*/ 30339 h 302853"/>
              <a:gd name="T62" fmla="*/ 210961 w 302852"/>
              <a:gd name="T63" fmla="*/ 23636 h 302853"/>
              <a:gd name="T64" fmla="*/ 217311 w 302852"/>
              <a:gd name="T65" fmla="*/ 30339 h 302853"/>
              <a:gd name="T66" fmla="*/ 209550 w 302852"/>
              <a:gd name="T67" fmla="*/ 27164 h 302853"/>
              <a:gd name="T68" fmla="*/ 248884 w 302852"/>
              <a:gd name="T69" fmla="*/ 26988 h 302853"/>
              <a:gd name="T70" fmla="*/ 244298 w 302852"/>
              <a:gd name="T71" fmla="*/ 22225 h 302853"/>
              <a:gd name="T72" fmla="*/ 110948 w 302852"/>
              <a:gd name="T73" fmla="*/ 31384 h 302853"/>
              <a:gd name="T74" fmla="*/ 63345 w 302852"/>
              <a:gd name="T75" fmla="*/ 22225 h 302853"/>
              <a:gd name="T76" fmla="*/ 90641 w 302852"/>
              <a:gd name="T77" fmla="*/ 31384 h 302853"/>
              <a:gd name="T78" fmla="*/ 63345 w 302852"/>
              <a:gd name="T79" fmla="*/ 22225 h 302853"/>
              <a:gd name="T80" fmla="*/ 9320 w 302852"/>
              <a:gd name="T81" fmla="*/ 45789 h 302853"/>
              <a:gd name="T82" fmla="*/ 127973 w 302852"/>
              <a:gd name="T83" fmla="*/ 9374 h 302853"/>
              <a:gd name="T84" fmla="*/ 298164 w 302852"/>
              <a:gd name="T85" fmla="*/ 0 h 302853"/>
              <a:gd name="T86" fmla="*/ 302852 w 302852"/>
              <a:gd name="T87" fmla="*/ 298166 h 302853"/>
              <a:gd name="T88" fmla="*/ 165100 w 302852"/>
              <a:gd name="T89" fmla="*/ 298166 h 302853"/>
              <a:gd name="T90" fmla="*/ 293476 w 302852"/>
              <a:gd name="T91" fmla="*/ 55163 h 302853"/>
              <a:gd name="T92" fmla="*/ 178803 w 302852"/>
              <a:gd name="T93" fmla="*/ 45789 h 302853"/>
              <a:gd name="T94" fmla="*/ 169788 w 302852"/>
              <a:gd name="T95" fmla="*/ 9374 h 302853"/>
              <a:gd name="T96" fmla="*/ 27243 w 302852"/>
              <a:gd name="T97" fmla="*/ 0 h 302853"/>
              <a:gd name="T98" fmla="*/ 155217 w 302852"/>
              <a:gd name="T99" fmla="*/ 50476 h 302853"/>
              <a:gd name="T100" fmla="*/ 127973 w 302852"/>
              <a:gd name="T101" fmla="*/ 302853 h 302853"/>
              <a:gd name="T102" fmla="*/ 0 w 302852"/>
              <a:gd name="T103" fmla="*/ 252377 h 302853"/>
              <a:gd name="T104" fmla="*/ 27243 w 302852"/>
              <a:gd name="T105" fmla="*/ 0 h 30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2852" h="302853">
                <a:moveTo>
                  <a:pt x="105874" y="271639"/>
                </a:moveTo>
                <a:cubicBezTo>
                  <a:pt x="107706" y="269875"/>
                  <a:pt x="111003" y="269875"/>
                  <a:pt x="112835" y="271639"/>
                </a:cubicBezTo>
                <a:cubicBezTo>
                  <a:pt x="113568" y="272345"/>
                  <a:pt x="113934" y="273403"/>
                  <a:pt x="113934" y="274814"/>
                </a:cubicBezTo>
                <a:cubicBezTo>
                  <a:pt x="113934" y="275872"/>
                  <a:pt x="113568" y="276931"/>
                  <a:pt x="112835" y="277989"/>
                </a:cubicBezTo>
                <a:cubicBezTo>
                  <a:pt x="111736" y="278695"/>
                  <a:pt x="110637" y="279047"/>
                  <a:pt x="109171" y="279047"/>
                </a:cubicBezTo>
                <a:cubicBezTo>
                  <a:pt x="108072" y="279047"/>
                  <a:pt x="106973" y="278695"/>
                  <a:pt x="105874" y="277989"/>
                </a:cubicBezTo>
                <a:cubicBezTo>
                  <a:pt x="105141" y="276931"/>
                  <a:pt x="104775" y="275872"/>
                  <a:pt x="104775" y="274814"/>
                </a:cubicBezTo>
                <a:cubicBezTo>
                  <a:pt x="104775" y="273403"/>
                  <a:pt x="105141" y="272345"/>
                  <a:pt x="105874" y="271639"/>
                </a:cubicBezTo>
                <a:close/>
                <a:moveTo>
                  <a:pt x="43039" y="271639"/>
                </a:moveTo>
                <a:cubicBezTo>
                  <a:pt x="44450" y="269875"/>
                  <a:pt x="47625" y="269875"/>
                  <a:pt x="49036" y="271639"/>
                </a:cubicBezTo>
                <a:cubicBezTo>
                  <a:pt x="49741" y="272345"/>
                  <a:pt x="50447" y="273403"/>
                  <a:pt x="50447" y="274814"/>
                </a:cubicBezTo>
                <a:cubicBezTo>
                  <a:pt x="50447" y="275872"/>
                  <a:pt x="49741" y="276931"/>
                  <a:pt x="49036" y="277989"/>
                </a:cubicBezTo>
                <a:cubicBezTo>
                  <a:pt x="48330" y="278695"/>
                  <a:pt x="47272" y="279047"/>
                  <a:pt x="45861" y="279047"/>
                </a:cubicBezTo>
                <a:cubicBezTo>
                  <a:pt x="44803" y="279047"/>
                  <a:pt x="43744" y="278695"/>
                  <a:pt x="43039" y="277989"/>
                </a:cubicBezTo>
                <a:cubicBezTo>
                  <a:pt x="41980" y="276931"/>
                  <a:pt x="41275" y="275872"/>
                  <a:pt x="41275" y="274814"/>
                </a:cubicBezTo>
                <a:cubicBezTo>
                  <a:pt x="41275" y="273403"/>
                  <a:pt x="41980" y="272345"/>
                  <a:pt x="43039" y="271639"/>
                </a:cubicBezTo>
                <a:close/>
                <a:moveTo>
                  <a:pt x="77787" y="269875"/>
                </a:moveTo>
                <a:cubicBezTo>
                  <a:pt x="80352" y="269875"/>
                  <a:pt x="82183" y="272073"/>
                  <a:pt x="82183" y="274638"/>
                </a:cubicBezTo>
                <a:cubicBezTo>
                  <a:pt x="82183" y="277202"/>
                  <a:pt x="80352" y="279034"/>
                  <a:pt x="77787" y="279034"/>
                </a:cubicBezTo>
                <a:cubicBezTo>
                  <a:pt x="75223" y="279034"/>
                  <a:pt x="73025" y="277202"/>
                  <a:pt x="73025" y="274638"/>
                </a:cubicBezTo>
                <a:cubicBezTo>
                  <a:pt x="73025" y="272073"/>
                  <a:pt x="75223" y="269875"/>
                  <a:pt x="77787" y="269875"/>
                </a:cubicBezTo>
                <a:close/>
                <a:moveTo>
                  <a:pt x="9320" y="257064"/>
                </a:moveTo>
                <a:lnTo>
                  <a:pt x="9320" y="275812"/>
                </a:lnTo>
                <a:cubicBezTo>
                  <a:pt x="9320" y="285547"/>
                  <a:pt x="17206" y="293479"/>
                  <a:pt x="27243" y="293479"/>
                </a:cubicBezTo>
                <a:lnTo>
                  <a:pt x="127973" y="293479"/>
                </a:lnTo>
                <a:cubicBezTo>
                  <a:pt x="138010" y="293479"/>
                  <a:pt x="145897" y="285547"/>
                  <a:pt x="145897" y="275812"/>
                </a:cubicBezTo>
                <a:lnTo>
                  <a:pt x="145897" y="257064"/>
                </a:lnTo>
                <a:lnTo>
                  <a:pt x="9320" y="257064"/>
                </a:lnTo>
                <a:close/>
                <a:moveTo>
                  <a:pt x="40741" y="157089"/>
                </a:moveTo>
                <a:lnTo>
                  <a:pt x="40741" y="215611"/>
                </a:lnTo>
                <a:lnTo>
                  <a:pt x="114114" y="215611"/>
                </a:lnTo>
                <a:lnTo>
                  <a:pt x="114114" y="157089"/>
                </a:lnTo>
                <a:lnTo>
                  <a:pt x="40741" y="157089"/>
                </a:lnTo>
                <a:close/>
                <a:moveTo>
                  <a:pt x="177380" y="147638"/>
                </a:moveTo>
                <a:lnTo>
                  <a:pt x="266396" y="147638"/>
                </a:lnTo>
                <a:cubicBezTo>
                  <a:pt x="268929" y="147638"/>
                  <a:pt x="271100" y="149819"/>
                  <a:pt x="271100" y="152364"/>
                </a:cubicBezTo>
                <a:lnTo>
                  <a:pt x="271100" y="220336"/>
                </a:lnTo>
                <a:cubicBezTo>
                  <a:pt x="271100" y="222881"/>
                  <a:pt x="268929" y="225062"/>
                  <a:pt x="266396" y="225062"/>
                </a:cubicBezTo>
                <a:lnTo>
                  <a:pt x="177380" y="225062"/>
                </a:lnTo>
                <a:cubicBezTo>
                  <a:pt x="174847" y="225062"/>
                  <a:pt x="173037" y="222881"/>
                  <a:pt x="173037" y="220336"/>
                </a:cubicBezTo>
                <a:cubicBezTo>
                  <a:pt x="173037" y="217792"/>
                  <a:pt x="174847" y="215611"/>
                  <a:pt x="177380" y="215611"/>
                </a:cubicBezTo>
                <a:lnTo>
                  <a:pt x="262054" y="215611"/>
                </a:lnTo>
                <a:lnTo>
                  <a:pt x="262054" y="157089"/>
                </a:lnTo>
                <a:lnTo>
                  <a:pt x="177380" y="157089"/>
                </a:lnTo>
                <a:cubicBezTo>
                  <a:pt x="174847" y="157089"/>
                  <a:pt x="173037" y="154908"/>
                  <a:pt x="173037" y="152364"/>
                </a:cubicBezTo>
                <a:cubicBezTo>
                  <a:pt x="173037" y="149819"/>
                  <a:pt x="174847" y="147638"/>
                  <a:pt x="177380" y="147638"/>
                </a:cubicBezTo>
                <a:close/>
                <a:moveTo>
                  <a:pt x="36425" y="147638"/>
                </a:moveTo>
                <a:lnTo>
                  <a:pt x="118790" y="147638"/>
                </a:lnTo>
                <a:cubicBezTo>
                  <a:pt x="121308" y="147638"/>
                  <a:pt x="123466" y="149819"/>
                  <a:pt x="123466" y="152364"/>
                </a:cubicBezTo>
                <a:lnTo>
                  <a:pt x="123466" y="220336"/>
                </a:lnTo>
                <a:cubicBezTo>
                  <a:pt x="123466" y="222881"/>
                  <a:pt x="121308" y="225062"/>
                  <a:pt x="118790" y="225062"/>
                </a:cubicBezTo>
                <a:lnTo>
                  <a:pt x="36425" y="225062"/>
                </a:lnTo>
                <a:cubicBezTo>
                  <a:pt x="33908" y="225062"/>
                  <a:pt x="31750" y="222881"/>
                  <a:pt x="31750" y="220336"/>
                </a:cubicBezTo>
                <a:lnTo>
                  <a:pt x="31750" y="152364"/>
                </a:lnTo>
                <a:cubicBezTo>
                  <a:pt x="31750" y="149819"/>
                  <a:pt x="33908" y="147638"/>
                  <a:pt x="36425" y="147638"/>
                </a:cubicBezTo>
                <a:close/>
                <a:moveTo>
                  <a:pt x="40741" y="86769"/>
                </a:moveTo>
                <a:lnTo>
                  <a:pt x="40741" y="117661"/>
                </a:lnTo>
                <a:lnTo>
                  <a:pt x="114114" y="117661"/>
                </a:lnTo>
                <a:lnTo>
                  <a:pt x="114114" y="86769"/>
                </a:lnTo>
                <a:lnTo>
                  <a:pt x="40741" y="86769"/>
                </a:lnTo>
                <a:close/>
                <a:moveTo>
                  <a:pt x="177380" y="77788"/>
                </a:moveTo>
                <a:lnTo>
                  <a:pt x="266396" y="77788"/>
                </a:lnTo>
                <a:cubicBezTo>
                  <a:pt x="268929" y="77788"/>
                  <a:pt x="271100" y="79584"/>
                  <a:pt x="271100" y="82458"/>
                </a:cubicBezTo>
                <a:lnTo>
                  <a:pt x="271100" y="122330"/>
                </a:lnTo>
                <a:cubicBezTo>
                  <a:pt x="271100" y="124845"/>
                  <a:pt x="268929" y="126641"/>
                  <a:pt x="266396" y="126641"/>
                </a:cubicBezTo>
                <a:lnTo>
                  <a:pt x="177380" y="126641"/>
                </a:lnTo>
                <a:cubicBezTo>
                  <a:pt x="174847" y="126641"/>
                  <a:pt x="173037" y="124845"/>
                  <a:pt x="173037" y="122330"/>
                </a:cubicBezTo>
                <a:cubicBezTo>
                  <a:pt x="173037" y="119816"/>
                  <a:pt x="174847" y="117661"/>
                  <a:pt x="177380" y="117661"/>
                </a:cubicBezTo>
                <a:lnTo>
                  <a:pt x="262054" y="117661"/>
                </a:lnTo>
                <a:lnTo>
                  <a:pt x="262054" y="86769"/>
                </a:lnTo>
                <a:lnTo>
                  <a:pt x="177380" y="86769"/>
                </a:lnTo>
                <a:cubicBezTo>
                  <a:pt x="174847" y="86769"/>
                  <a:pt x="173037" y="84972"/>
                  <a:pt x="173037" y="82458"/>
                </a:cubicBezTo>
                <a:cubicBezTo>
                  <a:pt x="173037" y="79584"/>
                  <a:pt x="174847" y="77788"/>
                  <a:pt x="177380" y="77788"/>
                </a:cubicBezTo>
                <a:close/>
                <a:moveTo>
                  <a:pt x="36425" y="77788"/>
                </a:moveTo>
                <a:lnTo>
                  <a:pt x="118790" y="77788"/>
                </a:lnTo>
                <a:cubicBezTo>
                  <a:pt x="121308" y="77788"/>
                  <a:pt x="123466" y="79584"/>
                  <a:pt x="123466" y="82458"/>
                </a:cubicBezTo>
                <a:lnTo>
                  <a:pt x="123466" y="122330"/>
                </a:lnTo>
                <a:cubicBezTo>
                  <a:pt x="123466" y="124845"/>
                  <a:pt x="121308" y="126641"/>
                  <a:pt x="118790" y="126641"/>
                </a:cubicBezTo>
                <a:lnTo>
                  <a:pt x="36425" y="126641"/>
                </a:lnTo>
                <a:cubicBezTo>
                  <a:pt x="33908" y="126641"/>
                  <a:pt x="31750" y="124845"/>
                  <a:pt x="31750" y="122330"/>
                </a:cubicBezTo>
                <a:lnTo>
                  <a:pt x="31750" y="82458"/>
                </a:lnTo>
                <a:cubicBezTo>
                  <a:pt x="31750" y="79584"/>
                  <a:pt x="33908" y="77788"/>
                  <a:pt x="36425" y="77788"/>
                </a:cubicBezTo>
                <a:close/>
                <a:moveTo>
                  <a:pt x="9320" y="55163"/>
                </a:moveTo>
                <a:lnTo>
                  <a:pt x="9320" y="248051"/>
                </a:lnTo>
                <a:lnTo>
                  <a:pt x="145897" y="248051"/>
                </a:lnTo>
                <a:lnTo>
                  <a:pt x="145897" y="55163"/>
                </a:lnTo>
                <a:lnTo>
                  <a:pt x="9320" y="55163"/>
                </a:lnTo>
                <a:close/>
                <a:moveTo>
                  <a:pt x="269753" y="23636"/>
                </a:moveTo>
                <a:cubicBezTo>
                  <a:pt x="271218" y="22225"/>
                  <a:pt x="274149" y="22225"/>
                  <a:pt x="275981" y="23636"/>
                </a:cubicBezTo>
                <a:cubicBezTo>
                  <a:pt x="277080" y="24695"/>
                  <a:pt x="277446" y="25753"/>
                  <a:pt x="277446" y="27164"/>
                </a:cubicBezTo>
                <a:cubicBezTo>
                  <a:pt x="277446" y="28222"/>
                  <a:pt x="277080" y="29281"/>
                  <a:pt x="275981" y="30339"/>
                </a:cubicBezTo>
                <a:cubicBezTo>
                  <a:pt x="275248" y="31045"/>
                  <a:pt x="274149" y="31397"/>
                  <a:pt x="273050" y="31397"/>
                </a:cubicBezTo>
                <a:cubicBezTo>
                  <a:pt x="271584" y="31397"/>
                  <a:pt x="270485" y="31045"/>
                  <a:pt x="269753" y="30339"/>
                </a:cubicBezTo>
                <a:cubicBezTo>
                  <a:pt x="268654" y="29281"/>
                  <a:pt x="268287" y="28222"/>
                  <a:pt x="268287" y="27164"/>
                </a:cubicBezTo>
                <a:cubicBezTo>
                  <a:pt x="268287" y="25753"/>
                  <a:pt x="268654" y="24695"/>
                  <a:pt x="269753" y="23636"/>
                </a:cubicBezTo>
                <a:close/>
                <a:moveTo>
                  <a:pt x="210961" y="23636"/>
                </a:moveTo>
                <a:cubicBezTo>
                  <a:pt x="212725" y="22225"/>
                  <a:pt x="215547" y="22225"/>
                  <a:pt x="217311" y="23636"/>
                </a:cubicBezTo>
                <a:cubicBezTo>
                  <a:pt x="218370" y="24695"/>
                  <a:pt x="218722" y="25753"/>
                  <a:pt x="218722" y="27164"/>
                </a:cubicBezTo>
                <a:cubicBezTo>
                  <a:pt x="218722" y="28222"/>
                  <a:pt x="218370" y="29281"/>
                  <a:pt x="217311" y="30339"/>
                </a:cubicBezTo>
                <a:cubicBezTo>
                  <a:pt x="216253" y="31045"/>
                  <a:pt x="215195" y="31397"/>
                  <a:pt x="214136" y="31397"/>
                </a:cubicBezTo>
                <a:cubicBezTo>
                  <a:pt x="213078" y="31397"/>
                  <a:pt x="211667" y="31045"/>
                  <a:pt x="210961" y="30339"/>
                </a:cubicBezTo>
                <a:cubicBezTo>
                  <a:pt x="210256" y="29281"/>
                  <a:pt x="209550" y="28222"/>
                  <a:pt x="209550" y="27164"/>
                </a:cubicBezTo>
                <a:cubicBezTo>
                  <a:pt x="209550" y="25753"/>
                  <a:pt x="210256" y="24695"/>
                  <a:pt x="210961" y="23636"/>
                </a:cubicBezTo>
                <a:close/>
                <a:moveTo>
                  <a:pt x="244298" y="22225"/>
                </a:moveTo>
                <a:cubicBezTo>
                  <a:pt x="246768" y="22225"/>
                  <a:pt x="248884" y="24423"/>
                  <a:pt x="248884" y="26988"/>
                </a:cubicBezTo>
                <a:cubicBezTo>
                  <a:pt x="248884" y="29552"/>
                  <a:pt x="246768" y="31384"/>
                  <a:pt x="244298" y="31384"/>
                </a:cubicBezTo>
                <a:cubicBezTo>
                  <a:pt x="241829" y="31384"/>
                  <a:pt x="239712" y="29552"/>
                  <a:pt x="239712" y="26988"/>
                </a:cubicBezTo>
                <a:cubicBezTo>
                  <a:pt x="239712" y="24423"/>
                  <a:pt x="241829" y="22225"/>
                  <a:pt x="244298" y="22225"/>
                </a:cubicBezTo>
                <a:close/>
                <a:moveTo>
                  <a:pt x="110948" y="22225"/>
                </a:moveTo>
                <a:cubicBezTo>
                  <a:pt x="113418" y="22225"/>
                  <a:pt x="115534" y="24423"/>
                  <a:pt x="115534" y="26988"/>
                </a:cubicBezTo>
                <a:cubicBezTo>
                  <a:pt x="115534" y="29552"/>
                  <a:pt x="113418" y="31384"/>
                  <a:pt x="110948" y="31384"/>
                </a:cubicBezTo>
                <a:cubicBezTo>
                  <a:pt x="108479" y="31384"/>
                  <a:pt x="106362" y="29552"/>
                  <a:pt x="106362" y="26988"/>
                </a:cubicBezTo>
                <a:cubicBezTo>
                  <a:pt x="106362" y="24423"/>
                  <a:pt x="108479" y="22225"/>
                  <a:pt x="110948" y="22225"/>
                </a:cubicBezTo>
                <a:close/>
                <a:moveTo>
                  <a:pt x="63345" y="22225"/>
                </a:moveTo>
                <a:lnTo>
                  <a:pt x="90641" y="22225"/>
                </a:lnTo>
                <a:cubicBezTo>
                  <a:pt x="93123" y="22225"/>
                  <a:pt x="94895" y="24423"/>
                  <a:pt x="94895" y="26988"/>
                </a:cubicBezTo>
                <a:cubicBezTo>
                  <a:pt x="94895" y="29552"/>
                  <a:pt x="93123" y="31384"/>
                  <a:pt x="90641" y="31384"/>
                </a:cubicBezTo>
                <a:lnTo>
                  <a:pt x="63345" y="31384"/>
                </a:lnTo>
                <a:cubicBezTo>
                  <a:pt x="61218" y="31384"/>
                  <a:pt x="58737" y="29552"/>
                  <a:pt x="58737" y="26988"/>
                </a:cubicBezTo>
                <a:cubicBezTo>
                  <a:pt x="58737" y="24423"/>
                  <a:pt x="61218" y="22225"/>
                  <a:pt x="63345" y="22225"/>
                </a:cubicBezTo>
                <a:close/>
                <a:moveTo>
                  <a:pt x="27243" y="9374"/>
                </a:moveTo>
                <a:cubicBezTo>
                  <a:pt x="17206" y="9374"/>
                  <a:pt x="9320" y="17306"/>
                  <a:pt x="9320" y="27401"/>
                </a:cubicBezTo>
                <a:lnTo>
                  <a:pt x="9320" y="45789"/>
                </a:lnTo>
                <a:lnTo>
                  <a:pt x="145897" y="45789"/>
                </a:lnTo>
                <a:lnTo>
                  <a:pt x="145897" y="27401"/>
                </a:lnTo>
                <a:cubicBezTo>
                  <a:pt x="145897" y="17306"/>
                  <a:pt x="138010" y="9374"/>
                  <a:pt x="127973" y="9374"/>
                </a:cubicBezTo>
                <a:lnTo>
                  <a:pt x="27243" y="9374"/>
                </a:lnTo>
                <a:close/>
                <a:moveTo>
                  <a:pt x="169788" y="0"/>
                </a:moveTo>
                <a:lnTo>
                  <a:pt x="298164" y="0"/>
                </a:lnTo>
                <a:cubicBezTo>
                  <a:pt x="300688" y="0"/>
                  <a:pt x="302852" y="2163"/>
                  <a:pt x="302852" y="4687"/>
                </a:cubicBezTo>
                <a:lnTo>
                  <a:pt x="302852" y="50476"/>
                </a:lnTo>
                <a:lnTo>
                  <a:pt x="302852" y="298166"/>
                </a:lnTo>
                <a:cubicBezTo>
                  <a:pt x="302852" y="300689"/>
                  <a:pt x="300688" y="302853"/>
                  <a:pt x="298164" y="302853"/>
                </a:cubicBezTo>
                <a:lnTo>
                  <a:pt x="169788" y="302853"/>
                </a:lnTo>
                <a:cubicBezTo>
                  <a:pt x="167264" y="302853"/>
                  <a:pt x="165100" y="300689"/>
                  <a:pt x="165100" y="298166"/>
                </a:cubicBezTo>
                <a:cubicBezTo>
                  <a:pt x="165100" y="295642"/>
                  <a:pt x="167264" y="293479"/>
                  <a:pt x="169788" y="293479"/>
                </a:cubicBezTo>
                <a:lnTo>
                  <a:pt x="293476" y="293479"/>
                </a:lnTo>
                <a:lnTo>
                  <a:pt x="293476" y="55163"/>
                </a:lnTo>
                <a:lnTo>
                  <a:pt x="178803" y="55163"/>
                </a:lnTo>
                <a:cubicBezTo>
                  <a:pt x="176279" y="55163"/>
                  <a:pt x="174476" y="52999"/>
                  <a:pt x="174476" y="50476"/>
                </a:cubicBezTo>
                <a:cubicBezTo>
                  <a:pt x="174476" y="47952"/>
                  <a:pt x="176279" y="45789"/>
                  <a:pt x="178803" y="45789"/>
                </a:cubicBezTo>
                <a:lnTo>
                  <a:pt x="293476" y="45789"/>
                </a:lnTo>
                <a:lnTo>
                  <a:pt x="293476" y="9374"/>
                </a:lnTo>
                <a:lnTo>
                  <a:pt x="169788" y="9374"/>
                </a:lnTo>
                <a:cubicBezTo>
                  <a:pt x="167264" y="9374"/>
                  <a:pt x="165100" y="7211"/>
                  <a:pt x="165100" y="4687"/>
                </a:cubicBezTo>
                <a:cubicBezTo>
                  <a:pt x="165100" y="2163"/>
                  <a:pt x="167264" y="0"/>
                  <a:pt x="169788" y="0"/>
                </a:cubicBezTo>
                <a:close/>
                <a:moveTo>
                  <a:pt x="27243" y="0"/>
                </a:moveTo>
                <a:lnTo>
                  <a:pt x="127973" y="0"/>
                </a:lnTo>
                <a:cubicBezTo>
                  <a:pt x="143029" y="0"/>
                  <a:pt x="155217" y="12258"/>
                  <a:pt x="155217" y="27401"/>
                </a:cubicBezTo>
                <a:lnTo>
                  <a:pt x="155217" y="50476"/>
                </a:lnTo>
                <a:lnTo>
                  <a:pt x="155217" y="252377"/>
                </a:lnTo>
                <a:lnTo>
                  <a:pt x="155217" y="275812"/>
                </a:lnTo>
                <a:cubicBezTo>
                  <a:pt x="155217" y="290594"/>
                  <a:pt x="143029" y="302853"/>
                  <a:pt x="127973" y="302853"/>
                </a:cubicBezTo>
                <a:lnTo>
                  <a:pt x="27243" y="302853"/>
                </a:lnTo>
                <a:cubicBezTo>
                  <a:pt x="12188" y="302853"/>
                  <a:pt x="0" y="290594"/>
                  <a:pt x="0" y="275812"/>
                </a:cubicBezTo>
                <a:lnTo>
                  <a:pt x="0" y="252377"/>
                </a:lnTo>
                <a:lnTo>
                  <a:pt x="0" y="50476"/>
                </a:lnTo>
                <a:lnTo>
                  <a:pt x="0" y="27401"/>
                </a:lnTo>
                <a:cubicBezTo>
                  <a:pt x="0" y="12258"/>
                  <a:pt x="12188" y="0"/>
                  <a:pt x="27243"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49" name="Freeform 823">
            <a:extLst>
              <a:ext uri="{FF2B5EF4-FFF2-40B4-BE49-F238E27FC236}">
                <a16:creationId xmlns="" xmlns:a16="http://schemas.microsoft.com/office/drawing/2014/main" id="{C984C9BE-5718-1544-881A-BFD337EFB334}"/>
              </a:ext>
            </a:extLst>
          </p:cNvPr>
          <p:cNvSpPr>
            <a:spLocks noChangeArrowheads="1"/>
          </p:cNvSpPr>
          <p:nvPr/>
        </p:nvSpPr>
        <p:spPr bwMode="auto">
          <a:xfrm>
            <a:off x="9833738" y="2998561"/>
            <a:ext cx="352795" cy="464716"/>
          </a:xfrm>
          <a:custGeom>
            <a:avLst/>
            <a:gdLst>
              <a:gd name="T0" fmla="*/ 137768 w 229966"/>
              <a:gd name="T1" fmla="*/ 230547 h 302124"/>
              <a:gd name="T2" fmla="*/ 139562 w 229966"/>
              <a:gd name="T3" fmla="*/ 287377 h 302124"/>
              <a:gd name="T4" fmla="*/ 178311 w 229966"/>
              <a:gd name="T5" fmla="*/ 213642 h 302124"/>
              <a:gd name="T6" fmla="*/ 56278 w 229966"/>
              <a:gd name="T7" fmla="*/ 115772 h 302124"/>
              <a:gd name="T8" fmla="*/ 115778 w 229966"/>
              <a:gd name="T9" fmla="*/ 46896 h 302124"/>
              <a:gd name="T10" fmla="*/ 115778 w 229966"/>
              <a:gd name="T11" fmla="*/ 46896 h 302124"/>
              <a:gd name="T12" fmla="*/ 67088 w 229966"/>
              <a:gd name="T13" fmla="*/ 27326 h 302124"/>
              <a:gd name="T14" fmla="*/ 52019 w 229966"/>
              <a:gd name="T15" fmla="*/ 37757 h 302124"/>
              <a:gd name="T16" fmla="*/ 24750 w 229966"/>
              <a:gd name="T17" fmla="*/ 60777 h 302124"/>
              <a:gd name="T18" fmla="*/ 8964 w 229966"/>
              <a:gd name="T19" fmla="*/ 94227 h 302124"/>
              <a:gd name="T20" fmla="*/ 10758 w 229966"/>
              <a:gd name="T21" fmla="*/ 131275 h 302124"/>
              <a:gd name="T22" fmla="*/ 27262 w 229966"/>
              <a:gd name="T23" fmla="*/ 162927 h 302124"/>
              <a:gd name="T24" fmla="*/ 37308 w 229966"/>
              <a:gd name="T25" fmla="*/ 178393 h 302124"/>
              <a:gd name="T26" fmla="*/ 60629 w 229966"/>
              <a:gd name="T27" fmla="*/ 206088 h 302124"/>
              <a:gd name="T28" fmla="*/ 89691 w 229966"/>
              <a:gd name="T29" fmla="*/ 217958 h 302124"/>
              <a:gd name="T30" fmla="*/ 125570 w 229966"/>
              <a:gd name="T31" fmla="*/ 215080 h 302124"/>
              <a:gd name="T32" fmla="*/ 143150 w 229966"/>
              <a:gd name="T33" fmla="*/ 211484 h 302124"/>
              <a:gd name="T34" fmla="*/ 177593 w 229966"/>
              <a:gd name="T35" fmla="*/ 200693 h 302124"/>
              <a:gd name="T36" fmla="*/ 204502 w 229966"/>
              <a:gd name="T37" fmla="*/ 175515 h 302124"/>
              <a:gd name="T38" fmla="*/ 217418 w 229966"/>
              <a:gd name="T39" fmla="*/ 140986 h 302124"/>
              <a:gd name="T40" fmla="*/ 214189 w 229966"/>
              <a:gd name="T41" fmla="*/ 105018 h 302124"/>
              <a:gd name="T42" fmla="*/ 210602 w 229966"/>
              <a:gd name="T43" fmla="*/ 86674 h 302124"/>
              <a:gd name="T44" fmla="*/ 199838 w 229966"/>
              <a:gd name="T45" fmla="*/ 52504 h 302124"/>
              <a:gd name="T46" fmla="*/ 174723 w 229966"/>
              <a:gd name="T47" fmla="*/ 25528 h 302124"/>
              <a:gd name="T48" fmla="*/ 140280 w 229966"/>
              <a:gd name="T49" fmla="*/ 12939 h 302124"/>
              <a:gd name="T50" fmla="*/ 104401 w 229966"/>
              <a:gd name="T51" fmla="*/ 15816 h 302124"/>
              <a:gd name="T52" fmla="*/ 105478 w 229966"/>
              <a:gd name="T53" fmla="*/ 4306 h 302124"/>
              <a:gd name="T54" fmla="*/ 137768 w 229966"/>
              <a:gd name="T55" fmla="*/ 350 h 302124"/>
              <a:gd name="T56" fmla="*/ 166112 w 229966"/>
              <a:gd name="T57" fmla="*/ 16176 h 302124"/>
              <a:gd name="T58" fmla="*/ 193021 w 229966"/>
              <a:gd name="T59" fmla="*/ 43152 h 302124"/>
              <a:gd name="T60" fmla="*/ 211319 w 229966"/>
              <a:gd name="T61" fmla="*/ 70848 h 302124"/>
              <a:gd name="T62" fmla="*/ 225670 w 229966"/>
              <a:gd name="T63" fmla="*/ 105737 h 302124"/>
              <a:gd name="T64" fmla="*/ 229617 w 229966"/>
              <a:gd name="T65" fmla="*/ 138468 h 302124"/>
              <a:gd name="T66" fmla="*/ 213831 w 229966"/>
              <a:gd name="T67" fmla="*/ 166523 h 302124"/>
              <a:gd name="T68" fmla="*/ 186922 w 229966"/>
              <a:gd name="T69" fmla="*/ 193500 h 302124"/>
              <a:gd name="T70" fmla="*/ 209525 w 229966"/>
              <a:gd name="T71" fmla="*/ 273709 h 302124"/>
              <a:gd name="T72" fmla="*/ 138845 w 229966"/>
              <a:gd name="T73" fmla="*/ 302124 h 302124"/>
              <a:gd name="T74" fmla="*/ 95073 w 229966"/>
              <a:gd name="T75" fmla="*/ 230547 h 302124"/>
              <a:gd name="T76" fmla="*/ 70317 w 229966"/>
              <a:gd name="T77" fmla="*/ 212203 h 302124"/>
              <a:gd name="T78" fmla="*/ 66011 w 229966"/>
              <a:gd name="T79" fmla="*/ 255005 h 302124"/>
              <a:gd name="T80" fmla="*/ 68882 w 229966"/>
              <a:gd name="T81" fmla="*/ 255365 h 302124"/>
              <a:gd name="T82" fmla="*/ 71393 w 229966"/>
              <a:gd name="T83" fmla="*/ 257163 h 302124"/>
              <a:gd name="T84" fmla="*/ 109783 w 229966"/>
              <a:gd name="T85" fmla="*/ 262559 h 302124"/>
              <a:gd name="T86" fmla="*/ 87180 w 229966"/>
              <a:gd name="T87" fmla="*/ 299965 h 302124"/>
              <a:gd name="T88" fmla="*/ 20445 w 229966"/>
              <a:gd name="T89" fmla="*/ 273709 h 302124"/>
              <a:gd name="T90" fmla="*/ 42690 w 229966"/>
              <a:gd name="T91" fmla="*/ 193500 h 302124"/>
              <a:gd name="T92" fmla="*/ 16140 w 229966"/>
              <a:gd name="T93" fmla="*/ 166523 h 302124"/>
              <a:gd name="T94" fmla="*/ 353 w 229966"/>
              <a:gd name="T95" fmla="*/ 138468 h 302124"/>
              <a:gd name="T96" fmla="*/ 3941 w 229966"/>
              <a:gd name="T97" fmla="*/ 105737 h 302124"/>
              <a:gd name="T98" fmla="*/ 18651 w 229966"/>
              <a:gd name="T99" fmla="*/ 70848 h 302124"/>
              <a:gd name="T100" fmla="*/ 36949 w 229966"/>
              <a:gd name="T101" fmla="*/ 43152 h 302124"/>
              <a:gd name="T102" fmla="*/ 63500 w 229966"/>
              <a:gd name="T103" fmla="*/ 16176 h 302124"/>
              <a:gd name="T104" fmla="*/ 92203 w 229966"/>
              <a:gd name="T105" fmla="*/ 350 h 30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966" h="302124">
                <a:moveTo>
                  <a:pt x="159295" y="212203"/>
                </a:moveTo>
                <a:cubicBezTo>
                  <a:pt x="156425" y="211124"/>
                  <a:pt x="152837" y="212203"/>
                  <a:pt x="151761" y="215440"/>
                </a:cubicBezTo>
                <a:lnTo>
                  <a:pt x="148891" y="221914"/>
                </a:lnTo>
                <a:cubicBezTo>
                  <a:pt x="146738" y="226590"/>
                  <a:pt x="142791" y="229468"/>
                  <a:pt x="137768" y="230547"/>
                </a:cubicBezTo>
                <a:cubicBezTo>
                  <a:pt x="133104" y="231626"/>
                  <a:pt x="128081" y="230187"/>
                  <a:pt x="124134" y="226590"/>
                </a:cubicBezTo>
                <a:lnTo>
                  <a:pt x="119111" y="221914"/>
                </a:lnTo>
                <a:cubicBezTo>
                  <a:pt x="117317" y="220476"/>
                  <a:pt x="115165" y="219756"/>
                  <a:pt x="113012" y="220476"/>
                </a:cubicBezTo>
                <a:lnTo>
                  <a:pt x="139562" y="287377"/>
                </a:lnTo>
                <a:lnTo>
                  <a:pt x="158578" y="257163"/>
                </a:lnTo>
                <a:cubicBezTo>
                  <a:pt x="159654" y="255365"/>
                  <a:pt x="161807" y="254646"/>
                  <a:pt x="163601" y="255005"/>
                </a:cubicBezTo>
                <a:lnTo>
                  <a:pt x="198403" y="263997"/>
                </a:lnTo>
                <a:lnTo>
                  <a:pt x="178311" y="213642"/>
                </a:lnTo>
                <a:cubicBezTo>
                  <a:pt x="174364" y="215800"/>
                  <a:pt x="170418" y="216160"/>
                  <a:pt x="166112" y="214721"/>
                </a:cubicBezTo>
                <a:lnTo>
                  <a:pt x="159295" y="212203"/>
                </a:lnTo>
                <a:close/>
                <a:moveTo>
                  <a:pt x="115778" y="56272"/>
                </a:moveTo>
                <a:cubicBezTo>
                  <a:pt x="82963" y="56272"/>
                  <a:pt x="56278" y="82957"/>
                  <a:pt x="56278" y="115772"/>
                </a:cubicBezTo>
                <a:cubicBezTo>
                  <a:pt x="56278" y="148587"/>
                  <a:pt x="82963" y="175272"/>
                  <a:pt x="115778" y="175272"/>
                </a:cubicBezTo>
                <a:cubicBezTo>
                  <a:pt x="148954" y="175272"/>
                  <a:pt x="175638" y="148587"/>
                  <a:pt x="175638" y="115772"/>
                </a:cubicBezTo>
                <a:cubicBezTo>
                  <a:pt x="175638" y="82957"/>
                  <a:pt x="148954" y="56272"/>
                  <a:pt x="115778" y="56272"/>
                </a:cubicBezTo>
                <a:close/>
                <a:moveTo>
                  <a:pt x="115778" y="46896"/>
                </a:moveTo>
                <a:cubicBezTo>
                  <a:pt x="154002" y="46896"/>
                  <a:pt x="184654" y="77908"/>
                  <a:pt x="184654" y="115772"/>
                </a:cubicBezTo>
                <a:cubicBezTo>
                  <a:pt x="184654" y="153996"/>
                  <a:pt x="154002" y="184648"/>
                  <a:pt x="115778" y="184648"/>
                </a:cubicBezTo>
                <a:cubicBezTo>
                  <a:pt x="77914" y="184648"/>
                  <a:pt x="46902" y="153996"/>
                  <a:pt x="46902" y="115772"/>
                </a:cubicBezTo>
                <a:cubicBezTo>
                  <a:pt x="46902" y="77908"/>
                  <a:pt x="77914" y="46896"/>
                  <a:pt x="115778" y="46896"/>
                </a:cubicBezTo>
                <a:close/>
                <a:moveTo>
                  <a:pt x="93996" y="9342"/>
                </a:moveTo>
                <a:cubicBezTo>
                  <a:pt x="91844" y="9702"/>
                  <a:pt x="90409" y="11140"/>
                  <a:pt x="89691" y="12939"/>
                </a:cubicBezTo>
                <a:lnTo>
                  <a:pt x="86462" y="19413"/>
                </a:lnTo>
                <a:cubicBezTo>
                  <a:pt x="83233" y="26607"/>
                  <a:pt x="74981" y="30203"/>
                  <a:pt x="67088" y="27326"/>
                </a:cubicBezTo>
                <a:lnTo>
                  <a:pt x="60629" y="24808"/>
                </a:lnTo>
                <a:cubicBezTo>
                  <a:pt x="58477" y="24089"/>
                  <a:pt x="56683" y="24089"/>
                  <a:pt x="54889" y="25528"/>
                </a:cubicBezTo>
                <a:cubicBezTo>
                  <a:pt x="53454" y="26607"/>
                  <a:pt x="52377" y="28405"/>
                  <a:pt x="52377" y="30563"/>
                </a:cubicBezTo>
                <a:lnTo>
                  <a:pt x="52019" y="37757"/>
                </a:lnTo>
                <a:cubicBezTo>
                  <a:pt x="51660" y="45670"/>
                  <a:pt x="45201" y="52145"/>
                  <a:pt x="37308" y="52504"/>
                </a:cubicBezTo>
                <a:lnTo>
                  <a:pt x="30132" y="52504"/>
                </a:lnTo>
                <a:cubicBezTo>
                  <a:pt x="27980" y="52504"/>
                  <a:pt x="26186" y="53583"/>
                  <a:pt x="25109" y="55382"/>
                </a:cubicBezTo>
                <a:cubicBezTo>
                  <a:pt x="24033" y="57180"/>
                  <a:pt x="23674" y="58978"/>
                  <a:pt x="24750" y="60777"/>
                </a:cubicBezTo>
                <a:lnTo>
                  <a:pt x="27262" y="67611"/>
                </a:lnTo>
                <a:cubicBezTo>
                  <a:pt x="29773" y="75164"/>
                  <a:pt x="26186" y="83797"/>
                  <a:pt x="19010" y="86674"/>
                </a:cubicBezTo>
                <a:lnTo>
                  <a:pt x="12552" y="89911"/>
                </a:lnTo>
                <a:cubicBezTo>
                  <a:pt x="10758" y="90990"/>
                  <a:pt x="9682" y="92429"/>
                  <a:pt x="8964" y="94227"/>
                </a:cubicBezTo>
                <a:cubicBezTo>
                  <a:pt x="8605" y="96385"/>
                  <a:pt x="9323" y="98184"/>
                  <a:pt x="10758" y="99623"/>
                </a:cubicBezTo>
                <a:lnTo>
                  <a:pt x="15422" y="105018"/>
                </a:lnTo>
                <a:cubicBezTo>
                  <a:pt x="20804" y="110773"/>
                  <a:pt x="20804" y="120124"/>
                  <a:pt x="15422" y="125879"/>
                </a:cubicBezTo>
                <a:lnTo>
                  <a:pt x="10758" y="131275"/>
                </a:lnTo>
                <a:cubicBezTo>
                  <a:pt x="9323" y="132713"/>
                  <a:pt x="8605" y="134512"/>
                  <a:pt x="8964" y="136310"/>
                </a:cubicBezTo>
                <a:cubicBezTo>
                  <a:pt x="9682" y="138468"/>
                  <a:pt x="10758" y="139907"/>
                  <a:pt x="12552" y="140986"/>
                </a:cubicBezTo>
                <a:lnTo>
                  <a:pt x="19010" y="143863"/>
                </a:lnTo>
                <a:cubicBezTo>
                  <a:pt x="26186" y="147101"/>
                  <a:pt x="29773" y="155733"/>
                  <a:pt x="27262" y="162927"/>
                </a:cubicBezTo>
                <a:lnTo>
                  <a:pt x="24750" y="169761"/>
                </a:lnTo>
                <a:cubicBezTo>
                  <a:pt x="23674" y="171919"/>
                  <a:pt x="24033" y="173717"/>
                  <a:pt x="25109" y="175515"/>
                </a:cubicBezTo>
                <a:cubicBezTo>
                  <a:pt x="26186" y="177314"/>
                  <a:pt x="27980" y="178033"/>
                  <a:pt x="30132" y="178393"/>
                </a:cubicBezTo>
                <a:lnTo>
                  <a:pt x="37308" y="178393"/>
                </a:lnTo>
                <a:cubicBezTo>
                  <a:pt x="45201" y="178753"/>
                  <a:pt x="51660" y="185227"/>
                  <a:pt x="52019" y="193500"/>
                </a:cubicBezTo>
                <a:lnTo>
                  <a:pt x="52377" y="200693"/>
                </a:lnTo>
                <a:cubicBezTo>
                  <a:pt x="52377" y="202492"/>
                  <a:pt x="53454" y="204290"/>
                  <a:pt x="54889" y="205369"/>
                </a:cubicBezTo>
                <a:cubicBezTo>
                  <a:pt x="56683" y="206448"/>
                  <a:pt x="58836" y="206448"/>
                  <a:pt x="60629" y="206088"/>
                </a:cubicBezTo>
                <a:lnTo>
                  <a:pt x="67088" y="203571"/>
                </a:lnTo>
                <a:cubicBezTo>
                  <a:pt x="69240" y="202851"/>
                  <a:pt x="70675" y="202492"/>
                  <a:pt x="72469" y="202492"/>
                </a:cubicBezTo>
                <a:cubicBezTo>
                  <a:pt x="78569" y="202492"/>
                  <a:pt x="83950" y="206088"/>
                  <a:pt x="86462" y="211484"/>
                </a:cubicBezTo>
                <a:lnTo>
                  <a:pt x="89691" y="217958"/>
                </a:lnTo>
                <a:cubicBezTo>
                  <a:pt x="90409" y="219756"/>
                  <a:pt x="91844" y="221195"/>
                  <a:pt x="93996" y="221555"/>
                </a:cubicBezTo>
                <a:cubicBezTo>
                  <a:pt x="95790" y="221914"/>
                  <a:pt x="97943" y="221555"/>
                  <a:pt x="99378" y="219756"/>
                </a:cubicBezTo>
                <a:lnTo>
                  <a:pt x="104401" y="215080"/>
                </a:lnTo>
                <a:cubicBezTo>
                  <a:pt x="110501" y="209685"/>
                  <a:pt x="119470" y="209685"/>
                  <a:pt x="125570" y="215080"/>
                </a:cubicBezTo>
                <a:lnTo>
                  <a:pt x="130592" y="219756"/>
                </a:lnTo>
                <a:cubicBezTo>
                  <a:pt x="132028" y="221555"/>
                  <a:pt x="134180" y="221914"/>
                  <a:pt x="135974" y="221555"/>
                </a:cubicBezTo>
                <a:cubicBezTo>
                  <a:pt x="138127" y="221195"/>
                  <a:pt x="139562" y="219756"/>
                  <a:pt x="140280" y="217958"/>
                </a:cubicBezTo>
                <a:lnTo>
                  <a:pt x="143150" y="211484"/>
                </a:lnTo>
                <a:cubicBezTo>
                  <a:pt x="146738" y="204290"/>
                  <a:pt x="154990" y="200693"/>
                  <a:pt x="162524" y="203571"/>
                </a:cubicBezTo>
                <a:lnTo>
                  <a:pt x="169341" y="206088"/>
                </a:lnTo>
                <a:cubicBezTo>
                  <a:pt x="171135" y="206448"/>
                  <a:pt x="173288" y="206448"/>
                  <a:pt x="174723" y="205369"/>
                </a:cubicBezTo>
                <a:cubicBezTo>
                  <a:pt x="176517" y="204290"/>
                  <a:pt x="177593" y="202492"/>
                  <a:pt x="177593" y="200693"/>
                </a:cubicBezTo>
                <a:lnTo>
                  <a:pt x="177952" y="193500"/>
                </a:lnTo>
                <a:cubicBezTo>
                  <a:pt x="178311" y="185227"/>
                  <a:pt x="184769" y="178753"/>
                  <a:pt x="192662" y="178393"/>
                </a:cubicBezTo>
                <a:lnTo>
                  <a:pt x="199838" y="178393"/>
                </a:lnTo>
                <a:cubicBezTo>
                  <a:pt x="201632" y="178033"/>
                  <a:pt x="203426" y="177314"/>
                  <a:pt x="204502" y="175515"/>
                </a:cubicBezTo>
                <a:cubicBezTo>
                  <a:pt x="205579" y="173717"/>
                  <a:pt x="205937" y="171919"/>
                  <a:pt x="205220" y="169761"/>
                </a:cubicBezTo>
                <a:lnTo>
                  <a:pt x="202708" y="162927"/>
                </a:lnTo>
                <a:cubicBezTo>
                  <a:pt x="199838" y="155733"/>
                  <a:pt x="203426" y="147101"/>
                  <a:pt x="210602" y="143863"/>
                </a:cubicBezTo>
                <a:lnTo>
                  <a:pt x="217418" y="140986"/>
                </a:lnTo>
                <a:cubicBezTo>
                  <a:pt x="219212" y="139907"/>
                  <a:pt x="220289" y="138468"/>
                  <a:pt x="221006" y="136310"/>
                </a:cubicBezTo>
                <a:cubicBezTo>
                  <a:pt x="221006" y="134512"/>
                  <a:pt x="220647" y="132713"/>
                  <a:pt x="219212" y="131275"/>
                </a:cubicBezTo>
                <a:lnTo>
                  <a:pt x="214189" y="125879"/>
                </a:lnTo>
                <a:cubicBezTo>
                  <a:pt x="209166" y="120124"/>
                  <a:pt x="209166" y="110773"/>
                  <a:pt x="214189" y="105018"/>
                </a:cubicBezTo>
                <a:lnTo>
                  <a:pt x="219212" y="99623"/>
                </a:lnTo>
                <a:cubicBezTo>
                  <a:pt x="220647" y="98184"/>
                  <a:pt x="221006" y="96385"/>
                  <a:pt x="221006" y="94227"/>
                </a:cubicBezTo>
                <a:cubicBezTo>
                  <a:pt x="220289" y="92429"/>
                  <a:pt x="219212" y="90990"/>
                  <a:pt x="217418" y="89911"/>
                </a:cubicBezTo>
                <a:lnTo>
                  <a:pt x="210602" y="86674"/>
                </a:lnTo>
                <a:cubicBezTo>
                  <a:pt x="203426" y="83797"/>
                  <a:pt x="199838" y="75164"/>
                  <a:pt x="202708" y="67611"/>
                </a:cubicBezTo>
                <a:lnTo>
                  <a:pt x="205220" y="60777"/>
                </a:lnTo>
                <a:cubicBezTo>
                  <a:pt x="205937" y="58978"/>
                  <a:pt x="205579" y="57180"/>
                  <a:pt x="204502" y="55382"/>
                </a:cubicBezTo>
                <a:cubicBezTo>
                  <a:pt x="203426" y="53583"/>
                  <a:pt x="201632" y="52504"/>
                  <a:pt x="199838" y="52504"/>
                </a:cubicBezTo>
                <a:lnTo>
                  <a:pt x="192662" y="52504"/>
                </a:lnTo>
                <a:cubicBezTo>
                  <a:pt x="184769" y="52145"/>
                  <a:pt x="178311" y="45670"/>
                  <a:pt x="177952" y="37757"/>
                </a:cubicBezTo>
                <a:lnTo>
                  <a:pt x="177593" y="30563"/>
                </a:lnTo>
                <a:cubicBezTo>
                  <a:pt x="177593" y="28405"/>
                  <a:pt x="176517" y="26607"/>
                  <a:pt x="174723" y="25528"/>
                </a:cubicBezTo>
                <a:cubicBezTo>
                  <a:pt x="173288" y="24089"/>
                  <a:pt x="171135" y="24089"/>
                  <a:pt x="169341" y="24808"/>
                </a:cubicBezTo>
                <a:lnTo>
                  <a:pt x="162524" y="27326"/>
                </a:lnTo>
                <a:cubicBezTo>
                  <a:pt x="154990" y="30203"/>
                  <a:pt x="146738" y="26607"/>
                  <a:pt x="143150" y="19413"/>
                </a:cubicBezTo>
                <a:lnTo>
                  <a:pt x="140280" y="12939"/>
                </a:lnTo>
                <a:cubicBezTo>
                  <a:pt x="139562" y="11140"/>
                  <a:pt x="138127" y="9702"/>
                  <a:pt x="135974" y="9342"/>
                </a:cubicBezTo>
                <a:cubicBezTo>
                  <a:pt x="134180" y="8982"/>
                  <a:pt x="132028" y="9342"/>
                  <a:pt x="130592" y="10781"/>
                </a:cubicBezTo>
                <a:lnTo>
                  <a:pt x="125570" y="15816"/>
                </a:lnTo>
                <a:cubicBezTo>
                  <a:pt x="119470" y="21211"/>
                  <a:pt x="110501" y="21211"/>
                  <a:pt x="104401" y="15816"/>
                </a:cubicBezTo>
                <a:lnTo>
                  <a:pt x="99378" y="10781"/>
                </a:lnTo>
                <a:cubicBezTo>
                  <a:pt x="97943" y="9342"/>
                  <a:pt x="95790" y="8982"/>
                  <a:pt x="93996" y="9342"/>
                </a:cubicBezTo>
                <a:close/>
                <a:moveTo>
                  <a:pt x="92203" y="350"/>
                </a:moveTo>
                <a:cubicBezTo>
                  <a:pt x="96867" y="-729"/>
                  <a:pt x="101890" y="709"/>
                  <a:pt x="105478" y="4306"/>
                </a:cubicBezTo>
                <a:lnTo>
                  <a:pt x="110859" y="8982"/>
                </a:lnTo>
                <a:cubicBezTo>
                  <a:pt x="113012" y="11140"/>
                  <a:pt x="116600" y="11140"/>
                  <a:pt x="119111" y="8982"/>
                </a:cubicBezTo>
                <a:lnTo>
                  <a:pt x="124134" y="4306"/>
                </a:lnTo>
                <a:cubicBezTo>
                  <a:pt x="128081" y="709"/>
                  <a:pt x="133104" y="-729"/>
                  <a:pt x="137768" y="350"/>
                </a:cubicBezTo>
                <a:cubicBezTo>
                  <a:pt x="142791" y="1429"/>
                  <a:pt x="146738" y="4306"/>
                  <a:pt x="148891" y="8982"/>
                </a:cubicBezTo>
                <a:lnTo>
                  <a:pt x="151761" y="15816"/>
                </a:lnTo>
                <a:cubicBezTo>
                  <a:pt x="152837" y="18334"/>
                  <a:pt x="156425" y="19773"/>
                  <a:pt x="159295" y="18694"/>
                </a:cubicBezTo>
                <a:lnTo>
                  <a:pt x="166112" y="16176"/>
                </a:lnTo>
                <a:cubicBezTo>
                  <a:pt x="170776" y="14737"/>
                  <a:pt x="175799" y="15097"/>
                  <a:pt x="180105" y="17974"/>
                </a:cubicBezTo>
                <a:cubicBezTo>
                  <a:pt x="184051" y="20492"/>
                  <a:pt x="186563" y="25168"/>
                  <a:pt x="186563" y="30203"/>
                </a:cubicBezTo>
                <a:lnTo>
                  <a:pt x="186922" y="37397"/>
                </a:lnTo>
                <a:cubicBezTo>
                  <a:pt x="187280" y="40275"/>
                  <a:pt x="189433" y="43152"/>
                  <a:pt x="193021" y="43152"/>
                </a:cubicBezTo>
                <a:lnTo>
                  <a:pt x="200197" y="43512"/>
                </a:lnTo>
                <a:cubicBezTo>
                  <a:pt x="204861" y="43871"/>
                  <a:pt x="209525" y="46029"/>
                  <a:pt x="212037" y="50346"/>
                </a:cubicBezTo>
                <a:cubicBezTo>
                  <a:pt x="214907" y="54303"/>
                  <a:pt x="215624" y="59338"/>
                  <a:pt x="213831" y="64014"/>
                </a:cubicBezTo>
                <a:lnTo>
                  <a:pt x="211319" y="70848"/>
                </a:lnTo>
                <a:cubicBezTo>
                  <a:pt x="210243" y="74085"/>
                  <a:pt x="211678" y="77322"/>
                  <a:pt x="214548" y="78401"/>
                </a:cubicBezTo>
                <a:lnTo>
                  <a:pt x="221006" y="81638"/>
                </a:lnTo>
                <a:cubicBezTo>
                  <a:pt x="225670" y="83797"/>
                  <a:pt x="228900" y="87753"/>
                  <a:pt x="229617" y="92429"/>
                </a:cubicBezTo>
                <a:cubicBezTo>
                  <a:pt x="230693" y="97464"/>
                  <a:pt x="229258" y="102140"/>
                  <a:pt x="225670" y="105737"/>
                </a:cubicBezTo>
                <a:lnTo>
                  <a:pt x="221006" y="111492"/>
                </a:lnTo>
                <a:cubicBezTo>
                  <a:pt x="218854" y="113650"/>
                  <a:pt x="218854" y="117247"/>
                  <a:pt x="221006" y="119405"/>
                </a:cubicBezTo>
                <a:lnTo>
                  <a:pt x="225670" y="124800"/>
                </a:lnTo>
                <a:cubicBezTo>
                  <a:pt x="229258" y="128397"/>
                  <a:pt x="230693" y="133433"/>
                  <a:pt x="229617" y="138468"/>
                </a:cubicBezTo>
                <a:cubicBezTo>
                  <a:pt x="228900" y="143144"/>
                  <a:pt x="225670" y="147101"/>
                  <a:pt x="221006" y="149259"/>
                </a:cubicBezTo>
                <a:lnTo>
                  <a:pt x="214548" y="152136"/>
                </a:lnTo>
                <a:cubicBezTo>
                  <a:pt x="211678" y="153575"/>
                  <a:pt x="210243" y="157172"/>
                  <a:pt x="211319" y="160049"/>
                </a:cubicBezTo>
                <a:lnTo>
                  <a:pt x="213831" y="166523"/>
                </a:lnTo>
                <a:cubicBezTo>
                  <a:pt x="215624" y="171199"/>
                  <a:pt x="214907" y="176235"/>
                  <a:pt x="212037" y="180551"/>
                </a:cubicBezTo>
                <a:cubicBezTo>
                  <a:pt x="209525" y="184508"/>
                  <a:pt x="204861" y="187025"/>
                  <a:pt x="200197" y="187385"/>
                </a:cubicBezTo>
                <a:lnTo>
                  <a:pt x="193021" y="187745"/>
                </a:lnTo>
                <a:cubicBezTo>
                  <a:pt x="189433" y="187745"/>
                  <a:pt x="187280" y="190262"/>
                  <a:pt x="186922" y="193500"/>
                </a:cubicBezTo>
                <a:lnTo>
                  <a:pt x="186563" y="201053"/>
                </a:lnTo>
                <a:cubicBezTo>
                  <a:pt x="186563" y="202851"/>
                  <a:pt x="185845" y="204650"/>
                  <a:pt x="185128" y="206448"/>
                </a:cubicBezTo>
                <a:lnTo>
                  <a:pt x="210243" y="269033"/>
                </a:lnTo>
                <a:cubicBezTo>
                  <a:pt x="210960" y="270472"/>
                  <a:pt x="210602" y="272270"/>
                  <a:pt x="209525" y="273709"/>
                </a:cubicBezTo>
                <a:cubicBezTo>
                  <a:pt x="208090" y="275147"/>
                  <a:pt x="206655" y="275507"/>
                  <a:pt x="204861" y="275147"/>
                </a:cubicBezTo>
                <a:lnTo>
                  <a:pt x="164677" y="264717"/>
                </a:lnTo>
                <a:lnTo>
                  <a:pt x="142791" y="299965"/>
                </a:lnTo>
                <a:cubicBezTo>
                  <a:pt x="141715" y="301045"/>
                  <a:pt x="140280" y="302124"/>
                  <a:pt x="138845" y="302124"/>
                </a:cubicBezTo>
                <a:cubicBezTo>
                  <a:pt x="138486" y="302124"/>
                  <a:pt x="138486" y="302124"/>
                  <a:pt x="138486" y="302124"/>
                </a:cubicBezTo>
                <a:cubicBezTo>
                  <a:pt x="136692" y="301764"/>
                  <a:pt x="135257" y="300685"/>
                  <a:pt x="134539" y="299246"/>
                </a:cubicBezTo>
                <a:lnTo>
                  <a:pt x="105478" y="226590"/>
                </a:lnTo>
                <a:cubicBezTo>
                  <a:pt x="102607" y="229468"/>
                  <a:pt x="99019" y="230547"/>
                  <a:pt x="95073" y="230547"/>
                </a:cubicBezTo>
                <a:cubicBezTo>
                  <a:pt x="94355" y="230547"/>
                  <a:pt x="93279" y="230547"/>
                  <a:pt x="92203" y="230547"/>
                </a:cubicBezTo>
                <a:cubicBezTo>
                  <a:pt x="87180" y="229468"/>
                  <a:pt x="83233" y="226590"/>
                  <a:pt x="81080" y="221914"/>
                </a:cubicBezTo>
                <a:lnTo>
                  <a:pt x="78210" y="215440"/>
                </a:lnTo>
                <a:cubicBezTo>
                  <a:pt x="76775" y="212203"/>
                  <a:pt x="73546" y="211124"/>
                  <a:pt x="70317" y="212203"/>
                </a:cubicBezTo>
                <a:lnTo>
                  <a:pt x="63500" y="214721"/>
                </a:lnTo>
                <a:cubicBezTo>
                  <a:pt x="59553" y="216160"/>
                  <a:pt x="55248" y="215800"/>
                  <a:pt x="51660" y="213642"/>
                </a:cubicBezTo>
                <a:lnTo>
                  <a:pt x="31567" y="263997"/>
                </a:lnTo>
                <a:lnTo>
                  <a:pt x="66011" y="255005"/>
                </a:lnTo>
                <a:lnTo>
                  <a:pt x="66370" y="255005"/>
                </a:lnTo>
                <a:cubicBezTo>
                  <a:pt x="66729" y="255005"/>
                  <a:pt x="67088" y="255005"/>
                  <a:pt x="67446" y="255005"/>
                </a:cubicBezTo>
                <a:cubicBezTo>
                  <a:pt x="67805" y="255005"/>
                  <a:pt x="67805" y="255005"/>
                  <a:pt x="68164" y="255005"/>
                </a:cubicBezTo>
                <a:cubicBezTo>
                  <a:pt x="68523" y="255005"/>
                  <a:pt x="68523" y="255365"/>
                  <a:pt x="68882" y="255365"/>
                </a:cubicBezTo>
                <a:cubicBezTo>
                  <a:pt x="69240" y="255365"/>
                  <a:pt x="69599" y="255365"/>
                  <a:pt x="69599" y="255725"/>
                </a:cubicBezTo>
                <a:cubicBezTo>
                  <a:pt x="69958" y="255725"/>
                  <a:pt x="70317" y="256084"/>
                  <a:pt x="70317" y="256084"/>
                </a:cubicBezTo>
                <a:cubicBezTo>
                  <a:pt x="70675" y="256444"/>
                  <a:pt x="70675" y="256804"/>
                  <a:pt x="71034" y="256804"/>
                </a:cubicBezTo>
                <a:cubicBezTo>
                  <a:pt x="71034" y="256804"/>
                  <a:pt x="71393" y="256804"/>
                  <a:pt x="71393" y="257163"/>
                </a:cubicBezTo>
                <a:lnTo>
                  <a:pt x="90050" y="287377"/>
                </a:lnTo>
                <a:lnTo>
                  <a:pt x="101531" y="258962"/>
                </a:lnTo>
                <a:cubicBezTo>
                  <a:pt x="102248" y="256804"/>
                  <a:pt x="105119" y="255365"/>
                  <a:pt x="107630" y="256444"/>
                </a:cubicBezTo>
                <a:cubicBezTo>
                  <a:pt x="109783" y="257163"/>
                  <a:pt x="110859" y="260041"/>
                  <a:pt x="109783" y="262559"/>
                </a:cubicBezTo>
                <a:lnTo>
                  <a:pt x="95073" y="299246"/>
                </a:lnTo>
                <a:cubicBezTo>
                  <a:pt x="94714" y="300685"/>
                  <a:pt x="93279" y="301764"/>
                  <a:pt x="91485" y="302124"/>
                </a:cubicBezTo>
                <a:cubicBezTo>
                  <a:pt x="91126" y="302124"/>
                  <a:pt x="91126" y="302124"/>
                  <a:pt x="91126" y="302124"/>
                </a:cubicBezTo>
                <a:cubicBezTo>
                  <a:pt x="89332" y="302124"/>
                  <a:pt x="87897" y="301045"/>
                  <a:pt x="87180" y="299965"/>
                </a:cubicBezTo>
                <a:lnTo>
                  <a:pt x="65294" y="264717"/>
                </a:lnTo>
                <a:lnTo>
                  <a:pt x="25109" y="275147"/>
                </a:lnTo>
                <a:cubicBezTo>
                  <a:pt x="24750" y="275147"/>
                  <a:pt x="24392" y="275147"/>
                  <a:pt x="23674" y="275147"/>
                </a:cubicBezTo>
                <a:cubicBezTo>
                  <a:pt x="22598" y="275147"/>
                  <a:pt x="21163" y="274788"/>
                  <a:pt x="20445" y="273709"/>
                </a:cubicBezTo>
                <a:cubicBezTo>
                  <a:pt x="19369" y="272270"/>
                  <a:pt x="19010" y="270472"/>
                  <a:pt x="19727" y="269033"/>
                </a:cubicBezTo>
                <a:lnTo>
                  <a:pt x="44484" y="206448"/>
                </a:lnTo>
                <a:cubicBezTo>
                  <a:pt x="43766" y="204650"/>
                  <a:pt x="43049" y="202851"/>
                  <a:pt x="43049" y="201053"/>
                </a:cubicBezTo>
                <a:lnTo>
                  <a:pt x="42690" y="193500"/>
                </a:lnTo>
                <a:cubicBezTo>
                  <a:pt x="42690" y="190262"/>
                  <a:pt x="40178" y="187745"/>
                  <a:pt x="36949" y="187745"/>
                </a:cubicBezTo>
                <a:lnTo>
                  <a:pt x="29773" y="187385"/>
                </a:lnTo>
                <a:cubicBezTo>
                  <a:pt x="24750" y="187025"/>
                  <a:pt x="20445" y="184508"/>
                  <a:pt x="17575" y="180551"/>
                </a:cubicBezTo>
                <a:cubicBezTo>
                  <a:pt x="15063" y="176235"/>
                  <a:pt x="14346" y="171199"/>
                  <a:pt x="16140" y="166523"/>
                </a:cubicBezTo>
                <a:lnTo>
                  <a:pt x="18651" y="160049"/>
                </a:lnTo>
                <a:cubicBezTo>
                  <a:pt x="19727" y="157172"/>
                  <a:pt x="17934" y="153575"/>
                  <a:pt x="15422" y="152136"/>
                </a:cubicBezTo>
                <a:lnTo>
                  <a:pt x="8964" y="149259"/>
                </a:lnTo>
                <a:cubicBezTo>
                  <a:pt x="4300" y="147101"/>
                  <a:pt x="1071" y="143144"/>
                  <a:pt x="353" y="138468"/>
                </a:cubicBezTo>
                <a:cubicBezTo>
                  <a:pt x="-723" y="133433"/>
                  <a:pt x="712" y="128397"/>
                  <a:pt x="3941" y="124800"/>
                </a:cubicBezTo>
                <a:lnTo>
                  <a:pt x="8964" y="119405"/>
                </a:lnTo>
                <a:cubicBezTo>
                  <a:pt x="10758" y="117247"/>
                  <a:pt x="10758" y="113650"/>
                  <a:pt x="8964" y="111492"/>
                </a:cubicBezTo>
                <a:lnTo>
                  <a:pt x="3941" y="105737"/>
                </a:lnTo>
                <a:cubicBezTo>
                  <a:pt x="712" y="102140"/>
                  <a:pt x="-723" y="97464"/>
                  <a:pt x="353" y="92429"/>
                </a:cubicBezTo>
                <a:cubicBezTo>
                  <a:pt x="1071" y="87753"/>
                  <a:pt x="4300" y="83797"/>
                  <a:pt x="8964" y="81638"/>
                </a:cubicBezTo>
                <a:lnTo>
                  <a:pt x="15422" y="78401"/>
                </a:lnTo>
                <a:cubicBezTo>
                  <a:pt x="17934" y="77322"/>
                  <a:pt x="19727" y="74085"/>
                  <a:pt x="18651" y="70848"/>
                </a:cubicBezTo>
                <a:lnTo>
                  <a:pt x="16140" y="64014"/>
                </a:lnTo>
                <a:cubicBezTo>
                  <a:pt x="14346" y="59338"/>
                  <a:pt x="15063" y="54303"/>
                  <a:pt x="17575" y="50346"/>
                </a:cubicBezTo>
                <a:cubicBezTo>
                  <a:pt x="20445" y="46029"/>
                  <a:pt x="24750" y="43871"/>
                  <a:pt x="29773" y="43512"/>
                </a:cubicBezTo>
                <a:lnTo>
                  <a:pt x="36949" y="43152"/>
                </a:lnTo>
                <a:cubicBezTo>
                  <a:pt x="40178" y="43152"/>
                  <a:pt x="42690" y="40275"/>
                  <a:pt x="42690" y="37397"/>
                </a:cubicBezTo>
                <a:lnTo>
                  <a:pt x="43049" y="30203"/>
                </a:lnTo>
                <a:cubicBezTo>
                  <a:pt x="43407" y="25168"/>
                  <a:pt x="45919" y="20492"/>
                  <a:pt x="49866" y="17974"/>
                </a:cubicBezTo>
                <a:cubicBezTo>
                  <a:pt x="54171" y="15097"/>
                  <a:pt x="58836" y="14737"/>
                  <a:pt x="63500" y="16176"/>
                </a:cubicBezTo>
                <a:lnTo>
                  <a:pt x="70317" y="18694"/>
                </a:lnTo>
                <a:cubicBezTo>
                  <a:pt x="73546" y="19773"/>
                  <a:pt x="76775" y="18334"/>
                  <a:pt x="78210" y="15816"/>
                </a:cubicBezTo>
                <a:lnTo>
                  <a:pt x="81080" y="8982"/>
                </a:lnTo>
                <a:cubicBezTo>
                  <a:pt x="83233" y="4306"/>
                  <a:pt x="87180" y="1429"/>
                  <a:pt x="92203" y="35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50" name="Freeform 824">
            <a:extLst>
              <a:ext uri="{FF2B5EF4-FFF2-40B4-BE49-F238E27FC236}">
                <a16:creationId xmlns="" xmlns:a16="http://schemas.microsoft.com/office/drawing/2014/main" id="{011CE2A9-F0A6-4649-8695-532A6772A812}"/>
              </a:ext>
            </a:extLst>
          </p:cNvPr>
          <p:cNvSpPr>
            <a:spLocks noChangeArrowheads="1"/>
          </p:cNvSpPr>
          <p:nvPr/>
        </p:nvSpPr>
        <p:spPr bwMode="auto">
          <a:xfrm>
            <a:off x="4195302" y="2752910"/>
            <a:ext cx="464717" cy="464717"/>
          </a:xfrm>
          <a:custGeom>
            <a:avLst/>
            <a:gdLst>
              <a:gd name="T0" fmla="*/ 205352 w 303159"/>
              <a:gd name="T1" fmla="*/ 182272 h 302853"/>
              <a:gd name="T2" fmla="*/ 228389 w 303159"/>
              <a:gd name="T3" fmla="*/ 212256 h 302853"/>
              <a:gd name="T4" fmla="*/ 233429 w 303159"/>
              <a:gd name="T5" fmla="*/ 174776 h 302853"/>
              <a:gd name="T6" fmla="*/ 238108 w 303159"/>
              <a:gd name="T7" fmla="*/ 166923 h 302853"/>
              <a:gd name="T8" fmla="*/ 230909 w 303159"/>
              <a:gd name="T9" fmla="*/ 220822 h 302853"/>
              <a:gd name="T10" fmla="*/ 194554 w 303159"/>
              <a:gd name="T11" fmla="*/ 200119 h 302853"/>
              <a:gd name="T12" fmla="*/ 84575 w 303159"/>
              <a:gd name="T13" fmla="*/ 162281 h 302853"/>
              <a:gd name="T14" fmla="*/ 84215 w 303159"/>
              <a:gd name="T15" fmla="*/ 220307 h 302853"/>
              <a:gd name="T16" fmla="*/ 82415 w 303159"/>
              <a:gd name="T17" fmla="*/ 211764 h 302853"/>
              <a:gd name="T18" fmla="*/ 82775 w 303159"/>
              <a:gd name="T19" fmla="*/ 171537 h 302853"/>
              <a:gd name="T20" fmla="*/ 41400 w 303159"/>
              <a:gd name="T21" fmla="*/ 138447 h 302853"/>
              <a:gd name="T22" fmla="*/ 61319 w 303159"/>
              <a:gd name="T23" fmla="*/ 143134 h 302853"/>
              <a:gd name="T24" fmla="*/ 24740 w 303159"/>
              <a:gd name="T25" fmla="*/ 110686 h 302853"/>
              <a:gd name="T26" fmla="*/ 41400 w 303159"/>
              <a:gd name="T27" fmla="*/ 129434 h 302853"/>
              <a:gd name="T28" fmla="*/ 57697 w 303159"/>
              <a:gd name="T29" fmla="*/ 110325 h 302853"/>
              <a:gd name="T30" fmla="*/ 212911 w 303159"/>
              <a:gd name="T31" fmla="*/ 90639 h 302853"/>
              <a:gd name="T32" fmla="*/ 217951 w 303159"/>
              <a:gd name="T33" fmla="*/ 128119 h 302853"/>
              <a:gd name="T34" fmla="*/ 240988 w 303159"/>
              <a:gd name="T35" fmla="*/ 98135 h 302853"/>
              <a:gd name="T36" fmla="*/ 96791 w 303159"/>
              <a:gd name="T37" fmla="*/ 83984 h 302853"/>
              <a:gd name="T38" fmla="*/ 83033 w 303159"/>
              <a:gd name="T39" fmla="*/ 137755 h 302853"/>
              <a:gd name="T40" fmla="*/ 97497 w 303159"/>
              <a:gd name="T41" fmla="*/ 118397 h 302853"/>
              <a:gd name="T42" fmla="*/ 96791 w 303159"/>
              <a:gd name="T43" fmla="*/ 83984 h 302853"/>
              <a:gd name="T44" fmla="*/ 251786 w 303159"/>
              <a:gd name="T45" fmla="*/ 115982 h 302853"/>
              <a:gd name="T46" fmla="*/ 215431 w 303159"/>
              <a:gd name="T47" fmla="*/ 136685 h 302853"/>
              <a:gd name="T48" fmla="*/ 208232 w 303159"/>
              <a:gd name="T49" fmla="*/ 82786 h 302853"/>
              <a:gd name="T50" fmla="*/ 130348 w 303159"/>
              <a:gd name="T51" fmla="*/ 68082 h 302853"/>
              <a:gd name="T52" fmla="*/ 150938 w 303159"/>
              <a:gd name="T53" fmla="*/ 47492 h 302853"/>
              <a:gd name="T54" fmla="*/ 150938 w 303159"/>
              <a:gd name="T55" fmla="*/ 98064 h 302853"/>
              <a:gd name="T56" fmla="*/ 41400 w 303159"/>
              <a:gd name="T57" fmla="*/ 11537 h 302853"/>
              <a:gd name="T58" fmla="*/ 26551 w 303159"/>
              <a:gd name="T59" fmla="*/ 99509 h 302853"/>
              <a:gd name="T60" fmla="*/ 42124 w 303159"/>
              <a:gd name="T61" fmla="*/ 40741 h 302853"/>
              <a:gd name="T62" fmla="*/ 62043 w 303159"/>
              <a:gd name="T63" fmla="*/ 40020 h 302853"/>
              <a:gd name="T64" fmla="*/ 303159 w 303159"/>
              <a:gd name="T65" fmla="*/ 151426 h 302853"/>
              <a:gd name="T66" fmla="*/ 172668 w 303159"/>
              <a:gd name="T67" fmla="*/ 234711 h 302853"/>
              <a:gd name="T68" fmla="*/ 131214 w 303159"/>
              <a:gd name="T69" fmla="*/ 236153 h 302853"/>
              <a:gd name="T70" fmla="*/ 68132 w 303159"/>
              <a:gd name="T71" fmla="*/ 293479 h 302853"/>
              <a:gd name="T72" fmla="*/ 171587 w 303159"/>
              <a:gd name="T73" fmla="*/ 212718 h 302853"/>
              <a:gd name="T74" fmla="*/ 240076 w 303159"/>
              <a:gd name="T75" fmla="*/ 262833 h 302853"/>
              <a:gd name="T76" fmla="*/ 85434 w 303159"/>
              <a:gd name="T77" fmla="*/ 25959 h 302853"/>
              <a:gd name="T78" fmla="*/ 151761 w 303159"/>
              <a:gd name="T79" fmla="*/ 0 h 302853"/>
              <a:gd name="T80" fmla="*/ 69649 w 303159"/>
              <a:gd name="T81" fmla="*/ 35693 h 302853"/>
              <a:gd name="T82" fmla="*/ 44659 w 303159"/>
              <a:gd name="T83" fmla="*/ 301411 h 302853"/>
              <a:gd name="T84" fmla="*/ 15686 w 303159"/>
              <a:gd name="T85" fmla="*/ 109965 h 302853"/>
              <a:gd name="T86" fmla="*/ 38140 w 303159"/>
              <a:gd name="T87" fmla="*/ 1442 h 30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3159" h="302853">
                <a:moveTo>
                  <a:pt x="223350" y="171920"/>
                </a:moveTo>
                <a:cubicBezTo>
                  <a:pt x="221550" y="171920"/>
                  <a:pt x="219750" y="172277"/>
                  <a:pt x="217951" y="172634"/>
                </a:cubicBezTo>
                <a:cubicBezTo>
                  <a:pt x="212551" y="174062"/>
                  <a:pt x="208232" y="177631"/>
                  <a:pt x="205352" y="182272"/>
                </a:cubicBezTo>
                <a:cubicBezTo>
                  <a:pt x="202833" y="186912"/>
                  <a:pt x="201753" y="192623"/>
                  <a:pt x="203193" y="197977"/>
                </a:cubicBezTo>
                <a:cubicBezTo>
                  <a:pt x="204632" y="202975"/>
                  <a:pt x="208232" y="207615"/>
                  <a:pt x="212911" y="210114"/>
                </a:cubicBezTo>
                <a:cubicBezTo>
                  <a:pt x="217591" y="212969"/>
                  <a:pt x="223350" y="213683"/>
                  <a:pt x="228389" y="212256"/>
                </a:cubicBezTo>
                <a:cubicBezTo>
                  <a:pt x="233789" y="210828"/>
                  <a:pt x="238108" y="207615"/>
                  <a:pt x="240988" y="202618"/>
                </a:cubicBezTo>
                <a:cubicBezTo>
                  <a:pt x="243507" y="197977"/>
                  <a:pt x="244587" y="192266"/>
                  <a:pt x="243147" y="187269"/>
                </a:cubicBezTo>
                <a:cubicBezTo>
                  <a:pt x="241708" y="181915"/>
                  <a:pt x="238108" y="177631"/>
                  <a:pt x="233429" y="174776"/>
                </a:cubicBezTo>
                <a:cubicBezTo>
                  <a:pt x="230189" y="172991"/>
                  <a:pt x="226590" y="171920"/>
                  <a:pt x="223350" y="171920"/>
                </a:cubicBezTo>
                <a:close/>
                <a:moveTo>
                  <a:pt x="215431" y="164067"/>
                </a:moveTo>
                <a:cubicBezTo>
                  <a:pt x="223350" y="161925"/>
                  <a:pt x="231269" y="162996"/>
                  <a:pt x="238108" y="166923"/>
                </a:cubicBezTo>
                <a:cubicBezTo>
                  <a:pt x="244947" y="170849"/>
                  <a:pt x="249987" y="177274"/>
                  <a:pt x="251786" y="184770"/>
                </a:cubicBezTo>
                <a:cubicBezTo>
                  <a:pt x="253946" y="192266"/>
                  <a:pt x="252866" y="200476"/>
                  <a:pt x="248907" y="207258"/>
                </a:cubicBezTo>
                <a:cubicBezTo>
                  <a:pt x="244947" y="214040"/>
                  <a:pt x="238468" y="219038"/>
                  <a:pt x="230909" y="220822"/>
                </a:cubicBezTo>
                <a:cubicBezTo>
                  <a:pt x="228389" y="221893"/>
                  <a:pt x="225510" y="221893"/>
                  <a:pt x="223350" y="221893"/>
                </a:cubicBezTo>
                <a:cubicBezTo>
                  <a:pt x="217951" y="221893"/>
                  <a:pt x="212911" y="220822"/>
                  <a:pt x="208232" y="217967"/>
                </a:cubicBezTo>
                <a:cubicBezTo>
                  <a:pt x="201393" y="214397"/>
                  <a:pt x="196353" y="207615"/>
                  <a:pt x="194554" y="200119"/>
                </a:cubicBezTo>
                <a:cubicBezTo>
                  <a:pt x="192394" y="192623"/>
                  <a:pt x="193474" y="184770"/>
                  <a:pt x="197433" y="177631"/>
                </a:cubicBezTo>
                <a:cubicBezTo>
                  <a:pt x="201393" y="170849"/>
                  <a:pt x="207512" y="166209"/>
                  <a:pt x="215431" y="164067"/>
                </a:cubicBezTo>
                <a:close/>
                <a:moveTo>
                  <a:pt x="84575" y="162281"/>
                </a:moveTo>
                <a:cubicBezTo>
                  <a:pt x="92856" y="164061"/>
                  <a:pt x="100417" y="169401"/>
                  <a:pt x="104738" y="176521"/>
                </a:cubicBezTo>
                <a:cubicBezTo>
                  <a:pt x="112659" y="190760"/>
                  <a:pt x="107978" y="208916"/>
                  <a:pt x="93936" y="216747"/>
                </a:cubicBezTo>
                <a:cubicBezTo>
                  <a:pt x="90696" y="218527"/>
                  <a:pt x="87455" y="219595"/>
                  <a:pt x="84215" y="220307"/>
                </a:cubicBezTo>
                <a:cubicBezTo>
                  <a:pt x="83495" y="220307"/>
                  <a:pt x="83495" y="220307"/>
                  <a:pt x="83135" y="220307"/>
                </a:cubicBezTo>
                <a:cubicBezTo>
                  <a:pt x="80974" y="220307"/>
                  <a:pt x="78814" y="218883"/>
                  <a:pt x="78814" y="216747"/>
                </a:cubicBezTo>
                <a:cubicBezTo>
                  <a:pt x="78094" y="214255"/>
                  <a:pt x="79894" y="212120"/>
                  <a:pt x="82415" y="211764"/>
                </a:cubicBezTo>
                <a:cubicBezTo>
                  <a:pt x="84575" y="211052"/>
                  <a:pt x="87095" y="210340"/>
                  <a:pt x="89256" y="208916"/>
                </a:cubicBezTo>
                <a:cubicBezTo>
                  <a:pt x="98977" y="203220"/>
                  <a:pt x="102578" y="190760"/>
                  <a:pt x="96817" y="181149"/>
                </a:cubicBezTo>
                <a:cubicBezTo>
                  <a:pt x="93936" y="176165"/>
                  <a:pt x="88896" y="172605"/>
                  <a:pt x="82775" y="171537"/>
                </a:cubicBezTo>
                <a:cubicBezTo>
                  <a:pt x="80254" y="170825"/>
                  <a:pt x="78454" y="168689"/>
                  <a:pt x="79174" y="165841"/>
                </a:cubicBezTo>
                <a:cubicBezTo>
                  <a:pt x="79534" y="163705"/>
                  <a:pt x="82055" y="161925"/>
                  <a:pt x="84575" y="162281"/>
                </a:cubicBezTo>
                <a:close/>
                <a:moveTo>
                  <a:pt x="41400" y="138447"/>
                </a:moveTo>
                <a:cubicBezTo>
                  <a:pt x="28362" y="138447"/>
                  <a:pt x="21843" y="141692"/>
                  <a:pt x="21481" y="143134"/>
                </a:cubicBezTo>
                <a:cubicBezTo>
                  <a:pt x="17497" y="185678"/>
                  <a:pt x="15686" y="259949"/>
                  <a:pt x="41400" y="291676"/>
                </a:cubicBezTo>
                <a:cubicBezTo>
                  <a:pt x="67114" y="259949"/>
                  <a:pt x="65303" y="185678"/>
                  <a:pt x="61319" y="143134"/>
                </a:cubicBezTo>
                <a:cubicBezTo>
                  <a:pt x="60595" y="141692"/>
                  <a:pt x="54076" y="138447"/>
                  <a:pt x="41400" y="138447"/>
                </a:cubicBezTo>
                <a:close/>
                <a:moveTo>
                  <a:pt x="41400" y="107080"/>
                </a:moveTo>
                <a:cubicBezTo>
                  <a:pt x="31259" y="107080"/>
                  <a:pt x="25465" y="109243"/>
                  <a:pt x="24740" y="110686"/>
                </a:cubicBezTo>
                <a:cubicBezTo>
                  <a:pt x="24740" y="111046"/>
                  <a:pt x="25102" y="110686"/>
                  <a:pt x="25102" y="111046"/>
                </a:cubicBezTo>
                <a:cubicBezTo>
                  <a:pt x="24740" y="111407"/>
                  <a:pt x="23654" y="119339"/>
                  <a:pt x="22205" y="131957"/>
                </a:cubicBezTo>
                <a:cubicBezTo>
                  <a:pt x="27638" y="130155"/>
                  <a:pt x="34519" y="129434"/>
                  <a:pt x="41400" y="129434"/>
                </a:cubicBezTo>
                <a:cubicBezTo>
                  <a:pt x="47919" y="129434"/>
                  <a:pt x="54800" y="130155"/>
                  <a:pt x="60233" y="131957"/>
                </a:cubicBezTo>
                <a:cubicBezTo>
                  <a:pt x="58784" y="119339"/>
                  <a:pt x="57697" y="111407"/>
                  <a:pt x="57697" y="111046"/>
                </a:cubicBezTo>
                <a:cubicBezTo>
                  <a:pt x="57697" y="110686"/>
                  <a:pt x="57697" y="110325"/>
                  <a:pt x="57697" y="110325"/>
                </a:cubicBezTo>
                <a:cubicBezTo>
                  <a:pt x="56973" y="109243"/>
                  <a:pt x="51178" y="107080"/>
                  <a:pt x="41400" y="107080"/>
                </a:cubicBezTo>
                <a:close/>
                <a:moveTo>
                  <a:pt x="223350" y="87783"/>
                </a:moveTo>
                <a:cubicBezTo>
                  <a:pt x="219750" y="87783"/>
                  <a:pt x="216151" y="88854"/>
                  <a:pt x="212911" y="90639"/>
                </a:cubicBezTo>
                <a:cubicBezTo>
                  <a:pt x="208232" y="93137"/>
                  <a:pt x="204632" y="97778"/>
                  <a:pt x="203193" y="103132"/>
                </a:cubicBezTo>
                <a:cubicBezTo>
                  <a:pt x="201753" y="108486"/>
                  <a:pt x="202833" y="113840"/>
                  <a:pt x="205352" y="118481"/>
                </a:cubicBezTo>
                <a:cubicBezTo>
                  <a:pt x="208232" y="123121"/>
                  <a:pt x="212551" y="126691"/>
                  <a:pt x="217951" y="128119"/>
                </a:cubicBezTo>
                <a:cubicBezTo>
                  <a:pt x="223350" y="129546"/>
                  <a:pt x="228749" y="128832"/>
                  <a:pt x="233429" y="125977"/>
                </a:cubicBezTo>
                <a:cubicBezTo>
                  <a:pt x="238108" y="123121"/>
                  <a:pt x="241708" y="118838"/>
                  <a:pt x="243147" y="113484"/>
                </a:cubicBezTo>
                <a:cubicBezTo>
                  <a:pt x="244587" y="108486"/>
                  <a:pt x="243507" y="103132"/>
                  <a:pt x="240988" y="98135"/>
                </a:cubicBezTo>
                <a:cubicBezTo>
                  <a:pt x="238108" y="93494"/>
                  <a:pt x="233789" y="89925"/>
                  <a:pt x="228389" y="88854"/>
                </a:cubicBezTo>
                <a:cubicBezTo>
                  <a:pt x="226590" y="88140"/>
                  <a:pt x="224790" y="87783"/>
                  <a:pt x="223350" y="87783"/>
                </a:cubicBezTo>
                <a:close/>
                <a:moveTo>
                  <a:pt x="96791" y="83984"/>
                </a:moveTo>
                <a:cubicBezTo>
                  <a:pt x="109138" y="92946"/>
                  <a:pt x="112666" y="109794"/>
                  <a:pt x="105258" y="123057"/>
                </a:cubicBezTo>
                <a:cubicBezTo>
                  <a:pt x="100672" y="131302"/>
                  <a:pt x="92558" y="136321"/>
                  <a:pt x="83386" y="137755"/>
                </a:cubicBezTo>
                <a:cubicBezTo>
                  <a:pt x="83033" y="137755"/>
                  <a:pt x="83033" y="137755"/>
                  <a:pt x="83033" y="137755"/>
                </a:cubicBezTo>
                <a:cubicBezTo>
                  <a:pt x="80563" y="137755"/>
                  <a:pt x="78447" y="135962"/>
                  <a:pt x="78447" y="133812"/>
                </a:cubicBezTo>
                <a:cubicBezTo>
                  <a:pt x="78094" y="131302"/>
                  <a:pt x="79858" y="128793"/>
                  <a:pt x="82327" y="128793"/>
                </a:cubicBezTo>
                <a:cubicBezTo>
                  <a:pt x="88677" y="127718"/>
                  <a:pt x="93969" y="124133"/>
                  <a:pt x="97497" y="118397"/>
                </a:cubicBezTo>
                <a:cubicBezTo>
                  <a:pt x="102436" y="109436"/>
                  <a:pt x="100319" y="97606"/>
                  <a:pt x="91500" y="91512"/>
                </a:cubicBezTo>
                <a:cubicBezTo>
                  <a:pt x="89736" y="90078"/>
                  <a:pt x="89030" y="87210"/>
                  <a:pt x="90441" y="85060"/>
                </a:cubicBezTo>
                <a:cubicBezTo>
                  <a:pt x="92205" y="83267"/>
                  <a:pt x="95027" y="82550"/>
                  <a:pt x="96791" y="83984"/>
                </a:cubicBezTo>
                <a:close/>
                <a:moveTo>
                  <a:pt x="230909" y="79930"/>
                </a:moveTo>
                <a:cubicBezTo>
                  <a:pt x="238468" y="82072"/>
                  <a:pt x="244947" y="86712"/>
                  <a:pt x="248907" y="93494"/>
                </a:cubicBezTo>
                <a:cubicBezTo>
                  <a:pt x="252866" y="100276"/>
                  <a:pt x="253946" y="108486"/>
                  <a:pt x="251786" y="115982"/>
                </a:cubicBezTo>
                <a:cubicBezTo>
                  <a:pt x="249987" y="123835"/>
                  <a:pt x="244947" y="129903"/>
                  <a:pt x="238108" y="133830"/>
                </a:cubicBezTo>
                <a:cubicBezTo>
                  <a:pt x="233429" y="136328"/>
                  <a:pt x="228389" y="137756"/>
                  <a:pt x="223350" y="137756"/>
                </a:cubicBezTo>
                <a:cubicBezTo>
                  <a:pt x="220470" y="137756"/>
                  <a:pt x="217951" y="137399"/>
                  <a:pt x="215431" y="136685"/>
                </a:cubicBezTo>
                <a:cubicBezTo>
                  <a:pt x="207512" y="134901"/>
                  <a:pt x="201393" y="129903"/>
                  <a:pt x="197433" y="123121"/>
                </a:cubicBezTo>
                <a:cubicBezTo>
                  <a:pt x="193474" y="116339"/>
                  <a:pt x="192394" y="108486"/>
                  <a:pt x="194554" y="100633"/>
                </a:cubicBezTo>
                <a:cubicBezTo>
                  <a:pt x="196353" y="93137"/>
                  <a:pt x="201393" y="86712"/>
                  <a:pt x="208232" y="82786"/>
                </a:cubicBezTo>
                <a:cubicBezTo>
                  <a:pt x="215071" y="78859"/>
                  <a:pt x="223350" y="77788"/>
                  <a:pt x="230909" y="79930"/>
                </a:cubicBezTo>
                <a:close/>
                <a:moveTo>
                  <a:pt x="150938" y="47492"/>
                </a:moveTo>
                <a:cubicBezTo>
                  <a:pt x="139740" y="47492"/>
                  <a:pt x="130348" y="56522"/>
                  <a:pt x="130348" y="68082"/>
                </a:cubicBezTo>
                <a:cubicBezTo>
                  <a:pt x="130348" y="79641"/>
                  <a:pt x="139740" y="89033"/>
                  <a:pt x="150938" y="89033"/>
                </a:cubicBezTo>
                <a:cubicBezTo>
                  <a:pt x="162497" y="89033"/>
                  <a:pt x="171889" y="79641"/>
                  <a:pt x="171889" y="68082"/>
                </a:cubicBezTo>
                <a:cubicBezTo>
                  <a:pt x="171889" y="56522"/>
                  <a:pt x="162497" y="47492"/>
                  <a:pt x="150938" y="47492"/>
                </a:cubicBezTo>
                <a:close/>
                <a:moveTo>
                  <a:pt x="150938" y="38100"/>
                </a:moveTo>
                <a:cubicBezTo>
                  <a:pt x="167554" y="38100"/>
                  <a:pt x="180920" y="51465"/>
                  <a:pt x="180920" y="68082"/>
                </a:cubicBezTo>
                <a:cubicBezTo>
                  <a:pt x="180920" y="84699"/>
                  <a:pt x="167554" y="98064"/>
                  <a:pt x="150938" y="98064"/>
                </a:cubicBezTo>
                <a:cubicBezTo>
                  <a:pt x="134321" y="98064"/>
                  <a:pt x="120956" y="84699"/>
                  <a:pt x="120956" y="68082"/>
                </a:cubicBezTo>
                <a:cubicBezTo>
                  <a:pt x="120956" y="51465"/>
                  <a:pt x="134321" y="38100"/>
                  <a:pt x="150938" y="38100"/>
                </a:cubicBezTo>
                <a:close/>
                <a:moveTo>
                  <a:pt x="41400" y="11537"/>
                </a:moveTo>
                <a:cubicBezTo>
                  <a:pt x="33794" y="20190"/>
                  <a:pt x="16410" y="41822"/>
                  <a:pt x="10616" y="63815"/>
                </a:cubicBezTo>
                <a:cubicBezTo>
                  <a:pt x="6632" y="80040"/>
                  <a:pt x="9891" y="92659"/>
                  <a:pt x="21481" y="102033"/>
                </a:cubicBezTo>
                <a:cubicBezTo>
                  <a:pt x="22929" y="101312"/>
                  <a:pt x="24740" y="100230"/>
                  <a:pt x="26551" y="99509"/>
                </a:cubicBezTo>
                <a:cubicBezTo>
                  <a:pt x="24378" y="90135"/>
                  <a:pt x="21481" y="67420"/>
                  <a:pt x="33432" y="37496"/>
                </a:cubicBezTo>
                <a:cubicBezTo>
                  <a:pt x="34519" y="34972"/>
                  <a:pt x="37416" y="33890"/>
                  <a:pt x="39589" y="34972"/>
                </a:cubicBezTo>
                <a:cubicBezTo>
                  <a:pt x="42124" y="35693"/>
                  <a:pt x="42849" y="38577"/>
                  <a:pt x="42124" y="40741"/>
                </a:cubicBezTo>
                <a:cubicBezTo>
                  <a:pt x="30535" y="69223"/>
                  <a:pt x="33794" y="90495"/>
                  <a:pt x="35605" y="98067"/>
                </a:cubicBezTo>
                <a:cubicBezTo>
                  <a:pt x="45022" y="97346"/>
                  <a:pt x="55887" y="98427"/>
                  <a:pt x="61319" y="102033"/>
                </a:cubicBezTo>
                <a:cubicBezTo>
                  <a:pt x="77617" y="88332"/>
                  <a:pt x="77617" y="67781"/>
                  <a:pt x="62043" y="40020"/>
                </a:cubicBezTo>
                <a:cubicBezTo>
                  <a:pt x="54800" y="27401"/>
                  <a:pt x="46108" y="16945"/>
                  <a:pt x="41400" y="11537"/>
                </a:cubicBezTo>
                <a:close/>
                <a:moveTo>
                  <a:pt x="151761" y="0"/>
                </a:moveTo>
                <a:cubicBezTo>
                  <a:pt x="235390" y="0"/>
                  <a:pt x="303159" y="67781"/>
                  <a:pt x="303159" y="151426"/>
                </a:cubicBezTo>
                <a:cubicBezTo>
                  <a:pt x="303159" y="197575"/>
                  <a:pt x="282251" y="240840"/>
                  <a:pt x="245483" y="270044"/>
                </a:cubicBezTo>
                <a:cubicBezTo>
                  <a:pt x="231785" y="280860"/>
                  <a:pt x="213762" y="283023"/>
                  <a:pt x="197901" y="275452"/>
                </a:cubicBezTo>
                <a:cubicBezTo>
                  <a:pt x="182401" y="267880"/>
                  <a:pt x="172668" y="252377"/>
                  <a:pt x="172668" y="234711"/>
                </a:cubicBezTo>
                <a:cubicBezTo>
                  <a:pt x="172668" y="228942"/>
                  <a:pt x="170145" y="223534"/>
                  <a:pt x="165459" y="219568"/>
                </a:cubicBezTo>
                <a:cubicBezTo>
                  <a:pt x="161494" y="215602"/>
                  <a:pt x="155726" y="213800"/>
                  <a:pt x="149598" y="214160"/>
                </a:cubicBezTo>
                <a:cubicBezTo>
                  <a:pt x="139144" y="215242"/>
                  <a:pt x="131214" y="224976"/>
                  <a:pt x="131214" y="236153"/>
                </a:cubicBezTo>
                <a:cubicBezTo>
                  <a:pt x="131214" y="271125"/>
                  <a:pt x="103818" y="300329"/>
                  <a:pt x="68492" y="302853"/>
                </a:cubicBezTo>
                <a:cubicBezTo>
                  <a:pt x="65969" y="302853"/>
                  <a:pt x="64166" y="300689"/>
                  <a:pt x="63806" y="298526"/>
                </a:cubicBezTo>
                <a:cubicBezTo>
                  <a:pt x="63806" y="296002"/>
                  <a:pt x="65608" y="293479"/>
                  <a:pt x="68132" y="293479"/>
                </a:cubicBezTo>
                <a:cubicBezTo>
                  <a:pt x="98411" y="291676"/>
                  <a:pt x="121842" y="266438"/>
                  <a:pt x="121842" y="236153"/>
                </a:cubicBezTo>
                <a:cubicBezTo>
                  <a:pt x="121842" y="220289"/>
                  <a:pt x="133737" y="206589"/>
                  <a:pt x="148877" y="205147"/>
                </a:cubicBezTo>
                <a:cubicBezTo>
                  <a:pt x="157168" y="204426"/>
                  <a:pt x="165459" y="206949"/>
                  <a:pt x="171587" y="212718"/>
                </a:cubicBezTo>
                <a:cubicBezTo>
                  <a:pt x="178075" y="218487"/>
                  <a:pt x="181680" y="226419"/>
                  <a:pt x="181680" y="234711"/>
                </a:cubicBezTo>
                <a:cubicBezTo>
                  <a:pt x="181680" y="248772"/>
                  <a:pt x="189250" y="261030"/>
                  <a:pt x="201866" y="267159"/>
                </a:cubicBezTo>
                <a:cubicBezTo>
                  <a:pt x="214483" y="273289"/>
                  <a:pt x="229262" y="271486"/>
                  <a:pt x="240076" y="262833"/>
                </a:cubicBezTo>
                <a:cubicBezTo>
                  <a:pt x="274321" y="235793"/>
                  <a:pt x="294147" y="195052"/>
                  <a:pt x="294147" y="151426"/>
                </a:cubicBezTo>
                <a:cubicBezTo>
                  <a:pt x="294147" y="72829"/>
                  <a:pt x="229983" y="9374"/>
                  <a:pt x="151761" y="9374"/>
                </a:cubicBezTo>
                <a:cubicBezTo>
                  <a:pt x="128691" y="9374"/>
                  <a:pt x="105621" y="14782"/>
                  <a:pt x="85434" y="25959"/>
                </a:cubicBezTo>
                <a:cubicBezTo>
                  <a:pt x="82911" y="27040"/>
                  <a:pt x="80388" y="26319"/>
                  <a:pt x="78946" y="24156"/>
                </a:cubicBezTo>
                <a:cubicBezTo>
                  <a:pt x="77864" y="21632"/>
                  <a:pt x="78946" y="19108"/>
                  <a:pt x="80748" y="17666"/>
                </a:cubicBezTo>
                <a:cubicBezTo>
                  <a:pt x="102737" y="6489"/>
                  <a:pt x="127249" y="0"/>
                  <a:pt x="151761" y="0"/>
                </a:cubicBezTo>
                <a:close/>
                <a:moveTo>
                  <a:pt x="41400" y="0"/>
                </a:moveTo>
                <a:cubicBezTo>
                  <a:pt x="42486" y="0"/>
                  <a:pt x="43573" y="360"/>
                  <a:pt x="44659" y="1442"/>
                </a:cubicBezTo>
                <a:cubicBezTo>
                  <a:pt x="45022" y="2163"/>
                  <a:pt x="58784" y="16585"/>
                  <a:pt x="69649" y="35693"/>
                </a:cubicBezTo>
                <a:cubicBezTo>
                  <a:pt x="88119" y="67420"/>
                  <a:pt x="87033" y="93019"/>
                  <a:pt x="66752" y="109243"/>
                </a:cubicBezTo>
                <a:cubicBezTo>
                  <a:pt x="66752" y="109604"/>
                  <a:pt x="66752" y="109604"/>
                  <a:pt x="66752" y="109965"/>
                </a:cubicBezTo>
                <a:cubicBezTo>
                  <a:pt x="68200" y="118978"/>
                  <a:pt x="88844" y="257425"/>
                  <a:pt x="44659" y="301411"/>
                </a:cubicBezTo>
                <a:cubicBezTo>
                  <a:pt x="43573" y="302492"/>
                  <a:pt x="42486" y="302853"/>
                  <a:pt x="41400" y="302853"/>
                </a:cubicBezTo>
                <a:cubicBezTo>
                  <a:pt x="39951" y="302853"/>
                  <a:pt x="38865" y="302492"/>
                  <a:pt x="38140" y="301411"/>
                </a:cubicBezTo>
                <a:cubicBezTo>
                  <a:pt x="-6044" y="257425"/>
                  <a:pt x="14237" y="118978"/>
                  <a:pt x="15686" y="109965"/>
                </a:cubicBezTo>
                <a:cubicBezTo>
                  <a:pt x="15686" y="109604"/>
                  <a:pt x="15686" y="109604"/>
                  <a:pt x="15686" y="109243"/>
                </a:cubicBezTo>
                <a:cubicBezTo>
                  <a:pt x="1924" y="97706"/>
                  <a:pt x="-3147" y="81482"/>
                  <a:pt x="1924" y="61652"/>
                </a:cubicBezTo>
                <a:cubicBezTo>
                  <a:pt x="9167" y="31367"/>
                  <a:pt x="36692" y="2884"/>
                  <a:pt x="38140" y="1442"/>
                </a:cubicBezTo>
                <a:cubicBezTo>
                  <a:pt x="38865" y="360"/>
                  <a:pt x="39951" y="0"/>
                  <a:pt x="41400"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51" name="TextBox 50">
            <a:extLst>
              <a:ext uri="{FF2B5EF4-FFF2-40B4-BE49-F238E27FC236}">
                <a16:creationId xmlns="" xmlns:a16="http://schemas.microsoft.com/office/drawing/2014/main" id="{FBC57848-F5C5-0542-A58A-4F9C2156A3A8}"/>
              </a:ext>
            </a:extLst>
          </p:cNvPr>
          <p:cNvSpPr txBox="1"/>
          <p:nvPr/>
        </p:nvSpPr>
        <p:spPr>
          <a:xfrm>
            <a:off x="1955013" y="1407113"/>
            <a:ext cx="2292615" cy="492443"/>
          </a:xfrm>
          <a:prstGeom prst="rect">
            <a:avLst/>
          </a:prstGeom>
          <a:noFill/>
        </p:spPr>
        <p:txBody>
          <a:bodyPr wrap="none" rtlCol="0" anchor="ctr" anchorCtr="0">
            <a:spAutoFit/>
          </a:bodyPr>
          <a:lstStyle/>
          <a:p>
            <a:r>
              <a:rPr lang="en-US" sz="1300" b="1" dirty="0">
                <a:solidFill>
                  <a:srgbClr val="002060"/>
                </a:solidFill>
                <a:latin typeface="Garamond" panose="02020404030301010803" pitchFamily="18" charset="0"/>
                <a:ea typeface="League Spartan" charset="0"/>
                <a:cs typeface="Poppins" pitchFamily="2" charset="77"/>
              </a:rPr>
              <a:t>Engagements with the NGF</a:t>
            </a:r>
          </a:p>
          <a:p>
            <a:r>
              <a:rPr lang="en-US" sz="1300" b="1" dirty="0">
                <a:solidFill>
                  <a:srgbClr val="002060"/>
                </a:solidFill>
                <a:latin typeface="Garamond" panose="02020404030301010803" pitchFamily="18" charset="0"/>
                <a:ea typeface="League Spartan" charset="0"/>
                <a:cs typeface="Poppins" pitchFamily="2" charset="77"/>
              </a:rPr>
              <a:t>that resulted in reduced </a:t>
            </a:r>
            <a:r>
              <a:rPr lang="en-US" sz="1300" b="1" dirty="0" err="1">
                <a:solidFill>
                  <a:srgbClr val="002060"/>
                </a:solidFill>
                <a:latin typeface="Garamond" panose="02020404030301010803" pitchFamily="18" charset="0"/>
                <a:ea typeface="League Spartan" charset="0"/>
                <a:cs typeface="Poppins" pitchFamily="2" charset="77"/>
              </a:rPr>
              <a:t>RoW</a:t>
            </a:r>
            <a:r>
              <a:rPr lang="en-US" sz="1300" b="1" dirty="0">
                <a:solidFill>
                  <a:srgbClr val="002060"/>
                </a:solidFill>
                <a:latin typeface="Garamond" panose="02020404030301010803" pitchFamily="18" charset="0"/>
                <a:ea typeface="League Spartan" charset="0"/>
                <a:cs typeface="Poppins" pitchFamily="2" charset="77"/>
              </a:rPr>
              <a:t> </a:t>
            </a:r>
          </a:p>
        </p:txBody>
      </p:sp>
      <p:sp>
        <p:nvSpPr>
          <p:cNvPr id="52" name="TextBox 51">
            <a:extLst>
              <a:ext uri="{FF2B5EF4-FFF2-40B4-BE49-F238E27FC236}">
                <a16:creationId xmlns="" xmlns:a16="http://schemas.microsoft.com/office/drawing/2014/main" id="{699FF925-C1E6-AE43-A4C2-604F55F3BF62}"/>
              </a:ext>
            </a:extLst>
          </p:cNvPr>
          <p:cNvSpPr txBox="1"/>
          <p:nvPr/>
        </p:nvSpPr>
        <p:spPr>
          <a:xfrm>
            <a:off x="1096852" y="2022821"/>
            <a:ext cx="2300242" cy="1492716"/>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r>
              <a:rPr lang="en-US" b="1" dirty="0">
                <a:latin typeface="Garamond" panose="02020404030301010803" pitchFamily="18" charset="0"/>
              </a:rPr>
              <a:t>Dispute Resolution</a:t>
            </a:r>
          </a:p>
          <a:p>
            <a:pPr marL="285750" indent="-285750" algn="l">
              <a:buFont typeface="Wingdings" panose="05000000000000000000" pitchFamily="2" charset="2"/>
              <a:buChar char="ü"/>
            </a:pPr>
            <a:r>
              <a:rPr lang="en-US" b="1" dirty="0">
                <a:latin typeface="Garamond" panose="02020404030301010803" pitchFamily="18" charset="0"/>
              </a:rPr>
              <a:t>47 BTSs Unsealed in </a:t>
            </a:r>
            <a:r>
              <a:rPr lang="en-US" b="1" dirty="0" err="1">
                <a:latin typeface="Garamond" panose="02020404030301010803" pitchFamily="18" charset="0"/>
              </a:rPr>
              <a:t>Ogun</a:t>
            </a:r>
            <a:r>
              <a:rPr lang="en-US" b="1" dirty="0">
                <a:latin typeface="Garamond" panose="02020404030301010803" pitchFamily="18" charset="0"/>
              </a:rPr>
              <a:t> State</a:t>
            </a:r>
          </a:p>
          <a:p>
            <a:pPr marL="285750" indent="-285750" algn="l">
              <a:buFont typeface="Wingdings" panose="05000000000000000000" pitchFamily="2" charset="2"/>
              <a:buChar char="ü"/>
            </a:pPr>
            <a:r>
              <a:rPr lang="en-US" b="1" dirty="0">
                <a:latin typeface="Garamond" panose="02020404030301010803" pitchFamily="18" charset="0"/>
              </a:rPr>
              <a:t>N221m </a:t>
            </a:r>
            <a:r>
              <a:rPr lang="en-US" b="1" dirty="0" err="1">
                <a:latin typeface="Garamond" panose="02020404030301010803" pitchFamily="18" charset="0"/>
              </a:rPr>
              <a:t>RoW</a:t>
            </a:r>
            <a:r>
              <a:rPr lang="en-US" b="1" dirty="0">
                <a:latin typeface="Garamond" panose="02020404030301010803" pitchFamily="18" charset="0"/>
              </a:rPr>
              <a:t> charges waved for MTN in Kano</a:t>
            </a:r>
          </a:p>
          <a:p>
            <a:pPr marL="285750" indent="-285750" algn="l">
              <a:buFont typeface="Wingdings" panose="05000000000000000000" pitchFamily="2" charset="2"/>
              <a:buChar char="ü"/>
            </a:pPr>
            <a:r>
              <a:rPr lang="en-GB" b="1" dirty="0">
                <a:latin typeface="Garamond" panose="02020404030301010803" pitchFamily="18" charset="0"/>
              </a:rPr>
              <a:t>More than 15 BTSs unsealed in </a:t>
            </a:r>
            <a:r>
              <a:rPr lang="en-GB" b="1" dirty="0" err="1">
                <a:latin typeface="Garamond" panose="02020404030301010803" pitchFamily="18" charset="0"/>
              </a:rPr>
              <a:t>Kogi</a:t>
            </a:r>
            <a:r>
              <a:rPr lang="en-GB" b="1" dirty="0">
                <a:latin typeface="Garamond" panose="02020404030301010803" pitchFamily="18" charset="0"/>
              </a:rPr>
              <a:t> State</a:t>
            </a:r>
            <a:endParaRPr lang="en-US" b="1" dirty="0">
              <a:latin typeface="Garamond" panose="02020404030301010803" pitchFamily="18" charset="0"/>
            </a:endParaRPr>
          </a:p>
        </p:txBody>
      </p:sp>
      <p:sp>
        <p:nvSpPr>
          <p:cNvPr id="53" name="TextBox 52">
            <a:extLst>
              <a:ext uri="{FF2B5EF4-FFF2-40B4-BE49-F238E27FC236}">
                <a16:creationId xmlns="" xmlns:a16="http://schemas.microsoft.com/office/drawing/2014/main" id="{376AF042-F7B6-3241-B105-E75A38D26460}"/>
              </a:ext>
            </a:extLst>
          </p:cNvPr>
          <p:cNvSpPr txBox="1"/>
          <p:nvPr/>
        </p:nvSpPr>
        <p:spPr>
          <a:xfrm>
            <a:off x="9074759" y="3819397"/>
            <a:ext cx="2198125" cy="1292662"/>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Collaboration with NBC that facilitated </a:t>
            </a:r>
          </a:p>
          <a:p>
            <a:pPr algn="l"/>
            <a:r>
              <a:rPr lang="en-US" b="1" dirty="0">
                <a:latin typeface="Garamond" panose="02020404030301010803" pitchFamily="18" charset="0"/>
              </a:rPr>
              <a:t>the use of MMDS spectrum  for LTE –</a:t>
            </a:r>
          </a:p>
          <a:p>
            <a:pPr algn="l"/>
            <a:r>
              <a:rPr lang="en-US" b="1" dirty="0">
                <a:latin typeface="Garamond" panose="02020404030301010803" pitchFamily="18" charset="0"/>
              </a:rPr>
              <a:t>(2.7058B paid as compensation) </a:t>
            </a:r>
          </a:p>
        </p:txBody>
      </p:sp>
      <p:sp>
        <p:nvSpPr>
          <p:cNvPr id="54" name="TextBox 53">
            <a:extLst>
              <a:ext uri="{FF2B5EF4-FFF2-40B4-BE49-F238E27FC236}">
                <a16:creationId xmlns="" xmlns:a16="http://schemas.microsoft.com/office/drawing/2014/main" id="{60179CB0-613D-B04D-A336-CD8E6B4EE9BA}"/>
              </a:ext>
            </a:extLst>
          </p:cNvPr>
          <p:cNvSpPr txBox="1"/>
          <p:nvPr/>
        </p:nvSpPr>
        <p:spPr>
          <a:xfrm>
            <a:off x="9405589" y="2375547"/>
            <a:ext cx="2088294" cy="1092607"/>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r>
              <a:rPr lang="en-US" b="1" dirty="0">
                <a:latin typeface="Garamond" panose="02020404030301010803" pitchFamily="18" charset="0"/>
              </a:rPr>
              <a:t>Collaboration and </a:t>
            </a:r>
            <a:r>
              <a:rPr lang="en-US" b="1" dirty="0" err="1">
                <a:latin typeface="Garamond" panose="02020404030301010803" pitchFamily="18" charset="0"/>
              </a:rPr>
              <a:t>MoU</a:t>
            </a:r>
            <a:r>
              <a:rPr lang="en-US" b="1" dirty="0">
                <a:latin typeface="Garamond" panose="02020404030301010803" pitchFamily="18" charset="0"/>
              </a:rPr>
              <a:t> with Law Enforcement</a:t>
            </a:r>
          </a:p>
          <a:p>
            <a:r>
              <a:rPr lang="en-US" b="1" dirty="0">
                <a:latin typeface="Garamond" panose="02020404030301010803" pitchFamily="18" charset="0"/>
              </a:rPr>
              <a:t> and Security and other Government Agencies </a:t>
            </a:r>
          </a:p>
          <a:p>
            <a:endParaRPr lang="en-US" b="1" dirty="0">
              <a:latin typeface="Garamond" panose="02020404030301010803" pitchFamily="18" charset="0"/>
            </a:endParaRPr>
          </a:p>
        </p:txBody>
      </p:sp>
      <p:sp>
        <p:nvSpPr>
          <p:cNvPr id="55" name="TextBox 54">
            <a:extLst>
              <a:ext uri="{FF2B5EF4-FFF2-40B4-BE49-F238E27FC236}">
                <a16:creationId xmlns="" xmlns:a16="http://schemas.microsoft.com/office/drawing/2014/main" id="{3C3968EE-AA6F-2F45-AA06-8EEC5486311C}"/>
              </a:ext>
            </a:extLst>
          </p:cNvPr>
          <p:cNvSpPr txBox="1"/>
          <p:nvPr/>
        </p:nvSpPr>
        <p:spPr>
          <a:xfrm>
            <a:off x="7749867" y="1328425"/>
            <a:ext cx="2083871" cy="892552"/>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Ongoing engagements with ITU/ CTO/ WATRA/ ATU/GSMA etc.</a:t>
            </a:r>
          </a:p>
        </p:txBody>
      </p:sp>
      <p:sp>
        <p:nvSpPr>
          <p:cNvPr id="56" name="TextBox 55">
            <a:extLst>
              <a:ext uri="{FF2B5EF4-FFF2-40B4-BE49-F238E27FC236}">
                <a16:creationId xmlns="" xmlns:a16="http://schemas.microsoft.com/office/drawing/2014/main" id="{57CD1726-7159-0440-BF22-D6B06D719E31}"/>
              </a:ext>
            </a:extLst>
          </p:cNvPr>
          <p:cNvSpPr txBox="1"/>
          <p:nvPr/>
        </p:nvSpPr>
        <p:spPr>
          <a:xfrm>
            <a:off x="5962312" y="5755678"/>
            <a:ext cx="2146412" cy="892552"/>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Granted permission for MNOs</a:t>
            </a:r>
          </a:p>
          <a:p>
            <a:pPr algn="l"/>
            <a:r>
              <a:rPr lang="en-GB" b="1" dirty="0">
                <a:latin typeface="Garamond" panose="02020404030301010803" pitchFamily="18" charset="0"/>
              </a:rPr>
              <a:t>To be licensed by CBN as Payment Service Banks</a:t>
            </a:r>
            <a:endParaRPr lang="en-US" b="1" dirty="0">
              <a:latin typeface="Garamond" panose="02020404030301010803" pitchFamily="18" charset="0"/>
            </a:endParaRPr>
          </a:p>
        </p:txBody>
      </p:sp>
      <p:sp>
        <p:nvSpPr>
          <p:cNvPr id="57" name="TextBox 56">
            <a:extLst>
              <a:ext uri="{FF2B5EF4-FFF2-40B4-BE49-F238E27FC236}">
                <a16:creationId xmlns="" xmlns:a16="http://schemas.microsoft.com/office/drawing/2014/main" id="{AD7C27BA-942F-B74A-B564-44DBE8E78F8C}"/>
              </a:ext>
            </a:extLst>
          </p:cNvPr>
          <p:cNvSpPr txBox="1"/>
          <p:nvPr/>
        </p:nvSpPr>
        <p:spPr>
          <a:xfrm>
            <a:off x="3719793" y="5115184"/>
            <a:ext cx="1814714" cy="892552"/>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Collaboration with CBN &amp; NDIC </a:t>
            </a:r>
          </a:p>
          <a:p>
            <a:pPr algn="l"/>
            <a:r>
              <a:rPr lang="en-US" b="1" dirty="0">
                <a:latin typeface="Garamond" panose="02020404030301010803" pitchFamily="18" charset="0"/>
              </a:rPr>
              <a:t>on FINTECH &amp; Mobile Money</a:t>
            </a:r>
          </a:p>
        </p:txBody>
      </p:sp>
      <p:sp>
        <p:nvSpPr>
          <p:cNvPr id="59" name="Slide Number Placeholder 3"/>
          <p:cNvSpPr txBox="1">
            <a:spLocks/>
          </p:cNvSpPr>
          <p:nvPr/>
        </p:nvSpPr>
        <p:spPr>
          <a:xfrm>
            <a:off x="10665311" y="6289679"/>
            <a:ext cx="918883" cy="4799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2060"/>
                </a:solidFill>
                <a:latin typeface="Garamond" panose="02020404030301010803" pitchFamily="18" charset="0"/>
              </a:rPr>
              <a:t>15</a:t>
            </a:r>
          </a:p>
        </p:txBody>
      </p:sp>
      <p:sp>
        <p:nvSpPr>
          <p:cNvPr id="60" name="Oval 9">
            <a:extLst>
              <a:ext uri="{FF2B5EF4-FFF2-40B4-BE49-F238E27FC236}">
                <a16:creationId xmlns="" xmlns:a16="http://schemas.microsoft.com/office/drawing/2014/main" id="{B0432590-6C8E-144B-B4C9-52B8D0B28AF0}"/>
              </a:ext>
            </a:extLst>
          </p:cNvPr>
          <p:cNvSpPr>
            <a:spLocks noChangeArrowheads="1"/>
          </p:cNvSpPr>
          <p:nvPr/>
        </p:nvSpPr>
        <p:spPr bwMode="auto">
          <a:xfrm>
            <a:off x="2185863" y="4815521"/>
            <a:ext cx="817140" cy="818580"/>
          </a:xfrm>
          <a:prstGeom prst="ellipse">
            <a:avLst/>
          </a:prstGeom>
          <a:solidFill>
            <a:srgbClr val="00B05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61" name="Freeform 936">
            <a:extLst>
              <a:ext uri="{FF2B5EF4-FFF2-40B4-BE49-F238E27FC236}">
                <a16:creationId xmlns="" xmlns:a16="http://schemas.microsoft.com/office/drawing/2014/main" id="{CC1E86AB-DA9B-1847-8F98-2CCF7D700EF7}"/>
              </a:ext>
            </a:extLst>
          </p:cNvPr>
          <p:cNvSpPr>
            <a:spLocks noChangeArrowheads="1"/>
          </p:cNvSpPr>
          <p:nvPr/>
        </p:nvSpPr>
        <p:spPr bwMode="auto">
          <a:xfrm>
            <a:off x="1403872" y="4935969"/>
            <a:ext cx="464716" cy="464716"/>
          </a:xfrm>
          <a:custGeom>
            <a:avLst/>
            <a:gdLst>
              <a:gd name="T0" fmla="*/ 166384 w 296503"/>
              <a:gd name="T1" fmla="*/ 230760 h 296053"/>
              <a:gd name="T2" fmla="*/ 159150 w 296503"/>
              <a:gd name="T3" fmla="*/ 233316 h 296053"/>
              <a:gd name="T4" fmla="*/ 136001 w 296503"/>
              <a:gd name="T5" fmla="*/ 243537 h 296053"/>
              <a:gd name="T6" fmla="*/ 138171 w 296503"/>
              <a:gd name="T7" fmla="*/ 254490 h 296053"/>
              <a:gd name="T8" fmla="*/ 121171 w 296503"/>
              <a:gd name="T9" fmla="*/ 273839 h 296053"/>
              <a:gd name="T10" fmla="*/ 232576 w 296503"/>
              <a:gd name="T11" fmla="*/ 290999 h 296053"/>
              <a:gd name="T12" fmla="*/ 227512 w 296503"/>
              <a:gd name="T13" fmla="*/ 244632 h 296053"/>
              <a:gd name="T14" fmla="*/ 222447 w 296503"/>
              <a:gd name="T15" fmla="*/ 239522 h 296053"/>
              <a:gd name="T16" fmla="*/ 194596 w 296503"/>
              <a:gd name="T17" fmla="*/ 205569 h 296053"/>
              <a:gd name="T18" fmla="*/ 57149 w 296503"/>
              <a:gd name="T19" fmla="*/ 178553 h 296053"/>
              <a:gd name="T20" fmla="*/ 56789 w 296503"/>
              <a:gd name="T21" fmla="*/ 190601 h 296053"/>
              <a:gd name="T22" fmla="*/ 45215 w 296503"/>
              <a:gd name="T23" fmla="*/ 190966 h 296053"/>
              <a:gd name="T24" fmla="*/ 45215 w 296503"/>
              <a:gd name="T25" fmla="*/ 263980 h 296053"/>
              <a:gd name="T26" fmla="*/ 128044 w 296503"/>
              <a:gd name="T27" fmla="*/ 249744 h 296053"/>
              <a:gd name="T28" fmla="*/ 149746 w 296503"/>
              <a:gd name="T29" fmla="*/ 220537 h 296053"/>
              <a:gd name="T30" fmla="*/ 188809 w 296503"/>
              <a:gd name="T31" fmla="*/ 197173 h 296053"/>
              <a:gd name="T32" fmla="*/ 166745 w 296503"/>
              <a:gd name="T33" fmla="*/ 169790 h 296053"/>
              <a:gd name="T34" fmla="*/ 147214 w 296503"/>
              <a:gd name="T35" fmla="*/ 176363 h 296053"/>
              <a:gd name="T36" fmla="*/ 100915 w 296503"/>
              <a:gd name="T37" fmla="*/ 134015 h 296053"/>
              <a:gd name="T38" fmla="*/ 112852 w 296503"/>
              <a:gd name="T39" fmla="*/ 126347 h 296053"/>
              <a:gd name="T40" fmla="*/ 166745 w 296503"/>
              <a:gd name="T41" fmla="*/ 160664 h 296053"/>
              <a:gd name="T42" fmla="*/ 225341 w 296503"/>
              <a:gd name="T43" fmla="*/ 129633 h 296053"/>
              <a:gd name="T44" fmla="*/ 168916 w 296503"/>
              <a:gd name="T45" fmla="*/ 63917 h 296053"/>
              <a:gd name="T46" fmla="*/ 197852 w 296503"/>
              <a:gd name="T47" fmla="*/ 188410 h 296053"/>
              <a:gd name="T48" fmla="*/ 197852 w 296503"/>
              <a:gd name="T49" fmla="*/ 196808 h 296053"/>
              <a:gd name="T50" fmla="*/ 231852 w 296503"/>
              <a:gd name="T51" fmla="*/ 235141 h 296053"/>
              <a:gd name="T52" fmla="*/ 232576 w 296503"/>
              <a:gd name="T53" fmla="*/ 300125 h 296053"/>
              <a:gd name="T54" fmla="*/ 112128 w 296503"/>
              <a:gd name="T55" fmla="*/ 273839 h 296053"/>
              <a:gd name="T56" fmla="*/ 45215 w 296503"/>
              <a:gd name="T57" fmla="*/ 273108 h 296053"/>
              <a:gd name="T58" fmla="*/ 48469 w 296503"/>
              <a:gd name="T59" fmla="*/ 182204 h 296053"/>
              <a:gd name="T60" fmla="*/ 100915 w 296503"/>
              <a:gd name="T61" fmla="*/ 125252 h 296053"/>
              <a:gd name="T62" fmla="*/ 168916 w 296503"/>
              <a:gd name="T63" fmla="*/ 63917 h 296053"/>
              <a:gd name="T64" fmla="*/ 172561 w 296503"/>
              <a:gd name="T65" fmla="*/ 1367 h 296053"/>
              <a:gd name="T66" fmla="*/ 257358 w 296503"/>
              <a:gd name="T67" fmla="*/ 36705 h 296053"/>
              <a:gd name="T68" fmla="*/ 261707 w 296503"/>
              <a:gd name="T69" fmla="*/ 90991 h 296053"/>
              <a:gd name="T70" fmla="*/ 298307 w 296503"/>
              <a:gd name="T71" fmla="*/ 129611 h 296053"/>
              <a:gd name="T72" fmla="*/ 261707 w 296503"/>
              <a:gd name="T73" fmla="*/ 168229 h 296053"/>
              <a:gd name="T74" fmla="*/ 257358 w 296503"/>
              <a:gd name="T75" fmla="*/ 222878 h 296053"/>
              <a:gd name="T76" fmla="*/ 237428 w 296503"/>
              <a:gd name="T77" fmla="*/ 218142 h 296053"/>
              <a:gd name="T78" fmla="*/ 252647 w 296503"/>
              <a:gd name="T79" fmla="*/ 213770 h 296053"/>
              <a:gd name="T80" fmla="*/ 254097 w 296503"/>
              <a:gd name="T81" fmla="*/ 163127 h 296053"/>
              <a:gd name="T82" fmla="*/ 254097 w 296503"/>
              <a:gd name="T83" fmla="*/ 96090 h 296053"/>
              <a:gd name="T84" fmla="*/ 252647 w 296503"/>
              <a:gd name="T85" fmla="*/ 45814 h 296053"/>
              <a:gd name="T86" fmla="*/ 202639 w 296503"/>
              <a:gd name="T87" fmla="*/ 44356 h 296053"/>
              <a:gd name="T88" fmla="*/ 135960 w 296503"/>
              <a:gd name="T89" fmla="*/ 44356 h 296053"/>
              <a:gd name="T90" fmla="*/ 85952 w 296503"/>
              <a:gd name="T91" fmla="*/ 45814 h 296053"/>
              <a:gd name="T92" fmla="*/ 84502 w 296503"/>
              <a:gd name="T93" fmla="*/ 96090 h 296053"/>
              <a:gd name="T94" fmla="*/ 54426 w 296503"/>
              <a:gd name="T95" fmla="*/ 132890 h 296053"/>
              <a:gd name="T96" fmla="*/ 48264 w 296503"/>
              <a:gd name="T97" fmla="*/ 139080 h 296053"/>
              <a:gd name="T98" fmla="*/ 41741 w 296503"/>
              <a:gd name="T99" fmla="*/ 126331 h 296053"/>
              <a:gd name="T100" fmla="*/ 76893 w 296503"/>
              <a:gd name="T101" fmla="*/ 41077 h 296053"/>
              <a:gd name="T102" fmla="*/ 131250 w 296503"/>
              <a:gd name="T103" fmla="*/ 36705 h 2960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96503" h="296053">
                <a:moveTo>
                  <a:pt x="193419" y="202780"/>
                </a:moveTo>
                <a:cubicBezTo>
                  <a:pt x="179398" y="202780"/>
                  <a:pt x="167175" y="213584"/>
                  <a:pt x="165377" y="227629"/>
                </a:cubicBezTo>
                <a:cubicBezTo>
                  <a:pt x="165377" y="229069"/>
                  <a:pt x="164299" y="230510"/>
                  <a:pt x="162501" y="231230"/>
                </a:cubicBezTo>
                <a:cubicBezTo>
                  <a:pt x="161063" y="231590"/>
                  <a:pt x="159266" y="231230"/>
                  <a:pt x="158187" y="230150"/>
                </a:cubicBezTo>
                <a:cubicBezTo>
                  <a:pt x="155671" y="227989"/>
                  <a:pt x="152075" y="226548"/>
                  <a:pt x="148840" y="226548"/>
                </a:cubicBezTo>
                <a:cubicBezTo>
                  <a:pt x="141290" y="226548"/>
                  <a:pt x="135178" y="232670"/>
                  <a:pt x="135178" y="240233"/>
                </a:cubicBezTo>
                <a:cubicBezTo>
                  <a:pt x="135178" y="242754"/>
                  <a:pt x="135897" y="244915"/>
                  <a:pt x="136976" y="246715"/>
                </a:cubicBezTo>
                <a:cubicBezTo>
                  <a:pt x="137695" y="248156"/>
                  <a:pt x="137695" y="249596"/>
                  <a:pt x="137335" y="251037"/>
                </a:cubicBezTo>
                <a:cubicBezTo>
                  <a:pt x="136616" y="252477"/>
                  <a:pt x="135538" y="253198"/>
                  <a:pt x="134100" y="253558"/>
                </a:cubicBezTo>
                <a:cubicBezTo>
                  <a:pt x="125831" y="255358"/>
                  <a:pt x="120438" y="262201"/>
                  <a:pt x="120438" y="270124"/>
                </a:cubicBezTo>
                <a:cubicBezTo>
                  <a:pt x="120438" y="279487"/>
                  <a:pt x="127988" y="287050"/>
                  <a:pt x="137335" y="287050"/>
                </a:cubicBezTo>
                <a:lnTo>
                  <a:pt x="231169" y="287050"/>
                </a:lnTo>
                <a:cubicBezTo>
                  <a:pt x="243752" y="287050"/>
                  <a:pt x="254178" y="276606"/>
                  <a:pt x="254178" y="264002"/>
                </a:cubicBezTo>
                <a:cubicBezTo>
                  <a:pt x="254178" y="249957"/>
                  <a:pt x="241235" y="238432"/>
                  <a:pt x="226135" y="241313"/>
                </a:cubicBezTo>
                <a:cubicBezTo>
                  <a:pt x="224697" y="242034"/>
                  <a:pt x="223259" y="241313"/>
                  <a:pt x="222181" y="240233"/>
                </a:cubicBezTo>
                <a:cubicBezTo>
                  <a:pt x="221102" y="239153"/>
                  <a:pt x="220743" y="237712"/>
                  <a:pt x="221102" y="236272"/>
                </a:cubicBezTo>
                <a:cubicBezTo>
                  <a:pt x="221462" y="234471"/>
                  <a:pt x="221462" y="232670"/>
                  <a:pt x="221462" y="231230"/>
                </a:cubicBezTo>
                <a:cubicBezTo>
                  <a:pt x="221462" y="215744"/>
                  <a:pt x="208879" y="202780"/>
                  <a:pt x="193419" y="202780"/>
                </a:cubicBezTo>
                <a:close/>
                <a:moveTo>
                  <a:pt x="100305" y="132195"/>
                </a:moveTo>
                <a:cubicBezTo>
                  <a:pt x="76577" y="132195"/>
                  <a:pt x="56804" y="152002"/>
                  <a:pt x="56804" y="176130"/>
                </a:cubicBezTo>
                <a:cubicBezTo>
                  <a:pt x="56804" y="178651"/>
                  <a:pt x="57163" y="181172"/>
                  <a:pt x="57882" y="184053"/>
                </a:cubicBezTo>
                <a:cubicBezTo>
                  <a:pt x="57882" y="185494"/>
                  <a:pt x="57523" y="186934"/>
                  <a:pt x="56444" y="188015"/>
                </a:cubicBezTo>
                <a:cubicBezTo>
                  <a:pt x="55366" y="189095"/>
                  <a:pt x="53928" y="189455"/>
                  <a:pt x="52490" y="189095"/>
                </a:cubicBezTo>
                <a:cubicBezTo>
                  <a:pt x="49973" y="188735"/>
                  <a:pt x="47456" y="188375"/>
                  <a:pt x="44940" y="188375"/>
                </a:cubicBezTo>
                <a:cubicBezTo>
                  <a:pt x="25166" y="188375"/>
                  <a:pt x="8988" y="204580"/>
                  <a:pt x="8988" y="224387"/>
                </a:cubicBezTo>
                <a:cubicBezTo>
                  <a:pt x="8988" y="244555"/>
                  <a:pt x="25166" y="260400"/>
                  <a:pt x="44940" y="260400"/>
                </a:cubicBezTo>
                <a:lnTo>
                  <a:pt x="113248" y="260400"/>
                </a:lnTo>
                <a:cubicBezTo>
                  <a:pt x="115764" y="254278"/>
                  <a:pt x="120798" y="249236"/>
                  <a:pt x="127269" y="246355"/>
                </a:cubicBezTo>
                <a:cubicBezTo>
                  <a:pt x="126550" y="244555"/>
                  <a:pt x="126550" y="242394"/>
                  <a:pt x="126550" y="240233"/>
                </a:cubicBezTo>
                <a:cubicBezTo>
                  <a:pt x="126550" y="227989"/>
                  <a:pt x="136616" y="217545"/>
                  <a:pt x="148840" y="217545"/>
                </a:cubicBezTo>
                <a:cubicBezTo>
                  <a:pt x="152075" y="217545"/>
                  <a:pt x="155311" y="218265"/>
                  <a:pt x="158187" y="219706"/>
                </a:cubicBezTo>
                <a:cubicBezTo>
                  <a:pt x="162142" y="206381"/>
                  <a:pt x="174006" y="196658"/>
                  <a:pt x="187667" y="194497"/>
                </a:cubicBezTo>
                <a:cubicBezTo>
                  <a:pt x="188027" y="192696"/>
                  <a:pt x="188027" y="191256"/>
                  <a:pt x="188027" y="189455"/>
                </a:cubicBezTo>
                <a:cubicBezTo>
                  <a:pt x="188027" y="177211"/>
                  <a:pt x="177960" y="167487"/>
                  <a:pt x="165737" y="167487"/>
                </a:cubicBezTo>
                <a:cubicBezTo>
                  <a:pt x="160344" y="167487"/>
                  <a:pt x="155311" y="169288"/>
                  <a:pt x="150997" y="173249"/>
                </a:cubicBezTo>
                <a:cubicBezTo>
                  <a:pt x="149918" y="173970"/>
                  <a:pt x="148121" y="174690"/>
                  <a:pt x="146323" y="173970"/>
                </a:cubicBezTo>
                <a:cubicBezTo>
                  <a:pt x="144885" y="173609"/>
                  <a:pt x="143807" y="172169"/>
                  <a:pt x="143807" y="170368"/>
                </a:cubicBezTo>
                <a:cubicBezTo>
                  <a:pt x="140930" y="148761"/>
                  <a:pt x="122236" y="132195"/>
                  <a:pt x="100305" y="132195"/>
                </a:cubicBezTo>
                <a:close/>
                <a:moveTo>
                  <a:pt x="167894" y="71693"/>
                </a:moveTo>
                <a:cubicBezTo>
                  <a:pt x="138054" y="71693"/>
                  <a:pt x="113607" y="95462"/>
                  <a:pt x="112169" y="124632"/>
                </a:cubicBezTo>
                <a:cubicBezTo>
                  <a:pt x="130864" y="128954"/>
                  <a:pt x="145964" y="143359"/>
                  <a:pt x="150997" y="162085"/>
                </a:cubicBezTo>
                <a:cubicBezTo>
                  <a:pt x="155671" y="159564"/>
                  <a:pt x="160704" y="158484"/>
                  <a:pt x="165737" y="158484"/>
                </a:cubicBezTo>
                <a:cubicBezTo>
                  <a:pt x="178679" y="158484"/>
                  <a:pt x="189465" y="166047"/>
                  <a:pt x="194498" y="176851"/>
                </a:cubicBezTo>
                <a:cubicBezTo>
                  <a:pt x="212114" y="167487"/>
                  <a:pt x="223978" y="149121"/>
                  <a:pt x="223978" y="127873"/>
                </a:cubicBezTo>
                <a:cubicBezTo>
                  <a:pt x="223978" y="96902"/>
                  <a:pt x="198812" y="71693"/>
                  <a:pt x="167894" y="71693"/>
                </a:cubicBezTo>
                <a:close/>
                <a:moveTo>
                  <a:pt x="167894" y="63050"/>
                </a:moveTo>
                <a:cubicBezTo>
                  <a:pt x="203486" y="63050"/>
                  <a:pt x="232966" y="92220"/>
                  <a:pt x="232966" y="127873"/>
                </a:cubicBezTo>
                <a:cubicBezTo>
                  <a:pt x="232966" y="153442"/>
                  <a:pt x="217867" y="175410"/>
                  <a:pt x="196655" y="185854"/>
                </a:cubicBezTo>
                <a:cubicBezTo>
                  <a:pt x="197015" y="187294"/>
                  <a:pt x="197015" y="188375"/>
                  <a:pt x="197015" y="189455"/>
                </a:cubicBezTo>
                <a:cubicBezTo>
                  <a:pt x="197015" y="191256"/>
                  <a:pt x="197015" y="192696"/>
                  <a:pt x="196655" y="194137"/>
                </a:cubicBezTo>
                <a:cubicBezTo>
                  <a:pt x="215709" y="195577"/>
                  <a:pt x="230450" y="211783"/>
                  <a:pt x="230450" y="231230"/>
                </a:cubicBezTo>
                <a:cubicBezTo>
                  <a:pt x="230450" y="231590"/>
                  <a:pt x="230450" y="231590"/>
                  <a:pt x="230450" y="231950"/>
                </a:cubicBezTo>
                <a:cubicBezTo>
                  <a:pt x="248425" y="231950"/>
                  <a:pt x="263165" y="246355"/>
                  <a:pt x="263165" y="264002"/>
                </a:cubicBezTo>
                <a:cubicBezTo>
                  <a:pt x="263165" y="281648"/>
                  <a:pt x="248785" y="296053"/>
                  <a:pt x="231169" y="296053"/>
                </a:cubicBezTo>
                <a:lnTo>
                  <a:pt x="137335" y="296053"/>
                </a:lnTo>
                <a:cubicBezTo>
                  <a:pt x="122955" y="296053"/>
                  <a:pt x="111450" y="284529"/>
                  <a:pt x="111450" y="270124"/>
                </a:cubicBezTo>
                <a:cubicBezTo>
                  <a:pt x="111450" y="270124"/>
                  <a:pt x="111450" y="269764"/>
                  <a:pt x="111450" y="269403"/>
                </a:cubicBezTo>
                <a:lnTo>
                  <a:pt x="44940" y="269403"/>
                </a:lnTo>
                <a:cubicBezTo>
                  <a:pt x="20133" y="269403"/>
                  <a:pt x="0" y="249236"/>
                  <a:pt x="0" y="224387"/>
                </a:cubicBezTo>
                <a:cubicBezTo>
                  <a:pt x="0" y="198818"/>
                  <a:pt x="21931" y="177571"/>
                  <a:pt x="48175" y="179732"/>
                </a:cubicBezTo>
                <a:cubicBezTo>
                  <a:pt x="48175" y="178291"/>
                  <a:pt x="48175" y="177211"/>
                  <a:pt x="48175" y="176130"/>
                </a:cubicBezTo>
                <a:cubicBezTo>
                  <a:pt x="48175" y="146960"/>
                  <a:pt x="71544" y="123552"/>
                  <a:pt x="100305" y="123552"/>
                </a:cubicBezTo>
                <a:cubicBezTo>
                  <a:pt x="101384" y="123552"/>
                  <a:pt x="102462" y="123552"/>
                  <a:pt x="103181" y="123552"/>
                </a:cubicBezTo>
                <a:cubicBezTo>
                  <a:pt x="105338" y="89700"/>
                  <a:pt x="133740" y="63050"/>
                  <a:pt x="167894" y="63050"/>
                </a:cubicBezTo>
                <a:close/>
                <a:moveTo>
                  <a:pt x="165394" y="1347"/>
                </a:moveTo>
                <a:cubicBezTo>
                  <a:pt x="166835" y="-450"/>
                  <a:pt x="169717" y="-450"/>
                  <a:pt x="171517" y="1347"/>
                </a:cubicBezTo>
                <a:lnTo>
                  <a:pt x="206456" y="36207"/>
                </a:lnTo>
                <a:lnTo>
                  <a:pt x="255801" y="36207"/>
                </a:lnTo>
                <a:cubicBezTo>
                  <a:pt x="258323" y="36207"/>
                  <a:pt x="260124" y="38004"/>
                  <a:pt x="260124" y="40520"/>
                </a:cubicBezTo>
                <a:lnTo>
                  <a:pt x="260124" y="89756"/>
                </a:lnTo>
                <a:lnTo>
                  <a:pt x="295062" y="124616"/>
                </a:lnTo>
                <a:cubicBezTo>
                  <a:pt x="295782" y="125335"/>
                  <a:pt x="296503" y="126773"/>
                  <a:pt x="296503" y="127851"/>
                </a:cubicBezTo>
                <a:cubicBezTo>
                  <a:pt x="296503" y="128929"/>
                  <a:pt x="295782" y="130007"/>
                  <a:pt x="295062" y="131085"/>
                </a:cubicBezTo>
                <a:lnTo>
                  <a:pt x="260124" y="165946"/>
                </a:lnTo>
                <a:lnTo>
                  <a:pt x="260124" y="215182"/>
                </a:lnTo>
                <a:cubicBezTo>
                  <a:pt x="260124" y="217697"/>
                  <a:pt x="258323" y="219854"/>
                  <a:pt x="255801" y="219854"/>
                </a:cubicBezTo>
                <a:lnTo>
                  <a:pt x="240313" y="219854"/>
                </a:lnTo>
                <a:cubicBezTo>
                  <a:pt x="238152" y="219854"/>
                  <a:pt x="235991" y="217697"/>
                  <a:pt x="235991" y="215182"/>
                </a:cubicBezTo>
                <a:cubicBezTo>
                  <a:pt x="235991" y="212666"/>
                  <a:pt x="238152" y="210869"/>
                  <a:pt x="240313" y="210869"/>
                </a:cubicBezTo>
                <a:lnTo>
                  <a:pt x="251119" y="210869"/>
                </a:lnTo>
                <a:lnTo>
                  <a:pt x="251119" y="164149"/>
                </a:lnTo>
                <a:cubicBezTo>
                  <a:pt x="251119" y="162711"/>
                  <a:pt x="251839" y="161993"/>
                  <a:pt x="252560" y="160914"/>
                </a:cubicBezTo>
                <a:lnTo>
                  <a:pt x="285697" y="127851"/>
                </a:lnTo>
                <a:lnTo>
                  <a:pt x="252560" y="94787"/>
                </a:lnTo>
                <a:cubicBezTo>
                  <a:pt x="251839" y="94069"/>
                  <a:pt x="251119" y="92990"/>
                  <a:pt x="251119" y="91912"/>
                </a:cubicBezTo>
                <a:lnTo>
                  <a:pt x="251119" y="45192"/>
                </a:lnTo>
                <a:lnTo>
                  <a:pt x="204655" y="45192"/>
                </a:lnTo>
                <a:cubicBezTo>
                  <a:pt x="203214" y="45192"/>
                  <a:pt x="202133" y="44833"/>
                  <a:pt x="201413" y="43754"/>
                </a:cubicBezTo>
                <a:lnTo>
                  <a:pt x="168276" y="10691"/>
                </a:lnTo>
                <a:lnTo>
                  <a:pt x="135138" y="43754"/>
                </a:lnTo>
                <a:cubicBezTo>
                  <a:pt x="134418" y="44833"/>
                  <a:pt x="133337" y="45192"/>
                  <a:pt x="131897" y="45192"/>
                </a:cubicBezTo>
                <a:lnTo>
                  <a:pt x="85432" y="45192"/>
                </a:lnTo>
                <a:lnTo>
                  <a:pt x="85432" y="91912"/>
                </a:lnTo>
                <a:cubicBezTo>
                  <a:pt x="85432" y="92990"/>
                  <a:pt x="84712" y="94069"/>
                  <a:pt x="83992" y="94787"/>
                </a:cubicBezTo>
                <a:lnTo>
                  <a:pt x="50854" y="127851"/>
                </a:lnTo>
                <a:lnTo>
                  <a:pt x="54096" y="131085"/>
                </a:lnTo>
                <a:cubicBezTo>
                  <a:pt x="55897" y="132523"/>
                  <a:pt x="55897" y="135757"/>
                  <a:pt x="54096" y="137195"/>
                </a:cubicBezTo>
                <a:cubicBezTo>
                  <a:pt x="52295" y="138992"/>
                  <a:pt x="49413" y="138992"/>
                  <a:pt x="47973" y="137195"/>
                </a:cubicBezTo>
                <a:lnTo>
                  <a:pt x="41489" y="131085"/>
                </a:lnTo>
                <a:cubicBezTo>
                  <a:pt x="39688" y="129288"/>
                  <a:pt x="39688" y="126413"/>
                  <a:pt x="41489" y="124616"/>
                </a:cubicBezTo>
                <a:lnTo>
                  <a:pt x="76428" y="89756"/>
                </a:lnTo>
                <a:lnTo>
                  <a:pt x="76428" y="40520"/>
                </a:lnTo>
                <a:cubicBezTo>
                  <a:pt x="76428" y="38004"/>
                  <a:pt x="78228" y="36207"/>
                  <a:pt x="80750" y="36207"/>
                </a:cubicBezTo>
                <a:lnTo>
                  <a:pt x="130456" y="36207"/>
                </a:lnTo>
                <a:lnTo>
                  <a:pt x="165394" y="1347"/>
                </a:ln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62" name="TextBox 61">
            <a:extLst>
              <a:ext uri="{FF2B5EF4-FFF2-40B4-BE49-F238E27FC236}">
                <a16:creationId xmlns="" xmlns:a16="http://schemas.microsoft.com/office/drawing/2014/main" id="{57CD1726-7159-0440-BF22-D6B06D719E31}"/>
              </a:ext>
            </a:extLst>
          </p:cNvPr>
          <p:cNvSpPr txBox="1"/>
          <p:nvPr/>
        </p:nvSpPr>
        <p:spPr>
          <a:xfrm>
            <a:off x="800745" y="3901271"/>
            <a:ext cx="1501941" cy="1092607"/>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GB" b="1" dirty="0">
                <a:latin typeface="Garamond" panose="02020404030301010803" pitchFamily="18" charset="0"/>
              </a:rPr>
              <a:t>Various efforts with other regulators</a:t>
            </a:r>
          </a:p>
          <a:p>
            <a:pPr algn="l"/>
            <a:r>
              <a:rPr lang="en-GB" b="1" dirty="0">
                <a:latin typeface="Garamond" panose="02020404030301010803" pitchFamily="18" charset="0"/>
              </a:rPr>
              <a:t>such as Swedish Post &amp; Telecom </a:t>
            </a:r>
            <a:endParaRPr lang="en-US" b="1" dirty="0">
              <a:latin typeface="Garamond" panose="02020404030301010803" pitchFamily="18" charset="0"/>
            </a:endParaRPr>
          </a:p>
        </p:txBody>
      </p:sp>
      <p:sp>
        <p:nvSpPr>
          <p:cNvPr id="63" name="TextBox 62">
            <a:extLst>
              <a:ext uri="{FF2B5EF4-FFF2-40B4-BE49-F238E27FC236}">
                <a16:creationId xmlns="" xmlns:a16="http://schemas.microsoft.com/office/drawing/2014/main" id="{376AF042-F7B6-3241-B105-E75A38D26460}"/>
              </a:ext>
            </a:extLst>
          </p:cNvPr>
          <p:cNvSpPr txBox="1"/>
          <p:nvPr/>
        </p:nvSpPr>
        <p:spPr>
          <a:xfrm>
            <a:off x="1612900" y="5729590"/>
            <a:ext cx="1731620" cy="892552"/>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Collaboration with NBC that facilitated </a:t>
            </a:r>
          </a:p>
          <a:p>
            <a:pPr algn="l"/>
            <a:r>
              <a:rPr lang="en-US" b="1" dirty="0">
                <a:latin typeface="Garamond" panose="02020404030301010803" pitchFamily="18" charset="0"/>
              </a:rPr>
              <a:t>the use of 700MHz spectrum  for LTE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8075" y="6390022"/>
            <a:ext cx="923925" cy="381000"/>
          </a:xfrm>
          <a:prstGeom prst="rect">
            <a:avLst/>
          </a:prstGeom>
        </p:spPr>
      </p:pic>
      <p:pic>
        <p:nvPicPr>
          <p:cNvPr id="3" name="Google Shape;149;p1">
            <a:extLst>
              <a:ext uri="{FF2B5EF4-FFF2-40B4-BE49-F238E27FC236}">
                <a16:creationId xmlns="" xmlns:a16="http://schemas.microsoft.com/office/drawing/2014/main" id="{7F36D4E3-2FC3-1C7C-CA90-2F5D46115518}"/>
              </a:ext>
            </a:extLst>
          </p:cNvPr>
          <p:cNvPicPr preferRelativeResize="0"/>
          <p:nvPr/>
        </p:nvPicPr>
        <p:blipFill rotWithShape="1">
          <a:blip r:embed="rId3">
            <a:alphaModFix/>
          </a:blip>
          <a:srcRect t="14966" r="3679" b="12057"/>
          <a:stretch/>
        </p:blipFill>
        <p:spPr>
          <a:xfrm>
            <a:off x="10584181" y="-1"/>
            <a:ext cx="1607820" cy="1092607"/>
          </a:xfrm>
          <a:prstGeom prst="rect">
            <a:avLst/>
          </a:prstGeom>
          <a:noFill/>
          <a:ln>
            <a:noFill/>
          </a:ln>
        </p:spPr>
      </p:pic>
      <p:pic>
        <p:nvPicPr>
          <p:cNvPr id="4" name="Google Shape;150;p1" descr="Text&#10;&#10;Description automatically generated">
            <a:extLst>
              <a:ext uri="{FF2B5EF4-FFF2-40B4-BE49-F238E27FC236}">
                <a16:creationId xmlns="" xmlns:a16="http://schemas.microsoft.com/office/drawing/2014/main" id="{D9D1C1E8-92AE-3F85-1D96-E0BFA5FA2CC6}"/>
              </a:ext>
            </a:extLst>
          </p:cNvPr>
          <p:cNvPicPr preferRelativeResize="0"/>
          <p:nvPr/>
        </p:nvPicPr>
        <p:blipFill rotWithShape="1">
          <a:blip r:embed="rId4">
            <a:alphaModFix/>
          </a:blip>
          <a:srcRect/>
          <a:stretch/>
        </p:blipFill>
        <p:spPr>
          <a:xfrm>
            <a:off x="49258" y="0"/>
            <a:ext cx="1931732" cy="1297942"/>
          </a:xfrm>
          <a:prstGeom prst="rect">
            <a:avLst/>
          </a:prstGeom>
          <a:noFill/>
          <a:ln>
            <a:noFill/>
          </a:ln>
        </p:spPr>
      </p:pic>
    </p:spTree>
    <p:extLst>
      <p:ext uri="{BB962C8B-B14F-4D97-AF65-F5344CB8AC3E}">
        <p14:creationId xmlns:p14="http://schemas.microsoft.com/office/powerpoint/2010/main" val="275944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 xmlns:a16="http://schemas.microsoft.com/office/drawing/2014/main" id="{BB4087CE-3004-7444-B718-18ACBB776E45}"/>
              </a:ext>
            </a:extLst>
          </p:cNvPr>
          <p:cNvSpPr txBox="1"/>
          <p:nvPr/>
        </p:nvSpPr>
        <p:spPr>
          <a:xfrm>
            <a:off x="3120341" y="765504"/>
            <a:ext cx="5229958"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400" b="1" spc="150" dirty="0">
                <a:solidFill>
                  <a:srgbClr val="002060"/>
                </a:solidFill>
                <a:latin typeface="Garamond" panose="02020404030301010803" pitchFamily="18" charset="0"/>
                <a:cs typeface="Poppins Light" pitchFamily="2" charset="77"/>
              </a:rPr>
              <a:t>6. Protect &amp; Empower Consumers</a:t>
            </a:r>
          </a:p>
        </p:txBody>
      </p:sp>
      <p:sp>
        <p:nvSpPr>
          <p:cNvPr id="64" name="Freeform 63">
            <a:extLst>
              <a:ext uri="{FF2B5EF4-FFF2-40B4-BE49-F238E27FC236}">
                <a16:creationId xmlns="" xmlns:a16="http://schemas.microsoft.com/office/drawing/2014/main" id="{265CF3A1-D2B6-2C41-856F-4EA93F56CEC8}"/>
              </a:ext>
            </a:extLst>
          </p:cNvPr>
          <p:cNvSpPr>
            <a:spLocks noChangeArrowheads="1"/>
          </p:cNvSpPr>
          <p:nvPr/>
        </p:nvSpPr>
        <p:spPr bwMode="auto">
          <a:xfrm>
            <a:off x="2364695" y="1211290"/>
            <a:ext cx="7337455" cy="4600623"/>
          </a:xfrm>
          <a:custGeom>
            <a:avLst/>
            <a:gdLst>
              <a:gd name="connsiteX0" fmla="*/ 6038483 w 14674910"/>
              <a:gd name="connsiteY0" fmla="*/ 0 h 9201245"/>
              <a:gd name="connsiteX1" fmla="*/ 6901941 w 14674910"/>
              <a:gd name="connsiteY1" fmla="*/ 0 h 9201245"/>
              <a:gd name="connsiteX2" fmla="*/ 6910225 w 14674910"/>
              <a:gd name="connsiteY2" fmla="*/ 28721 h 9201245"/>
              <a:gd name="connsiteX3" fmla="*/ 7582305 w 14674910"/>
              <a:gd name="connsiteY3" fmla="*/ 1683608 h 9201245"/>
              <a:gd name="connsiteX4" fmla="*/ 8934872 w 14674910"/>
              <a:gd name="connsiteY4" fmla="*/ 2648266 h 9201245"/>
              <a:gd name="connsiteX5" fmla="*/ 9565903 w 14674910"/>
              <a:gd name="connsiteY5" fmla="*/ 2945847 h 9201245"/>
              <a:gd name="connsiteX6" fmla="*/ 9629131 w 14674910"/>
              <a:gd name="connsiteY6" fmla="*/ 2978085 h 9201245"/>
              <a:gd name="connsiteX7" fmla="*/ 9846087 w 14674910"/>
              <a:gd name="connsiteY7" fmla="*/ 3094638 h 9201245"/>
              <a:gd name="connsiteX8" fmla="*/ 9937828 w 14674910"/>
              <a:gd name="connsiteY8" fmla="*/ 3129355 h 9201245"/>
              <a:gd name="connsiteX9" fmla="*/ 9917992 w 14674910"/>
              <a:gd name="connsiteY9" fmla="*/ 3126875 h 9201245"/>
              <a:gd name="connsiteX10" fmla="*/ 11100713 w 14674910"/>
              <a:gd name="connsiteY10" fmla="*/ 3273186 h 9201245"/>
              <a:gd name="connsiteX11" fmla="*/ 11292875 w 14674910"/>
              <a:gd name="connsiteY11" fmla="*/ 3110756 h 9201245"/>
              <a:gd name="connsiteX12" fmla="*/ 11294114 w 14674910"/>
              <a:gd name="connsiteY12" fmla="*/ 3109517 h 9201245"/>
              <a:gd name="connsiteX13" fmla="*/ 11389575 w 14674910"/>
              <a:gd name="connsiteY13" fmla="*/ 2996684 h 9201245"/>
              <a:gd name="connsiteX14" fmla="*/ 11449083 w 14674910"/>
              <a:gd name="connsiteY14" fmla="*/ 2912369 h 9201245"/>
              <a:gd name="connsiteX15" fmla="*/ 11465200 w 14674910"/>
              <a:gd name="connsiteY15" fmla="*/ 2887571 h 9201245"/>
              <a:gd name="connsiteX16" fmla="*/ 11470158 w 14674910"/>
              <a:gd name="connsiteY16" fmla="*/ 2881371 h 9201245"/>
              <a:gd name="connsiteX17" fmla="*/ 11475118 w 14674910"/>
              <a:gd name="connsiteY17" fmla="*/ 2875172 h 9201245"/>
              <a:gd name="connsiteX18" fmla="*/ 11488755 w 14674910"/>
              <a:gd name="connsiteY18" fmla="*/ 2859053 h 9201245"/>
              <a:gd name="connsiteX19" fmla="*/ 11524707 w 14674910"/>
              <a:gd name="connsiteY19" fmla="*/ 2820615 h 9201245"/>
              <a:gd name="connsiteX20" fmla="*/ 11682156 w 14674910"/>
              <a:gd name="connsiteY20" fmla="*/ 2680504 h 9201245"/>
              <a:gd name="connsiteX21" fmla="*/ 11745383 w 14674910"/>
              <a:gd name="connsiteY21" fmla="*/ 2627187 h 9201245"/>
              <a:gd name="connsiteX22" fmla="*/ 11834645 w 14674910"/>
              <a:gd name="connsiteY22" fmla="*/ 2592470 h 9201245"/>
              <a:gd name="connsiteX23" fmla="*/ 11891673 w 14674910"/>
              <a:gd name="connsiteY23" fmla="*/ 2547832 h 9201245"/>
              <a:gd name="connsiteX24" fmla="*/ 11904071 w 14674910"/>
              <a:gd name="connsiteY24" fmla="*/ 2539153 h 9201245"/>
              <a:gd name="connsiteX25" fmla="*/ 11917708 w 14674910"/>
              <a:gd name="connsiteY25" fmla="*/ 2530475 h 9201245"/>
              <a:gd name="connsiteX26" fmla="*/ 11942502 w 14674910"/>
              <a:gd name="connsiteY26" fmla="*/ 2514354 h 9201245"/>
              <a:gd name="connsiteX27" fmla="*/ 11956140 w 14674910"/>
              <a:gd name="connsiteY27" fmla="*/ 2505675 h 9201245"/>
              <a:gd name="connsiteX28" fmla="*/ 11962338 w 14674910"/>
              <a:gd name="connsiteY28" fmla="*/ 2501956 h 9201245"/>
              <a:gd name="connsiteX29" fmla="*/ 11964818 w 14674910"/>
              <a:gd name="connsiteY29" fmla="*/ 2500716 h 9201245"/>
              <a:gd name="connsiteX30" fmla="*/ 11967298 w 14674910"/>
              <a:gd name="connsiteY30" fmla="*/ 2499476 h 9201245"/>
              <a:gd name="connsiteX31" fmla="*/ 11969776 w 14674910"/>
              <a:gd name="connsiteY31" fmla="*/ 2498236 h 9201245"/>
              <a:gd name="connsiteX32" fmla="*/ 11995814 w 14674910"/>
              <a:gd name="connsiteY32" fmla="*/ 2483356 h 9201245"/>
              <a:gd name="connsiteX33" fmla="*/ 12023086 w 14674910"/>
              <a:gd name="connsiteY33" fmla="*/ 2469718 h 9201245"/>
              <a:gd name="connsiteX34" fmla="*/ 12051602 w 14674910"/>
              <a:gd name="connsiteY34" fmla="*/ 2456079 h 9201245"/>
              <a:gd name="connsiteX35" fmla="*/ 12080114 w 14674910"/>
              <a:gd name="connsiteY35" fmla="*/ 2443679 h 9201245"/>
              <a:gd name="connsiteX36" fmla="*/ 12107390 w 14674910"/>
              <a:gd name="connsiteY36" fmla="*/ 2432520 h 9201245"/>
              <a:gd name="connsiteX37" fmla="*/ 12222686 w 14674910"/>
              <a:gd name="connsiteY37" fmla="*/ 2395323 h 9201245"/>
              <a:gd name="connsiteX38" fmla="*/ 12335502 w 14674910"/>
              <a:gd name="connsiteY38" fmla="*/ 2366804 h 9201245"/>
              <a:gd name="connsiteX39" fmla="*/ 12447082 w 14674910"/>
              <a:gd name="connsiteY39" fmla="*/ 2343246 h 9201245"/>
              <a:gd name="connsiteX40" fmla="*/ 12657838 w 14674910"/>
              <a:gd name="connsiteY40" fmla="*/ 2303568 h 9201245"/>
              <a:gd name="connsiteX41" fmla="*/ 12757018 w 14674910"/>
              <a:gd name="connsiteY41" fmla="*/ 2289930 h 9201245"/>
              <a:gd name="connsiteX42" fmla="*/ 12805370 w 14674910"/>
              <a:gd name="connsiteY42" fmla="*/ 2284970 h 9201245"/>
              <a:gd name="connsiteX43" fmla="*/ 12850000 w 14674910"/>
              <a:gd name="connsiteY43" fmla="*/ 2281250 h 9201245"/>
              <a:gd name="connsiteX44" fmla="*/ 12894630 w 14674910"/>
              <a:gd name="connsiteY44" fmla="*/ 2278770 h 9201245"/>
              <a:gd name="connsiteX45" fmla="*/ 12936782 w 14674910"/>
              <a:gd name="connsiteY45" fmla="*/ 2277530 h 9201245"/>
              <a:gd name="connsiteX46" fmla="*/ 12976454 w 14674910"/>
              <a:gd name="connsiteY46" fmla="*/ 2278770 h 9201245"/>
              <a:gd name="connsiteX47" fmla="*/ 13014886 w 14674910"/>
              <a:gd name="connsiteY47" fmla="*/ 2280010 h 9201245"/>
              <a:gd name="connsiteX48" fmla="*/ 13049598 w 14674910"/>
              <a:gd name="connsiteY48" fmla="*/ 2282490 h 9201245"/>
              <a:gd name="connsiteX49" fmla="*/ 13083072 w 14674910"/>
              <a:gd name="connsiteY49" fmla="*/ 2286210 h 9201245"/>
              <a:gd name="connsiteX50" fmla="*/ 13140102 w 14674910"/>
              <a:gd name="connsiteY50" fmla="*/ 2294888 h 9201245"/>
              <a:gd name="connsiteX51" fmla="*/ 13185972 w 14674910"/>
              <a:gd name="connsiteY51" fmla="*/ 2303568 h 9201245"/>
              <a:gd name="connsiteX52" fmla="*/ 13218206 w 14674910"/>
              <a:gd name="connsiteY52" fmla="*/ 2313488 h 9201245"/>
              <a:gd name="connsiteX53" fmla="*/ 13246718 w 14674910"/>
              <a:gd name="connsiteY53" fmla="*/ 2320928 h 9201245"/>
              <a:gd name="connsiteX54" fmla="*/ 13218206 w 14674910"/>
              <a:gd name="connsiteY54" fmla="*/ 2315968 h 9201245"/>
              <a:gd name="connsiteX55" fmla="*/ 13137622 w 14674910"/>
              <a:gd name="connsiteY55" fmla="*/ 2307288 h 9201245"/>
              <a:gd name="connsiteX56" fmla="*/ 13081834 w 14674910"/>
              <a:gd name="connsiteY56" fmla="*/ 2306048 h 9201245"/>
              <a:gd name="connsiteX57" fmla="*/ 13048358 w 14674910"/>
              <a:gd name="connsiteY57" fmla="*/ 2304808 h 9201245"/>
              <a:gd name="connsiteX58" fmla="*/ 13014886 w 14674910"/>
              <a:gd name="connsiteY58" fmla="*/ 2306048 h 9201245"/>
              <a:gd name="connsiteX59" fmla="*/ 12853718 w 14674910"/>
              <a:gd name="connsiteY59" fmla="*/ 2319687 h 9201245"/>
              <a:gd name="connsiteX60" fmla="*/ 12810328 w 14674910"/>
              <a:gd name="connsiteY60" fmla="*/ 2327127 h 9201245"/>
              <a:gd name="connsiteX61" fmla="*/ 12764456 w 14674910"/>
              <a:gd name="connsiteY61" fmla="*/ 2334566 h 9201245"/>
              <a:gd name="connsiteX62" fmla="*/ 12716106 w 14674910"/>
              <a:gd name="connsiteY62" fmla="*/ 2343246 h 9201245"/>
              <a:gd name="connsiteX63" fmla="*/ 12667756 w 14674910"/>
              <a:gd name="connsiteY63" fmla="*/ 2353165 h 9201245"/>
              <a:gd name="connsiteX64" fmla="*/ 12460718 w 14674910"/>
              <a:gd name="connsiteY64" fmla="*/ 2401522 h 9201245"/>
              <a:gd name="connsiteX65" fmla="*/ 12351622 w 14674910"/>
              <a:gd name="connsiteY65" fmla="*/ 2427561 h 9201245"/>
              <a:gd name="connsiteX66" fmla="*/ 12240042 w 14674910"/>
              <a:gd name="connsiteY66" fmla="*/ 2457318 h 9201245"/>
              <a:gd name="connsiteX67" fmla="*/ 12132186 w 14674910"/>
              <a:gd name="connsiteY67" fmla="*/ 2494516 h 9201245"/>
              <a:gd name="connsiteX68" fmla="*/ 12104910 w 14674910"/>
              <a:gd name="connsiteY68" fmla="*/ 2505675 h 9201245"/>
              <a:gd name="connsiteX69" fmla="*/ 12078874 w 14674910"/>
              <a:gd name="connsiteY69" fmla="*/ 2518075 h 9201245"/>
              <a:gd name="connsiteX70" fmla="*/ 12054082 w 14674910"/>
              <a:gd name="connsiteY70" fmla="*/ 2530475 h 9201245"/>
              <a:gd name="connsiteX71" fmla="*/ 12028046 w 14674910"/>
              <a:gd name="connsiteY71" fmla="*/ 2541633 h 9201245"/>
              <a:gd name="connsiteX72" fmla="*/ 12002012 w 14674910"/>
              <a:gd name="connsiteY72" fmla="*/ 2556512 h 9201245"/>
              <a:gd name="connsiteX73" fmla="*/ 11999530 w 14674910"/>
              <a:gd name="connsiteY73" fmla="*/ 2557752 h 9201245"/>
              <a:gd name="connsiteX74" fmla="*/ 11998290 w 14674910"/>
              <a:gd name="connsiteY74" fmla="*/ 2558992 h 9201245"/>
              <a:gd name="connsiteX75" fmla="*/ 11995814 w 14674910"/>
              <a:gd name="connsiteY75" fmla="*/ 2560232 h 9201245"/>
              <a:gd name="connsiteX76" fmla="*/ 11990854 w 14674910"/>
              <a:gd name="connsiteY76" fmla="*/ 2563952 h 9201245"/>
              <a:gd name="connsiteX77" fmla="*/ 11978454 w 14674910"/>
              <a:gd name="connsiteY77" fmla="*/ 2570151 h 9201245"/>
              <a:gd name="connsiteX78" fmla="*/ 11954898 w 14674910"/>
              <a:gd name="connsiteY78" fmla="*/ 2586270 h 9201245"/>
              <a:gd name="connsiteX79" fmla="*/ 11942502 w 14674910"/>
              <a:gd name="connsiteY79" fmla="*/ 2593710 h 9201245"/>
              <a:gd name="connsiteX80" fmla="*/ 11931346 w 14674910"/>
              <a:gd name="connsiteY80" fmla="*/ 2602389 h 9201245"/>
              <a:gd name="connsiteX81" fmla="*/ 11895393 w 14674910"/>
              <a:gd name="connsiteY81" fmla="*/ 2628427 h 9201245"/>
              <a:gd name="connsiteX82" fmla="*/ 11656121 w 14674910"/>
              <a:gd name="connsiteY82" fmla="*/ 2918569 h 9201245"/>
              <a:gd name="connsiteX83" fmla="*/ 11653642 w 14674910"/>
              <a:gd name="connsiteY83" fmla="*/ 2919809 h 9201245"/>
              <a:gd name="connsiteX84" fmla="*/ 11581736 w 14674910"/>
              <a:gd name="connsiteY84" fmla="*/ 3095877 h 9201245"/>
              <a:gd name="connsiteX85" fmla="*/ 12490474 w 14674910"/>
              <a:gd name="connsiteY85" fmla="*/ 3073559 h 9201245"/>
              <a:gd name="connsiteX86" fmla="*/ 12501630 w 14674910"/>
              <a:gd name="connsiteY86" fmla="*/ 3069839 h 9201245"/>
              <a:gd name="connsiteX87" fmla="*/ 12667756 w 14674910"/>
              <a:gd name="connsiteY87" fmla="*/ 3072319 h 9201245"/>
              <a:gd name="connsiteX88" fmla="*/ 12639242 w 14674910"/>
              <a:gd name="connsiteY88" fmla="*/ 3080999 h 9201245"/>
              <a:gd name="connsiteX89" fmla="*/ 13369454 w 14674910"/>
              <a:gd name="connsiteY89" fmla="*/ 3192592 h 9201245"/>
              <a:gd name="connsiteX90" fmla="*/ 13379374 w 14674910"/>
              <a:gd name="connsiteY90" fmla="*/ 3192592 h 9201245"/>
              <a:gd name="connsiteX91" fmla="*/ 13385570 w 14674910"/>
              <a:gd name="connsiteY91" fmla="*/ 3192592 h 9201245"/>
              <a:gd name="connsiteX92" fmla="*/ 13399208 w 14674910"/>
              <a:gd name="connsiteY92" fmla="*/ 3193831 h 9201245"/>
              <a:gd name="connsiteX93" fmla="*/ 13422764 w 14674910"/>
              <a:gd name="connsiteY93" fmla="*/ 3192592 h 9201245"/>
              <a:gd name="connsiteX94" fmla="*/ 13503348 w 14674910"/>
              <a:gd name="connsiteY94" fmla="*/ 3219869 h 9201245"/>
              <a:gd name="connsiteX95" fmla="*/ 13552938 w 14674910"/>
              <a:gd name="connsiteY95" fmla="*/ 3252108 h 9201245"/>
              <a:gd name="connsiteX96" fmla="*/ 13556656 w 14674910"/>
              <a:gd name="connsiteY96" fmla="*/ 3253347 h 9201245"/>
              <a:gd name="connsiteX97" fmla="*/ 13552938 w 14674910"/>
              <a:gd name="connsiteY97" fmla="*/ 3253347 h 9201245"/>
              <a:gd name="connsiteX98" fmla="*/ 13561616 w 14674910"/>
              <a:gd name="connsiteY98" fmla="*/ 3257068 h 9201245"/>
              <a:gd name="connsiteX99" fmla="*/ 13613686 w 14674910"/>
              <a:gd name="connsiteY99" fmla="*/ 3279385 h 9201245"/>
              <a:gd name="connsiteX100" fmla="*/ 14002966 w 14674910"/>
              <a:gd name="connsiteY100" fmla="*/ 3606725 h 9201245"/>
              <a:gd name="connsiteX101" fmla="*/ 13182254 w 14674910"/>
              <a:gd name="connsiteY101" fmla="*/ 3229789 h 9201245"/>
              <a:gd name="connsiteX102" fmla="*/ 12759498 w 14674910"/>
              <a:gd name="connsiteY102" fmla="*/ 3202511 h 9201245"/>
              <a:gd name="connsiteX103" fmla="*/ 12687594 w 14674910"/>
              <a:gd name="connsiteY103" fmla="*/ 3193831 h 9201245"/>
              <a:gd name="connsiteX104" fmla="*/ 12618166 w 14674910"/>
              <a:gd name="connsiteY104" fmla="*/ 3202511 h 9201245"/>
              <a:gd name="connsiteX105" fmla="*/ 12241282 w 14674910"/>
              <a:gd name="connsiteY105" fmla="*/ 3231029 h 9201245"/>
              <a:gd name="connsiteX106" fmla="*/ 11807370 w 14674910"/>
              <a:gd name="connsiteY106" fmla="*/ 3286825 h 9201245"/>
              <a:gd name="connsiteX107" fmla="*/ 11719349 w 14674910"/>
              <a:gd name="connsiteY107" fmla="*/ 3302944 h 9201245"/>
              <a:gd name="connsiteX108" fmla="*/ 11430487 w 14674910"/>
              <a:gd name="connsiteY108" fmla="*/ 3393458 h 9201245"/>
              <a:gd name="connsiteX109" fmla="*/ 11439165 w 14674910"/>
              <a:gd name="connsiteY109" fmla="*/ 3392219 h 9201245"/>
              <a:gd name="connsiteX110" fmla="*/ 11451563 w 14674910"/>
              <a:gd name="connsiteY110" fmla="*/ 3392219 h 9201245"/>
              <a:gd name="connsiteX111" fmla="*/ 11387096 w 14674910"/>
              <a:gd name="connsiteY111" fmla="*/ 3414537 h 9201245"/>
              <a:gd name="connsiteX112" fmla="*/ 11359821 w 14674910"/>
              <a:gd name="connsiteY112" fmla="*/ 3428176 h 9201245"/>
              <a:gd name="connsiteX113" fmla="*/ 11168900 w 14674910"/>
              <a:gd name="connsiteY113" fmla="*/ 3553408 h 9201245"/>
              <a:gd name="connsiteX114" fmla="*/ 13466154 w 14674910"/>
              <a:gd name="connsiteY114" fmla="*/ 4081615 h 9201245"/>
              <a:gd name="connsiteX115" fmla="*/ 13504590 w 14674910"/>
              <a:gd name="connsiteY115" fmla="*/ 4075415 h 9201245"/>
              <a:gd name="connsiteX116" fmla="*/ 13552938 w 14674910"/>
              <a:gd name="connsiteY116" fmla="*/ 4089054 h 9201245"/>
              <a:gd name="connsiteX117" fmla="*/ 13633522 w 14674910"/>
              <a:gd name="connsiteY117" fmla="*/ 4115093 h 9201245"/>
              <a:gd name="connsiteX118" fmla="*/ 13621126 w 14674910"/>
              <a:gd name="connsiteY118" fmla="*/ 4116332 h 9201245"/>
              <a:gd name="connsiteX119" fmla="*/ 13666994 w 14674910"/>
              <a:gd name="connsiteY119" fmla="*/ 4131211 h 9201245"/>
              <a:gd name="connsiteX120" fmla="*/ 14124462 w 14674910"/>
              <a:gd name="connsiteY120" fmla="*/ 4395314 h 9201245"/>
              <a:gd name="connsiteX121" fmla="*/ 14150496 w 14674910"/>
              <a:gd name="connsiteY121" fmla="*/ 4422593 h 9201245"/>
              <a:gd name="connsiteX122" fmla="*/ 14394726 w 14674910"/>
              <a:gd name="connsiteY122" fmla="*/ 4638338 h 9201245"/>
              <a:gd name="connsiteX123" fmla="*/ 14674910 w 14674910"/>
              <a:gd name="connsiteY123" fmla="*/ 4976837 h 9201245"/>
              <a:gd name="connsiteX124" fmla="*/ 14202566 w 14674910"/>
              <a:gd name="connsiteY124" fmla="*/ 4575103 h 9201245"/>
              <a:gd name="connsiteX125" fmla="*/ 14191408 w 14674910"/>
              <a:gd name="connsiteY125" fmla="*/ 4562704 h 9201245"/>
              <a:gd name="connsiteX126" fmla="*/ 14073632 w 14674910"/>
              <a:gd name="connsiteY126" fmla="*/ 4482109 h 9201245"/>
              <a:gd name="connsiteX127" fmla="*/ 14024042 w 14674910"/>
              <a:gd name="connsiteY127" fmla="*/ 4458551 h 9201245"/>
              <a:gd name="connsiteX128" fmla="*/ 13666994 w 14674910"/>
              <a:gd name="connsiteY128" fmla="*/ 4277522 h 9201245"/>
              <a:gd name="connsiteX129" fmla="*/ 12254918 w 14674910"/>
              <a:gd name="connsiteY129" fmla="*/ 4160969 h 9201245"/>
              <a:gd name="connsiteX130" fmla="*/ 12221448 w 14674910"/>
              <a:gd name="connsiteY130" fmla="*/ 4159729 h 9201245"/>
              <a:gd name="connsiteX131" fmla="*/ 12226406 w 14674910"/>
              <a:gd name="connsiteY131" fmla="*/ 4162209 h 9201245"/>
              <a:gd name="connsiteX132" fmla="*/ 11969776 w 14674910"/>
              <a:gd name="connsiteY132" fmla="*/ 4127491 h 9201245"/>
              <a:gd name="connsiteX133" fmla="*/ 11968538 w 14674910"/>
              <a:gd name="connsiteY133" fmla="*/ 4126251 h 9201245"/>
              <a:gd name="connsiteX134" fmla="*/ 10685397 w 14674910"/>
              <a:gd name="connsiteY134" fmla="*/ 3710878 h 9201245"/>
              <a:gd name="connsiteX135" fmla="*/ 10942025 w 14674910"/>
              <a:gd name="connsiteY135" fmla="*/ 3997300 h 9201245"/>
              <a:gd name="connsiteX136" fmla="*/ 11088316 w 14674910"/>
              <a:gd name="connsiteY136" fmla="*/ 4132451 h 9201245"/>
              <a:gd name="connsiteX137" fmla="*/ 11089555 w 14674910"/>
              <a:gd name="connsiteY137" fmla="*/ 4133691 h 9201245"/>
              <a:gd name="connsiteX138" fmla="*/ 11069720 w 14674910"/>
              <a:gd name="connsiteY138" fmla="*/ 4122532 h 9201245"/>
              <a:gd name="connsiteX139" fmla="*/ 11651162 w 14674910"/>
              <a:gd name="connsiteY139" fmla="*/ 4570143 h 9201245"/>
              <a:gd name="connsiteX140" fmla="*/ 11208572 w 14674910"/>
              <a:gd name="connsiteY140" fmla="*/ 4317199 h 9201245"/>
              <a:gd name="connsiteX141" fmla="*/ 10622170 w 14674910"/>
              <a:gd name="connsiteY141" fmla="*/ 3926625 h 9201245"/>
              <a:gd name="connsiteX142" fmla="*/ 10594896 w 14674910"/>
              <a:gd name="connsiteY142" fmla="*/ 3911745 h 9201245"/>
              <a:gd name="connsiteX143" fmla="*/ 9852286 w 14674910"/>
              <a:gd name="connsiteY143" fmla="*/ 3477773 h 9201245"/>
              <a:gd name="connsiteX144" fmla="*/ 9370023 w 14674910"/>
              <a:gd name="connsiteY144" fmla="*/ 3269467 h 9201245"/>
              <a:gd name="connsiteX145" fmla="*/ 9305556 w 14674910"/>
              <a:gd name="connsiteY145" fmla="*/ 3217389 h 9201245"/>
              <a:gd name="connsiteX146" fmla="*/ 9008017 w 14674910"/>
              <a:gd name="connsiteY146" fmla="*/ 3124395 h 9201245"/>
              <a:gd name="connsiteX147" fmla="*/ 9006777 w 14674910"/>
              <a:gd name="connsiteY147" fmla="*/ 3124395 h 9201245"/>
              <a:gd name="connsiteX148" fmla="*/ 8999338 w 14674910"/>
              <a:gd name="connsiteY148" fmla="*/ 3118197 h 9201245"/>
              <a:gd name="connsiteX149" fmla="*/ 8991899 w 14674910"/>
              <a:gd name="connsiteY149" fmla="*/ 3111997 h 9201245"/>
              <a:gd name="connsiteX150" fmla="*/ 7907120 w 14674910"/>
              <a:gd name="connsiteY150" fmla="*/ 2674304 h 9201245"/>
              <a:gd name="connsiteX151" fmla="*/ 7928194 w 14674910"/>
              <a:gd name="connsiteY151" fmla="*/ 2995443 h 9201245"/>
              <a:gd name="connsiteX152" fmla="*/ 7929435 w 14674910"/>
              <a:gd name="connsiteY152" fmla="*/ 2996684 h 9201245"/>
              <a:gd name="connsiteX153" fmla="*/ 7936872 w 14674910"/>
              <a:gd name="connsiteY153" fmla="*/ 3006603 h 9201245"/>
              <a:gd name="connsiteX154" fmla="*/ 7960429 w 14674910"/>
              <a:gd name="connsiteY154" fmla="*/ 3082238 h 9201245"/>
              <a:gd name="connsiteX155" fmla="*/ 7943072 w 14674910"/>
              <a:gd name="connsiteY155" fmla="*/ 3054961 h 9201245"/>
              <a:gd name="connsiteX156" fmla="*/ 7935634 w 14674910"/>
              <a:gd name="connsiteY156" fmla="*/ 3040081 h 9201245"/>
              <a:gd name="connsiteX157" fmla="*/ 8183583 w 14674910"/>
              <a:gd name="connsiteY157" fmla="*/ 3648882 h 9201245"/>
              <a:gd name="connsiteX158" fmla="*/ 8198460 w 14674910"/>
              <a:gd name="connsiteY158" fmla="*/ 3657562 h 9201245"/>
              <a:gd name="connsiteX159" fmla="*/ 8235654 w 14674910"/>
              <a:gd name="connsiteY159" fmla="*/ 3714598 h 9201245"/>
              <a:gd name="connsiteX160" fmla="*/ 8286483 w 14674910"/>
              <a:gd name="connsiteY160" fmla="*/ 3770394 h 9201245"/>
              <a:gd name="connsiteX161" fmla="*/ 9459285 w 14674910"/>
              <a:gd name="connsiteY161" fmla="*/ 4123772 h 9201245"/>
              <a:gd name="connsiteX162" fmla="*/ 9397298 w 14674910"/>
              <a:gd name="connsiteY162" fmla="*/ 4153530 h 9201245"/>
              <a:gd name="connsiteX163" fmla="*/ 9376223 w 14674910"/>
              <a:gd name="connsiteY163" fmla="*/ 4158489 h 9201245"/>
              <a:gd name="connsiteX164" fmla="*/ 9238610 w 14674910"/>
              <a:gd name="connsiteY164" fmla="*/ 4213046 h 9201245"/>
              <a:gd name="connsiteX165" fmla="*/ 9229932 w 14674910"/>
              <a:gd name="connsiteY165" fmla="*/ 4211806 h 9201245"/>
              <a:gd name="connsiteX166" fmla="*/ 9224973 w 14674910"/>
              <a:gd name="connsiteY166" fmla="*/ 4211806 h 9201245"/>
              <a:gd name="connsiteX167" fmla="*/ 8862966 w 14674910"/>
              <a:gd name="connsiteY167" fmla="*/ 4267603 h 9201245"/>
              <a:gd name="connsiteX168" fmla="*/ 9423333 w 14674910"/>
              <a:gd name="connsiteY168" fmla="*/ 4697855 h 9201245"/>
              <a:gd name="connsiteX169" fmla="*/ 9424572 w 14674910"/>
              <a:gd name="connsiteY169" fmla="*/ 4699095 h 9201245"/>
              <a:gd name="connsiteX170" fmla="*/ 9636570 w 14674910"/>
              <a:gd name="connsiteY170" fmla="*/ 4834246 h 9201245"/>
              <a:gd name="connsiteX171" fmla="*/ 10669281 w 14674910"/>
              <a:gd name="connsiteY171" fmla="*/ 5208702 h 9201245"/>
              <a:gd name="connsiteX172" fmla="*/ 11414370 w 14674910"/>
              <a:gd name="connsiteY172" fmla="*/ 5193823 h 9201245"/>
              <a:gd name="connsiteX173" fmla="*/ 11440405 w 14674910"/>
              <a:gd name="connsiteY173" fmla="*/ 5195063 h 9201245"/>
              <a:gd name="connsiteX174" fmla="*/ 11667279 w 14674910"/>
              <a:gd name="connsiteY174" fmla="*/ 5186383 h 9201245"/>
              <a:gd name="connsiteX175" fmla="*/ 12310710 w 14674910"/>
              <a:gd name="connsiteY175" fmla="*/ 5341373 h 9201245"/>
              <a:gd name="connsiteX176" fmla="*/ 12315668 w 14674910"/>
              <a:gd name="connsiteY176" fmla="*/ 5341373 h 9201245"/>
              <a:gd name="connsiteX177" fmla="*/ 12318146 w 14674910"/>
              <a:gd name="connsiteY177" fmla="*/ 5343853 h 9201245"/>
              <a:gd name="connsiteX178" fmla="*/ 12313186 w 14674910"/>
              <a:gd name="connsiteY178" fmla="*/ 5343853 h 9201245"/>
              <a:gd name="connsiteX179" fmla="*/ 12323106 w 14674910"/>
              <a:gd name="connsiteY179" fmla="*/ 5352532 h 9201245"/>
              <a:gd name="connsiteX180" fmla="*/ 12382616 w 14674910"/>
              <a:gd name="connsiteY180" fmla="*/ 5404610 h 9201245"/>
              <a:gd name="connsiteX181" fmla="*/ 12507830 w 14674910"/>
              <a:gd name="connsiteY181" fmla="*/ 5595557 h 9201245"/>
              <a:gd name="connsiteX182" fmla="*/ 12536342 w 14674910"/>
              <a:gd name="connsiteY182" fmla="*/ 5674912 h 9201245"/>
              <a:gd name="connsiteX183" fmla="*/ 12547502 w 14674910"/>
              <a:gd name="connsiteY183" fmla="*/ 5697231 h 9201245"/>
              <a:gd name="connsiteX184" fmla="*/ 12548742 w 14674910"/>
              <a:gd name="connsiteY184" fmla="*/ 5700950 h 9201245"/>
              <a:gd name="connsiteX185" fmla="*/ 12552458 w 14674910"/>
              <a:gd name="connsiteY185" fmla="*/ 5714590 h 9201245"/>
              <a:gd name="connsiteX186" fmla="*/ 12531382 w 14674910"/>
              <a:gd name="connsiteY186" fmla="*/ 5705910 h 9201245"/>
              <a:gd name="connsiteX187" fmla="*/ 12390052 w 14674910"/>
              <a:gd name="connsiteY187" fmla="*/ 5537281 h 9201245"/>
              <a:gd name="connsiteX188" fmla="*/ 11460241 w 14674910"/>
              <a:gd name="connsiteY188" fmla="*/ 5403369 h 9201245"/>
              <a:gd name="connsiteX189" fmla="*/ 11788774 w 14674910"/>
              <a:gd name="connsiteY189" fmla="*/ 5838582 h 9201245"/>
              <a:gd name="connsiteX190" fmla="*/ 11806131 w 14674910"/>
              <a:gd name="connsiteY190" fmla="*/ 5857181 h 9201245"/>
              <a:gd name="connsiteX191" fmla="*/ 11842083 w 14674910"/>
              <a:gd name="connsiteY191" fmla="*/ 5955134 h 9201245"/>
              <a:gd name="connsiteX192" fmla="*/ 11832166 w 14674910"/>
              <a:gd name="connsiteY192" fmla="*/ 5943974 h 9201245"/>
              <a:gd name="connsiteX193" fmla="*/ 11951182 w 14674910"/>
              <a:gd name="connsiteY193" fmla="*/ 6405225 h 9201245"/>
              <a:gd name="connsiteX194" fmla="*/ 11972258 w 14674910"/>
              <a:gd name="connsiteY194" fmla="*/ 6756122 h 9201245"/>
              <a:gd name="connsiteX195" fmla="*/ 11977214 w 14674910"/>
              <a:gd name="connsiteY195" fmla="*/ 6883834 h 9201245"/>
              <a:gd name="connsiteX196" fmla="*/ 11982174 w 14674910"/>
              <a:gd name="connsiteY196" fmla="*/ 7054944 h 9201245"/>
              <a:gd name="connsiteX197" fmla="*/ 11978454 w 14674910"/>
              <a:gd name="connsiteY197" fmla="*/ 7099580 h 9201245"/>
              <a:gd name="connsiteX198" fmla="*/ 11993334 w 14674910"/>
              <a:gd name="connsiteY198" fmla="*/ 7369882 h 9201245"/>
              <a:gd name="connsiteX199" fmla="*/ 11994574 w 14674910"/>
              <a:gd name="connsiteY199" fmla="*/ 7376082 h 9201245"/>
              <a:gd name="connsiteX200" fmla="*/ 12004490 w 14674910"/>
              <a:gd name="connsiteY200" fmla="*/ 7487676 h 9201245"/>
              <a:gd name="connsiteX201" fmla="*/ 12046642 w 14674910"/>
              <a:gd name="connsiteY201" fmla="*/ 7759219 h 9201245"/>
              <a:gd name="connsiteX202" fmla="*/ 12077636 w 14674910"/>
              <a:gd name="connsiteY202" fmla="*/ 7883211 h 9201245"/>
              <a:gd name="connsiteX203" fmla="*/ 12090034 w 14674910"/>
              <a:gd name="connsiteY203" fmla="*/ 7922887 h 9201245"/>
              <a:gd name="connsiteX204" fmla="*/ 12070198 w 14674910"/>
              <a:gd name="connsiteY204" fmla="*/ 7927846 h 9201245"/>
              <a:gd name="connsiteX205" fmla="*/ 12056562 w 14674910"/>
              <a:gd name="connsiteY205" fmla="*/ 7895609 h 9201245"/>
              <a:gd name="connsiteX206" fmla="*/ 12029286 w 14674910"/>
              <a:gd name="connsiteY206" fmla="*/ 7812535 h 9201245"/>
              <a:gd name="connsiteX207" fmla="*/ 11985894 w 14674910"/>
              <a:gd name="connsiteY207" fmla="*/ 7635226 h 9201245"/>
              <a:gd name="connsiteX208" fmla="*/ 11969776 w 14674910"/>
              <a:gd name="connsiteY208" fmla="*/ 7550913 h 9201245"/>
              <a:gd name="connsiteX209" fmla="*/ 11966058 w 14674910"/>
              <a:gd name="connsiteY209" fmla="*/ 7536033 h 9201245"/>
              <a:gd name="connsiteX210" fmla="*/ 11943742 w 14674910"/>
              <a:gd name="connsiteY210" fmla="*/ 7315327 h 9201245"/>
              <a:gd name="connsiteX211" fmla="*/ 11922667 w 14674910"/>
              <a:gd name="connsiteY211" fmla="*/ 6799520 h 9201245"/>
              <a:gd name="connsiteX212" fmla="*/ 11869358 w 14674910"/>
              <a:gd name="connsiteY212" fmla="*/ 6296112 h 9201245"/>
              <a:gd name="connsiteX213" fmla="*/ 11736705 w 14674910"/>
              <a:gd name="connsiteY213" fmla="*/ 6023330 h 9201245"/>
              <a:gd name="connsiteX214" fmla="*/ 10959382 w 14674910"/>
              <a:gd name="connsiteY214" fmla="*/ 5460406 h 9201245"/>
              <a:gd name="connsiteX215" fmla="*/ 10903593 w 14674910"/>
              <a:gd name="connsiteY215" fmla="*/ 5449247 h 9201245"/>
              <a:gd name="connsiteX216" fmla="*/ 10775899 w 14674910"/>
              <a:gd name="connsiteY216" fmla="*/ 5445526 h 9201245"/>
              <a:gd name="connsiteX217" fmla="*/ 10525470 w 14674910"/>
              <a:gd name="connsiteY217" fmla="*/ 5462886 h 9201245"/>
              <a:gd name="connsiteX218" fmla="*/ 10539107 w 14674910"/>
              <a:gd name="connsiteY218" fmla="*/ 5694751 h 9201245"/>
              <a:gd name="connsiteX219" fmla="*/ 10546545 w 14674910"/>
              <a:gd name="connsiteY219" fmla="*/ 5703430 h 9201245"/>
              <a:gd name="connsiteX220" fmla="*/ 10550264 w 14674910"/>
              <a:gd name="connsiteY220" fmla="*/ 5760466 h 9201245"/>
              <a:gd name="connsiteX221" fmla="*/ 10542826 w 14674910"/>
              <a:gd name="connsiteY221" fmla="*/ 5748067 h 9201245"/>
              <a:gd name="connsiteX222" fmla="*/ 10618451 w 14674910"/>
              <a:gd name="connsiteY222" fmla="*/ 6061767 h 9201245"/>
              <a:gd name="connsiteX223" fmla="*/ 10728788 w 14674910"/>
              <a:gd name="connsiteY223" fmla="*/ 6358108 h 9201245"/>
              <a:gd name="connsiteX224" fmla="*/ 10734988 w 14674910"/>
              <a:gd name="connsiteY224" fmla="*/ 6370507 h 9201245"/>
              <a:gd name="connsiteX225" fmla="*/ 10799454 w 14674910"/>
              <a:gd name="connsiteY225" fmla="*/ 6524258 h 9201245"/>
              <a:gd name="connsiteX226" fmla="*/ 10991615 w 14674910"/>
              <a:gd name="connsiteY226" fmla="*/ 6904913 h 9201245"/>
              <a:gd name="connsiteX227" fmla="*/ 11090796 w 14674910"/>
              <a:gd name="connsiteY227" fmla="*/ 7089660 h 9201245"/>
              <a:gd name="connsiteX228" fmla="*/ 11230887 w 14674910"/>
              <a:gd name="connsiteY228" fmla="*/ 7676143 h 9201245"/>
              <a:gd name="connsiteX229" fmla="*/ 11214770 w 14674910"/>
              <a:gd name="connsiteY229" fmla="*/ 7730700 h 9201245"/>
              <a:gd name="connsiteX230" fmla="*/ 11194934 w 14674910"/>
              <a:gd name="connsiteY230" fmla="*/ 7881970 h 9201245"/>
              <a:gd name="connsiteX231" fmla="*/ 11144104 w 14674910"/>
              <a:gd name="connsiteY231" fmla="*/ 7681103 h 9201245"/>
              <a:gd name="connsiteX232" fmla="*/ 11061042 w 14674910"/>
              <a:gd name="connsiteY232" fmla="*/ 7333925 h 9201245"/>
              <a:gd name="connsiteX233" fmla="*/ 10970540 w 14674910"/>
              <a:gd name="connsiteY233" fmla="*/ 7076022 h 9201245"/>
              <a:gd name="connsiteX234" fmla="*/ 10922189 w 14674910"/>
              <a:gd name="connsiteY234" fmla="*/ 6997908 h 9201245"/>
              <a:gd name="connsiteX235" fmla="*/ 10680439 w 14674910"/>
              <a:gd name="connsiteY235" fmla="*/ 6562695 h 9201245"/>
              <a:gd name="connsiteX236" fmla="*/ 10606054 w 14674910"/>
              <a:gd name="connsiteY236" fmla="*/ 6416384 h 9201245"/>
              <a:gd name="connsiteX237" fmla="*/ 10556464 w 14674910"/>
              <a:gd name="connsiteY237" fmla="*/ 6340750 h 9201245"/>
              <a:gd name="connsiteX238" fmla="*/ 10475880 w 14674910"/>
              <a:gd name="connsiteY238" fmla="*/ 6189478 h 9201245"/>
              <a:gd name="connsiteX239" fmla="*/ 10447366 w 14674910"/>
              <a:gd name="connsiteY239" fmla="*/ 6165920 h 9201245"/>
              <a:gd name="connsiteX240" fmla="*/ 10438687 w 14674910"/>
              <a:gd name="connsiteY240" fmla="*/ 6147322 h 9201245"/>
              <a:gd name="connsiteX241" fmla="*/ 10434968 w 14674910"/>
              <a:gd name="connsiteY241" fmla="*/ 6136162 h 9201245"/>
              <a:gd name="connsiteX242" fmla="*/ 10431249 w 14674910"/>
              <a:gd name="connsiteY242" fmla="*/ 6120043 h 9201245"/>
              <a:gd name="connsiteX243" fmla="*/ 10366782 w 14674910"/>
              <a:gd name="connsiteY243" fmla="*/ 5953894 h 9201245"/>
              <a:gd name="connsiteX244" fmla="*/ 10283718 w 14674910"/>
              <a:gd name="connsiteY244" fmla="*/ 5636474 h 9201245"/>
              <a:gd name="connsiteX245" fmla="*/ 10226690 w 14674910"/>
              <a:gd name="connsiteY245" fmla="*/ 5517442 h 9201245"/>
              <a:gd name="connsiteX246" fmla="*/ 9604336 w 14674910"/>
              <a:gd name="connsiteY246" fmla="*/ 5053712 h 9201245"/>
              <a:gd name="connsiteX247" fmla="*/ 9832450 w 14674910"/>
              <a:gd name="connsiteY247" fmla="*/ 5982412 h 9201245"/>
              <a:gd name="connsiteX248" fmla="*/ 9816333 w 14674910"/>
              <a:gd name="connsiteY248" fmla="*/ 5973733 h 9201245"/>
              <a:gd name="connsiteX249" fmla="*/ 9531190 w 14674910"/>
              <a:gd name="connsiteY249" fmla="*/ 5555880 h 9201245"/>
              <a:gd name="connsiteX250" fmla="*/ 9384901 w 14674910"/>
              <a:gd name="connsiteY250" fmla="*/ 5109508 h 9201245"/>
              <a:gd name="connsiteX251" fmla="*/ 9381181 w 14674910"/>
              <a:gd name="connsiteY251" fmla="*/ 5076030 h 9201245"/>
              <a:gd name="connsiteX252" fmla="*/ 9308036 w 14674910"/>
              <a:gd name="connsiteY252" fmla="*/ 4949559 h 9201245"/>
              <a:gd name="connsiteX253" fmla="*/ 9205136 w 14674910"/>
              <a:gd name="connsiteY253" fmla="*/ 4846646 h 9201245"/>
              <a:gd name="connsiteX254" fmla="*/ 9192739 w 14674910"/>
              <a:gd name="connsiteY254" fmla="*/ 4835486 h 9201245"/>
              <a:gd name="connsiteX255" fmla="*/ 8955947 w 14674910"/>
              <a:gd name="connsiteY255" fmla="*/ 4628419 h 9201245"/>
              <a:gd name="connsiteX256" fmla="*/ 8846849 w 14674910"/>
              <a:gd name="connsiteY256" fmla="*/ 4518067 h 9201245"/>
              <a:gd name="connsiteX257" fmla="*/ 8416656 w 14674910"/>
              <a:gd name="connsiteY257" fmla="*/ 4313479 h 9201245"/>
              <a:gd name="connsiteX258" fmla="*/ 8179864 w 14674910"/>
              <a:gd name="connsiteY258" fmla="*/ 4159729 h 9201245"/>
              <a:gd name="connsiteX259" fmla="*/ 8171186 w 14674910"/>
              <a:gd name="connsiteY259" fmla="*/ 4148570 h 9201245"/>
              <a:gd name="connsiteX260" fmla="*/ 7971586 w 14674910"/>
              <a:gd name="connsiteY260" fmla="*/ 3966302 h 9201245"/>
              <a:gd name="connsiteX261" fmla="*/ 7970346 w 14674910"/>
              <a:gd name="connsiteY261" fmla="*/ 3966302 h 9201245"/>
              <a:gd name="connsiteX262" fmla="*/ 7325677 w 14674910"/>
              <a:gd name="connsiteY262" fmla="*/ 3265747 h 9201245"/>
              <a:gd name="connsiteX263" fmla="*/ 6642575 w 14674910"/>
              <a:gd name="connsiteY263" fmla="*/ 3363700 h 9201245"/>
              <a:gd name="connsiteX264" fmla="*/ 6164032 w 14674910"/>
              <a:gd name="connsiteY264" fmla="*/ 3958862 h 9201245"/>
              <a:gd name="connsiteX265" fmla="*/ 6364871 w 14674910"/>
              <a:gd name="connsiteY265" fmla="*/ 4172129 h 9201245"/>
              <a:gd name="connsiteX266" fmla="*/ 6471489 w 14674910"/>
              <a:gd name="connsiteY266" fmla="*/ 4211806 h 9201245"/>
              <a:gd name="connsiteX267" fmla="*/ 6511162 w 14674910"/>
              <a:gd name="connsiteY267" fmla="*/ 4225445 h 9201245"/>
              <a:gd name="connsiteX268" fmla="*/ 6524800 w 14674910"/>
              <a:gd name="connsiteY268" fmla="*/ 4234125 h 9201245"/>
              <a:gd name="connsiteX269" fmla="*/ 6720679 w 14674910"/>
              <a:gd name="connsiteY269" fmla="*/ 4333319 h 9201245"/>
              <a:gd name="connsiteX270" fmla="*/ 7057891 w 14674910"/>
              <a:gd name="connsiteY270" fmla="*/ 4561463 h 9201245"/>
              <a:gd name="connsiteX271" fmla="*/ 7366588 w 14674910"/>
              <a:gd name="connsiteY271" fmla="*/ 4725133 h 9201245"/>
              <a:gd name="connsiteX272" fmla="*/ 7835214 w 14674910"/>
              <a:gd name="connsiteY272" fmla="*/ 4891282 h 9201245"/>
              <a:gd name="connsiteX273" fmla="*/ 8467486 w 14674910"/>
              <a:gd name="connsiteY273" fmla="*/ 4968158 h 9201245"/>
              <a:gd name="connsiteX274" fmla="*/ 8477404 w 14674910"/>
              <a:gd name="connsiteY274" fmla="*/ 4971877 h 9201245"/>
              <a:gd name="connsiteX275" fmla="*/ 8054650 w 14674910"/>
              <a:gd name="connsiteY275" fmla="*/ 4985516 h 9201245"/>
              <a:gd name="connsiteX276" fmla="*/ 7985224 w 14674910"/>
              <a:gd name="connsiteY276" fmla="*/ 4976837 h 9201245"/>
              <a:gd name="connsiteX277" fmla="*/ 7972826 w 14674910"/>
              <a:gd name="connsiteY277" fmla="*/ 4976837 h 9201245"/>
              <a:gd name="connsiteX278" fmla="*/ 7952990 w 14674910"/>
              <a:gd name="connsiteY278" fmla="*/ 4974357 h 9201245"/>
              <a:gd name="connsiteX279" fmla="*/ 7949271 w 14674910"/>
              <a:gd name="connsiteY279" fmla="*/ 4974357 h 9201245"/>
              <a:gd name="connsiteX280" fmla="*/ 7930674 w 14674910"/>
              <a:gd name="connsiteY280" fmla="*/ 4976837 h 9201245"/>
              <a:gd name="connsiteX281" fmla="*/ 7915798 w 14674910"/>
              <a:gd name="connsiteY281" fmla="*/ 4976837 h 9201245"/>
              <a:gd name="connsiteX282" fmla="*/ 7858768 w 14674910"/>
              <a:gd name="connsiteY282" fmla="*/ 4970638 h 9201245"/>
              <a:gd name="connsiteX283" fmla="*/ 7841412 w 14674910"/>
              <a:gd name="connsiteY283" fmla="*/ 4971877 h 9201245"/>
              <a:gd name="connsiteX284" fmla="*/ 7314519 w 14674910"/>
              <a:gd name="connsiteY284" fmla="*/ 4903682 h 9201245"/>
              <a:gd name="connsiteX285" fmla="*/ 7462049 w 14674910"/>
              <a:gd name="connsiteY285" fmla="*/ 5078510 h 9201245"/>
              <a:gd name="connsiteX286" fmla="*/ 7498002 w 14674910"/>
              <a:gd name="connsiteY286" fmla="*/ 5146706 h 9201245"/>
              <a:gd name="connsiteX287" fmla="*/ 7571147 w 14674910"/>
              <a:gd name="connsiteY287" fmla="*/ 5324014 h 9201245"/>
              <a:gd name="connsiteX288" fmla="*/ 8013738 w 14674910"/>
              <a:gd name="connsiteY288" fmla="*/ 6400266 h 9201245"/>
              <a:gd name="connsiteX289" fmla="*/ 8695600 w 14674910"/>
              <a:gd name="connsiteY289" fmla="*/ 6276274 h 9201245"/>
              <a:gd name="connsiteX290" fmla="*/ 8819575 w 14674910"/>
              <a:gd name="connsiteY290" fmla="*/ 6293632 h 9201245"/>
              <a:gd name="connsiteX291" fmla="*/ 8862966 w 14674910"/>
              <a:gd name="connsiteY291" fmla="*/ 6294872 h 9201245"/>
              <a:gd name="connsiteX292" fmla="*/ 9820052 w 14674910"/>
              <a:gd name="connsiteY292" fmla="*/ 6345709 h 9201245"/>
              <a:gd name="connsiteX293" fmla="*/ 9397298 w 14674910"/>
              <a:gd name="connsiteY293" fmla="*/ 6485820 h 9201245"/>
              <a:gd name="connsiteX294" fmla="*/ 9379941 w 14674910"/>
              <a:gd name="connsiteY294" fmla="*/ 6483339 h 9201245"/>
              <a:gd name="connsiteX295" fmla="*/ 9165465 w 14674910"/>
              <a:gd name="connsiteY295" fmla="*/ 6485820 h 9201245"/>
              <a:gd name="connsiteX296" fmla="*/ 9158026 w 14674910"/>
              <a:gd name="connsiteY296" fmla="*/ 6488298 h 9201245"/>
              <a:gd name="connsiteX297" fmla="*/ 9141909 w 14674910"/>
              <a:gd name="connsiteY297" fmla="*/ 6479620 h 9201245"/>
              <a:gd name="connsiteX298" fmla="*/ 8730313 w 14674910"/>
              <a:gd name="connsiteY298" fmla="*/ 6458541 h 9201245"/>
              <a:gd name="connsiteX299" fmla="*/ 8736512 w 14674910"/>
              <a:gd name="connsiteY299" fmla="*/ 6461021 h 9201245"/>
              <a:gd name="connsiteX300" fmla="*/ 8647250 w 14674910"/>
              <a:gd name="connsiteY300" fmla="*/ 6469701 h 9201245"/>
              <a:gd name="connsiteX301" fmla="*/ 8639811 w 14674910"/>
              <a:gd name="connsiteY301" fmla="*/ 6465981 h 9201245"/>
              <a:gd name="connsiteX302" fmla="*/ 8339792 w 14674910"/>
              <a:gd name="connsiteY302" fmla="*/ 6573853 h 9201245"/>
              <a:gd name="connsiteX303" fmla="*/ 8834452 w 14674910"/>
              <a:gd name="connsiteY303" fmla="*/ 6773482 h 9201245"/>
              <a:gd name="connsiteX304" fmla="*/ 8917515 w 14674910"/>
              <a:gd name="connsiteY304" fmla="*/ 6832998 h 9201245"/>
              <a:gd name="connsiteX305" fmla="*/ 8964625 w 14674910"/>
              <a:gd name="connsiteY305" fmla="*/ 6877635 h 9201245"/>
              <a:gd name="connsiteX306" fmla="*/ 9158026 w 14674910"/>
              <a:gd name="connsiteY306" fmla="*/ 7221093 h 9201245"/>
              <a:gd name="connsiteX307" fmla="*/ 9166705 w 14674910"/>
              <a:gd name="connsiteY307" fmla="*/ 7425680 h 9201245"/>
              <a:gd name="connsiteX308" fmla="*/ 9166705 w 14674910"/>
              <a:gd name="connsiteY308" fmla="*/ 7472797 h 9201245"/>
              <a:gd name="connsiteX309" fmla="*/ 9166705 w 14674910"/>
              <a:gd name="connsiteY309" fmla="*/ 7477756 h 9201245"/>
              <a:gd name="connsiteX310" fmla="*/ 9161745 w 14674910"/>
              <a:gd name="connsiteY310" fmla="*/ 7513713 h 9201245"/>
              <a:gd name="connsiteX311" fmla="*/ 9153067 w 14674910"/>
              <a:gd name="connsiteY311" fmla="*/ 7539752 h 9201245"/>
              <a:gd name="connsiteX312" fmla="*/ 9124553 w 14674910"/>
              <a:gd name="connsiteY312" fmla="*/ 7707142 h 9201245"/>
              <a:gd name="connsiteX313" fmla="*/ 9133231 w 14674910"/>
              <a:gd name="connsiteY313" fmla="*/ 8210549 h 9201245"/>
              <a:gd name="connsiteX314" fmla="*/ 9133231 w 14674910"/>
              <a:gd name="connsiteY314" fmla="*/ 8216749 h 9201245"/>
              <a:gd name="connsiteX315" fmla="*/ 9141909 w 14674910"/>
              <a:gd name="connsiteY315" fmla="*/ 8304782 h 9201245"/>
              <a:gd name="connsiteX316" fmla="*/ 9156787 w 14674910"/>
              <a:gd name="connsiteY316" fmla="*/ 8483332 h 9201245"/>
              <a:gd name="connsiteX317" fmla="*/ 9160506 w 14674910"/>
              <a:gd name="connsiteY317" fmla="*/ 8664360 h 9201245"/>
              <a:gd name="connsiteX318" fmla="*/ 9155547 w 14674910"/>
              <a:gd name="connsiteY318" fmla="*/ 8839188 h 9201245"/>
              <a:gd name="connsiteX319" fmla="*/ 9146868 w 14674910"/>
              <a:gd name="connsiteY319" fmla="*/ 8922264 h 9201245"/>
              <a:gd name="connsiteX320" fmla="*/ 9135711 w 14674910"/>
              <a:gd name="connsiteY320" fmla="*/ 9000378 h 9201245"/>
              <a:gd name="connsiteX321" fmla="*/ 9122074 w 14674910"/>
              <a:gd name="connsiteY321" fmla="*/ 9076015 h 9201245"/>
              <a:gd name="connsiteX322" fmla="*/ 9115874 w 14674910"/>
              <a:gd name="connsiteY322" fmla="*/ 9111971 h 9201245"/>
              <a:gd name="connsiteX323" fmla="*/ 9107196 w 14674910"/>
              <a:gd name="connsiteY323" fmla="*/ 9145449 h 9201245"/>
              <a:gd name="connsiteX324" fmla="*/ 9091080 w 14674910"/>
              <a:gd name="connsiteY324" fmla="*/ 9201245 h 9201245"/>
              <a:gd name="connsiteX325" fmla="*/ 9084881 w 14674910"/>
              <a:gd name="connsiteY325" fmla="*/ 9007818 h 9201245"/>
              <a:gd name="connsiteX326" fmla="*/ 9086121 w 14674910"/>
              <a:gd name="connsiteY326" fmla="*/ 8995418 h 9201245"/>
              <a:gd name="connsiteX327" fmla="*/ 9092319 w 14674910"/>
              <a:gd name="connsiteY327" fmla="*/ 8917304 h 9201245"/>
              <a:gd name="connsiteX328" fmla="*/ 9096038 w 14674910"/>
              <a:gd name="connsiteY328" fmla="*/ 8835469 h 9201245"/>
              <a:gd name="connsiteX329" fmla="*/ 9097279 w 14674910"/>
              <a:gd name="connsiteY329" fmla="*/ 8751155 h 9201245"/>
              <a:gd name="connsiteX330" fmla="*/ 9096038 w 14674910"/>
              <a:gd name="connsiteY330" fmla="*/ 8664360 h 9201245"/>
              <a:gd name="connsiteX331" fmla="*/ 9092319 w 14674910"/>
              <a:gd name="connsiteY331" fmla="*/ 8554007 h 9201245"/>
              <a:gd name="connsiteX332" fmla="*/ 9088600 w 14674910"/>
              <a:gd name="connsiteY332" fmla="*/ 8485811 h 9201245"/>
              <a:gd name="connsiteX333" fmla="*/ 9077443 w 14674910"/>
              <a:gd name="connsiteY333" fmla="*/ 8309742 h 9201245"/>
              <a:gd name="connsiteX334" fmla="*/ 9073724 w 14674910"/>
              <a:gd name="connsiteY334" fmla="*/ 8258906 h 9201245"/>
              <a:gd name="connsiteX335" fmla="*/ 9030332 w 14674910"/>
              <a:gd name="connsiteY335" fmla="*/ 8102677 h 9201245"/>
              <a:gd name="connsiteX336" fmla="*/ 9029092 w 14674910"/>
              <a:gd name="connsiteY336" fmla="*/ 8107636 h 9201245"/>
              <a:gd name="connsiteX337" fmla="*/ 9010496 w 14674910"/>
              <a:gd name="connsiteY337" fmla="*/ 8035721 h 9201245"/>
              <a:gd name="connsiteX338" fmla="*/ 8955947 w 14674910"/>
              <a:gd name="connsiteY338" fmla="*/ 7875770 h 9201245"/>
              <a:gd name="connsiteX339" fmla="*/ 8937350 w 14674910"/>
              <a:gd name="connsiteY339" fmla="*/ 7822455 h 9201245"/>
              <a:gd name="connsiteX340" fmla="*/ 8923714 w 14674910"/>
              <a:gd name="connsiteY340" fmla="*/ 7837332 h 9201245"/>
              <a:gd name="connsiteX341" fmla="*/ 8900159 w 14674910"/>
              <a:gd name="connsiteY341" fmla="*/ 7815014 h 9201245"/>
              <a:gd name="connsiteX342" fmla="*/ 8924953 w 14674910"/>
              <a:gd name="connsiteY342" fmla="*/ 7790215 h 9201245"/>
              <a:gd name="connsiteX343" fmla="*/ 8917515 w 14674910"/>
              <a:gd name="connsiteY343" fmla="*/ 7770376 h 9201245"/>
              <a:gd name="connsiteX344" fmla="*/ 8756348 w 14674910"/>
              <a:gd name="connsiteY344" fmla="*/ 7756738 h 9201245"/>
              <a:gd name="connsiteX345" fmla="*/ 8725354 w 14674910"/>
              <a:gd name="connsiteY345" fmla="*/ 7755499 h 9201245"/>
              <a:gd name="connsiteX346" fmla="*/ 8670805 w 14674910"/>
              <a:gd name="connsiteY346" fmla="*/ 7760459 h 9201245"/>
              <a:gd name="connsiteX347" fmla="*/ 8152590 w 14674910"/>
              <a:gd name="connsiteY347" fmla="*/ 8050600 h 9201245"/>
              <a:gd name="connsiteX348" fmla="*/ 8131514 w 14674910"/>
              <a:gd name="connsiteY348" fmla="*/ 8082838 h 9201245"/>
              <a:gd name="connsiteX349" fmla="*/ 8107959 w 14674910"/>
              <a:gd name="connsiteY349" fmla="*/ 8122516 h 9201245"/>
              <a:gd name="connsiteX350" fmla="*/ 8085644 w 14674910"/>
              <a:gd name="connsiteY350" fmla="*/ 8165911 h 9201245"/>
              <a:gd name="connsiteX351" fmla="*/ 8081924 w 14674910"/>
              <a:gd name="connsiteY351" fmla="*/ 8169632 h 9201245"/>
              <a:gd name="connsiteX352" fmla="*/ 8024895 w 14674910"/>
              <a:gd name="connsiteY352" fmla="*/ 8242786 h 9201245"/>
              <a:gd name="connsiteX353" fmla="*/ 7891003 w 14674910"/>
              <a:gd name="connsiteY353" fmla="*/ 8488292 h 9201245"/>
              <a:gd name="connsiteX354" fmla="*/ 7895962 w 14674910"/>
              <a:gd name="connsiteY354" fmla="*/ 8472172 h 9201245"/>
              <a:gd name="connsiteX355" fmla="*/ 7904640 w 14674910"/>
              <a:gd name="connsiteY355" fmla="*/ 8443654 h 9201245"/>
              <a:gd name="connsiteX356" fmla="*/ 7914558 w 14674910"/>
              <a:gd name="connsiteY356" fmla="*/ 8416376 h 9201245"/>
              <a:gd name="connsiteX357" fmla="*/ 7924476 w 14674910"/>
              <a:gd name="connsiteY357" fmla="*/ 8389098 h 9201245"/>
              <a:gd name="connsiteX358" fmla="*/ 7946791 w 14674910"/>
              <a:gd name="connsiteY358" fmla="*/ 8335781 h 9201245"/>
              <a:gd name="connsiteX359" fmla="*/ 7948030 w 14674910"/>
              <a:gd name="connsiteY359" fmla="*/ 8333300 h 9201245"/>
              <a:gd name="connsiteX360" fmla="*/ 7848852 w 14674910"/>
              <a:gd name="connsiteY360" fmla="*/ 8510610 h 9201245"/>
              <a:gd name="connsiteX361" fmla="*/ 8007540 w 14674910"/>
              <a:gd name="connsiteY361" fmla="*/ 8074158 h 9201245"/>
              <a:gd name="connsiteX362" fmla="*/ 7998860 w 14674910"/>
              <a:gd name="connsiteY362" fmla="*/ 8081597 h 9201245"/>
              <a:gd name="connsiteX363" fmla="*/ 8042252 w 14674910"/>
              <a:gd name="connsiteY363" fmla="*/ 8013401 h 9201245"/>
              <a:gd name="connsiteX364" fmla="*/ 8045972 w 14674910"/>
              <a:gd name="connsiteY364" fmla="*/ 8013401 h 9201245"/>
              <a:gd name="connsiteX365" fmla="*/ 8191022 w 14674910"/>
              <a:gd name="connsiteY365" fmla="*/ 7842292 h 9201245"/>
              <a:gd name="connsiteX366" fmla="*/ 8202180 w 14674910"/>
              <a:gd name="connsiteY366" fmla="*/ 7837332 h 9201245"/>
              <a:gd name="connsiteX367" fmla="*/ 8326154 w 14674910"/>
              <a:gd name="connsiteY367" fmla="*/ 7753018 h 9201245"/>
              <a:gd name="connsiteX368" fmla="*/ 8378224 w 14674910"/>
              <a:gd name="connsiteY368" fmla="*/ 7710861 h 9201245"/>
              <a:gd name="connsiteX369" fmla="*/ 8576583 w 14674910"/>
              <a:gd name="connsiteY369" fmla="*/ 7637705 h 9201245"/>
              <a:gd name="connsiteX370" fmla="*/ 8836932 w 14674910"/>
              <a:gd name="connsiteY370" fmla="*/ 7585629 h 9201245"/>
              <a:gd name="connsiteX371" fmla="*/ 8917515 w 14674910"/>
              <a:gd name="connsiteY371" fmla="*/ 7178936 h 9201245"/>
              <a:gd name="connsiteX372" fmla="*/ 8556748 w 14674910"/>
              <a:gd name="connsiteY372" fmla="*/ 6880114 h 9201245"/>
              <a:gd name="connsiteX373" fmla="*/ 8481123 w 14674910"/>
              <a:gd name="connsiteY373" fmla="*/ 6855315 h 9201245"/>
              <a:gd name="connsiteX374" fmla="*/ 8295161 w 14674910"/>
              <a:gd name="connsiteY374" fmla="*/ 6820599 h 9201245"/>
              <a:gd name="connsiteX375" fmla="*/ 7961668 w 14674910"/>
              <a:gd name="connsiteY375" fmla="*/ 6717684 h 9201245"/>
              <a:gd name="connsiteX376" fmla="*/ 7951750 w 14674910"/>
              <a:gd name="connsiteY376" fmla="*/ 6705286 h 9201245"/>
              <a:gd name="connsiteX377" fmla="*/ 7776946 w 14674910"/>
              <a:gd name="connsiteY377" fmla="*/ 6552776 h 9201245"/>
              <a:gd name="connsiteX378" fmla="*/ 7734794 w 14674910"/>
              <a:gd name="connsiteY378" fmla="*/ 6488298 h 9201245"/>
              <a:gd name="connsiteX379" fmla="*/ 7525276 w 14674910"/>
              <a:gd name="connsiteY379" fmla="*/ 5946454 h 9201245"/>
              <a:gd name="connsiteX380" fmla="*/ 7511640 w 14674910"/>
              <a:gd name="connsiteY380" fmla="*/ 5922896 h 9201245"/>
              <a:gd name="connsiteX381" fmla="*/ 7211620 w 14674910"/>
              <a:gd name="connsiteY381" fmla="*/ 5136787 h 9201245"/>
              <a:gd name="connsiteX382" fmla="*/ 6471489 w 14674910"/>
              <a:gd name="connsiteY382" fmla="*/ 4480868 h 9201245"/>
              <a:gd name="connsiteX383" fmla="*/ 6333877 w 14674910"/>
              <a:gd name="connsiteY383" fmla="*/ 4421352 h 9201245"/>
              <a:gd name="connsiteX384" fmla="*/ 6327679 w 14674910"/>
              <a:gd name="connsiteY384" fmla="*/ 4420113 h 9201245"/>
              <a:gd name="connsiteX385" fmla="*/ 6302884 w 14674910"/>
              <a:gd name="connsiteY385" fmla="*/ 4411433 h 9201245"/>
              <a:gd name="connsiteX386" fmla="*/ 6275609 w 14674910"/>
              <a:gd name="connsiteY386" fmla="*/ 4411433 h 9201245"/>
              <a:gd name="connsiteX387" fmla="*/ 6011542 w 14674910"/>
              <a:gd name="connsiteY387" fmla="*/ 4365557 h 9201245"/>
              <a:gd name="connsiteX388" fmla="*/ 6177669 w 14674910"/>
              <a:gd name="connsiteY388" fmla="*/ 4959478 h 9201245"/>
              <a:gd name="connsiteX389" fmla="*/ 6178910 w 14674910"/>
              <a:gd name="connsiteY389" fmla="*/ 4960718 h 9201245"/>
              <a:gd name="connsiteX390" fmla="*/ 6260732 w 14674910"/>
              <a:gd name="connsiteY390" fmla="*/ 5198783 h 9201245"/>
              <a:gd name="connsiteX391" fmla="*/ 6385947 w 14674910"/>
              <a:gd name="connsiteY391" fmla="*/ 5418249 h 9201245"/>
              <a:gd name="connsiteX392" fmla="*/ 6392146 w 14674910"/>
              <a:gd name="connsiteY392" fmla="*/ 5429408 h 9201245"/>
              <a:gd name="connsiteX393" fmla="*/ 6383468 w 14674910"/>
              <a:gd name="connsiteY393" fmla="*/ 5418249 h 9201245"/>
              <a:gd name="connsiteX394" fmla="*/ 6627698 w 14674910"/>
              <a:gd name="connsiteY394" fmla="*/ 5827422 h 9201245"/>
              <a:gd name="connsiteX395" fmla="*/ 6791344 w 14674910"/>
              <a:gd name="connsiteY395" fmla="*/ 6098964 h 9201245"/>
              <a:gd name="connsiteX396" fmla="*/ 6806222 w 14674910"/>
              <a:gd name="connsiteY396" fmla="*/ 6134922 h 9201245"/>
              <a:gd name="connsiteX397" fmla="*/ 6831016 w 14674910"/>
              <a:gd name="connsiteY397" fmla="*/ 6186998 h 9201245"/>
              <a:gd name="connsiteX398" fmla="*/ 6847134 w 14674910"/>
              <a:gd name="connsiteY398" fmla="*/ 6214278 h 9201245"/>
              <a:gd name="connsiteX399" fmla="*/ 6852093 w 14674910"/>
              <a:gd name="connsiteY399" fmla="*/ 6227916 h 9201245"/>
              <a:gd name="connsiteX400" fmla="*/ 6860771 w 14674910"/>
              <a:gd name="connsiteY400" fmla="*/ 6245276 h 9201245"/>
              <a:gd name="connsiteX401" fmla="*/ 6862010 w 14674910"/>
              <a:gd name="connsiteY401" fmla="*/ 6246515 h 9201245"/>
              <a:gd name="connsiteX402" fmla="*/ 6906642 w 14674910"/>
              <a:gd name="connsiteY402" fmla="*/ 6351908 h 9201245"/>
              <a:gd name="connsiteX403" fmla="*/ 6900442 w 14674910"/>
              <a:gd name="connsiteY403" fmla="*/ 6346948 h 9201245"/>
              <a:gd name="connsiteX404" fmla="*/ 6897964 w 14674910"/>
              <a:gd name="connsiteY404" fmla="*/ 6344468 h 9201245"/>
              <a:gd name="connsiteX405" fmla="*/ 6954992 w 14674910"/>
              <a:gd name="connsiteY405" fmla="*/ 6557736 h 9201245"/>
              <a:gd name="connsiteX406" fmla="*/ 6958710 w 14674910"/>
              <a:gd name="connsiteY406" fmla="*/ 6562695 h 9201245"/>
              <a:gd name="connsiteX407" fmla="*/ 6958710 w 14674910"/>
              <a:gd name="connsiteY407" fmla="*/ 6563936 h 9201245"/>
              <a:gd name="connsiteX408" fmla="*/ 6976068 w 14674910"/>
              <a:gd name="connsiteY408" fmla="*/ 6715206 h 9201245"/>
              <a:gd name="connsiteX409" fmla="*/ 6953752 w 14674910"/>
              <a:gd name="connsiteY409" fmla="*/ 7407081 h 9201245"/>
              <a:gd name="connsiteX410" fmla="*/ 6957472 w 14674910"/>
              <a:gd name="connsiteY410" fmla="*/ 7415760 h 9201245"/>
              <a:gd name="connsiteX411" fmla="*/ 6948794 w 14674910"/>
              <a:gd name="connsiteY411" fmla="*/ 7464118 h 9201245"/>
              <a:gd name="connsiteX412" fmla="*/ 6910361 w 14674910"/>
              <a:gd name="connsiteY412" fmla="*/ 7421961 h 9201245"/>
              <a:gd name="connsiteX413" fmla="*/ 6885566 w 14674910"/>
              <a:gd name="connsiteY413" fmla="*/ 7259531 h 9201245"/>
              <a:gd name="connsiteX414" fmla="*/ 6881847 w 14674910"/>
              <a:gd name="connsiteY414" fmla="*/ 7010306 h 9201245"/>
              <a:gd name="connsiteX415" fmla="*/ 6878128 w 14674910"/>
              <a:gd name="connsiteY415" fmla="*/ 6992948 h 9201245"/>
              <a:gd name="connsiteX416" fmla="*/ 6612821 w 14674910"/>
              <a:gd name="connsiteY416" fmla="*/ 6182039 h 9201245"/>
              <a:gd name="connsiteX417" fmla="*/ 6579348 w 14674910"/>
              <a:gd name="connsiteY417" fmla="*/ 7270689 h 9201245"/>
              <a:gd name="connsiteX418" fmla="*/ 6573149 w 14674910"/>
              <a:gd name="connsiteY418" fmla="*/ 7288049 h 9201245"/>
              <a:gd name="connsiteX419" fmla="*/ 6570669 w 14674910"/>
              <a:gd name="connsiteY419" fmla="*/ 7293009 h 9201245"/>
              <a:gd name="connsiteX420" fmla="*/ 6565710 w 14674910"/>
              <a:gd name="connsiteY420" fmla="*/ 7306648 h 9201245"/>
              <a:gd name="connsiteX421" fmla="*/ 6566950 w 14674910"/>
              <a:gd name="connsiteY421" fmla="*/ 7310367 h 9201245"/>
              <a:gd name="connsiteX422" fmla="*/ 6554552 w 14674910"/>
              <a:gd name="connsiteY422" fmla="*/ 7352524 h 9201245"/>
              <a:gd name="connsiteX423" fmla="*/ 6534717 w 14674910"/>
              <a:gd name="connsiteY423" fmla="*/ 7389721 h 9201245"/>
              <a:gd name="connsiteX424" fmla="*/ 6533476 w 14674910"/>
              <a:gd name="connsiteY424" fmla="*/ 7383523 h 9201245"/>
              <a:gd name="connsiteX425" fmla="*/ 6447934 w 14674910"/>
              <a:gd name="connsiteY425" fmla="*/ 7559592 h 9201245"/>
              <a:gd name="connsiteX426" fmla="*/ 6446694 w 14674910"/>
              <a:gd name="connsiteY426" fmla="*/ 7562070 h 9201245"/>
              <a:gd name="connsiteX427" fmla="*/ 6407022 w 14674910"/>
              <a:gd name="connsiteY427" fmla="*/ 7637705 h 9201245"/>
              <a:gd name="connsiteX428" fmla="*/ 6408263 w 14674910"/>
              <a:gd name="connsiteY428" fmla="*/ 7631507 h 9201245"/>
              <a:gd name="connsiteX429" fmla="*/ 6239656 w 14674910"/>
              <a:gd name="connsiteY429" fmla="*/ 7908009 h 9201245"/>
              <a:gd name="connsiteX430" fmla="*/ 6230978 w 14674910"/>
              <a:gd name="connsiteY430" fmla="*/ 7921648 h 9201245"/>
              <a:gd name="connsiteX431" fmla="*/ 6199985 w 14674910"/>
              <a:gd name="connsiteY431" fmla="*/ 7948926 h 9201245"/>
              <a:gd name="connsiteX432" fmla="*/ 6028900 w 14674910"/>
              <a:gd name="connsiteY432" fmla="*/ 8235348 h 9201245"/>
              <a:gd name="connsiteX433" fmla="*/ 5799546 w 14674910"/>
              <a:gd name="connsiteY433" fmla="*/ 8689159 h 9201245"/>
              <a:gd name="connsiteX434" fmla="*/ 5730120 w 14674910"/>
              <a:gd name="connsiteY434" fmla="*/ 8739995 h 9201245"/>
              <a:gd name="connsiteX435" fmla="*/ 5712763 w 14674910"/>
              <a:gd name="connsiteY435" fmla="*/ 8756115 h 9201245"/>
              <a:gd name="connsiteX436" fmla="*/ 5756155 w 14674910"/>
              <a:gd name="connsiteY436" fmla="*/ 8492011 h 9201245"/>
              <a:gd name="connsiteX437" fmla="*/ 5826820 w 14674910"/>
              <a:gd name="connsiteY437" fmla="*/ 8329581 h 9201245"/>
              <a:gd name="connsiteX438" fmla="*/ 5878890 w 14674910"/>
              <a:gd name="connsiteY438" fmla="*/ 8241548 h 9201245"/>
              <a:gd name="connsiteX439" fmla="*/ 6113202 w 14674910"/>
              <a:gd name="connsiteY439" fmla="*/ 7833613 h 9201245"/>
              <a:gd name="connsiteX440" fmla="*/ 6115682 w 14674910"/>
              <a:gd name="connsiteY440" fmla="*/ 7832372 h 9201245"/>
              <a:gd name="connsiteX441" fmla="*/ 6450414 w 14674910"/>
              <a:gd name="connsiteY441" fmla="*/ 7192575 h 9201245"/>
              <a:gd name="connsiteX442" fmla="*/ 6488846 w 14674910"/>
              <a:gd name="connsiteY442" fmla="*/ 7111980 h 9201245"/>
              <a:gd name="connsiteX443" fmla="*/ 6503723 w 14674910"/>
              <a:gd name="connsiteY443" fmla="*/ 6989227 h 9201245"/>
              <a:gd name="connsiteX444" fmla="*/ 6535958 w 14674910"/>
              <a:gd name="connsiteY444" fmla="*/ 6738764 h 9201245"/>
              <a:gd name="connsiteX445" fmla="*/ 6530998 w 14674910"/>
              <a:gd name="connsiteY445" fmla="*/ 6692888 h 9201245"/>
              <a:gd name="connsiteX446" fmla="*/ 6177669 w 14674910"/>
              <a:gd name="connsiteY446" fmla="*/ 5607956 h 9201245"/>
              <a:gd name="connsiteX447" fmla="*/ 6082208 w 14674910"/>
              <a:gd name="connsiteY447" fmla="*/ 5413289 h 9201245"/>
              <a:gd name="connsiteX448" fmla="*/ 5613584 w 14674910"/>
              <a:gd name="connsiteY448" fmla="*/ 4025818 h 9201245"/>
              <a:gd name="connsiteX449" fmla="*/ 5616062 w 14674910"/>
              <a:gd name="connsiteY449" fmla="*/ 4013418 h 9201245"/>
              <a:gd name="connsiteX450" fmla="*/ 5624742 w 14674910"/>
              <a:gd name="connsiteY450" fmla="*/ 3870828 h 9201245"/>
              <a:gd name="connsiteX451" fmla="*/ 5782189 w 14674910"/>
              <a:gd name="connsiteY451" fmla="*/ 3477773 h 9201245"/>
              <a:gd name="connsiteX452" fmla="*/ 4978832 w 14674910"/>
              <a:gd name="connsiteY452" fmla="*/ 3917944 h 9201245"/>
              <a:gd name="connsiteX453" fmla="*/ 4916844 w 14674910"/>
              <a:gd name="connsiteY453" fmla="*/ 4060536 h 9201245"/>
              <a:gd name="connsiteX454" fmla="*/ 4827582 w 14674910"/>
              <a:gd name="connsiteY454" fmla="*/ 4469710 h 9201245"/>
              <a:gd name="connsiteX455" fmla="*/ 4874692 w 14674910"/>
              <a:gd name="connsiteY455" fmla="*/ 4961957 h 9201245"/>
              <a:gd name="connsiteX456" fmla="*/ 5023463 w 14674910"/>
              <a:gd name="connsiteY456" fmla="*/ 5283098 h 9201245"/>
              <a:gd name="connsiteX457" fmla="*/ 5438779 w 14674910"/>
              <a:gd name="connsiteY457" fmla="*/ 6097725 h 9201245"/>
              <a:gd name="connsiteX458" fmla="*/ 5505725 w 14674910"/>
              <a:gd name="connsiteY458" fmla="*/ 6298592 h 9201245"/>
              <a:gd name="connsiteX459" fmla="*/ 5524320 w 14674910"/>
              <a:gd name="connsiteY459" fmla="*/ 6354388 h 9201245"/>
              <a:gd name="connsiteX460" fmla="*/ 5542917 w 14674910"/>
              <a:gd name="connsiteY460" fmla="*/ 6743724 h 9201245"/>
              <a:gd name="connsiteX461" fmla="*/ 5551596 w 14674910"/>
              <a:gd name="connsiteY461" fmla="*/ 6782161 h 9201245"/>
              <a:gd name="connsiteX462" fmla="*/ 5547877 w 14674910"/>
              <a:gd name="connsiteY462" fmla="*/ 6787121 h 9201245"/>
              <a:gd name="connsiteX463" fmla="*/ 5519363 w 14674910"/>
              <a:gd name="connsiteY463" fmla="*/ 6837957 h 9201245"/>
              <a:gd name="connsiteX464" fmla="*/ 5463574 w 14674910"/>
              <a:gd name="connsiteY464" fmla="*/ 6969390 h 9201245"/>
              <a:gd name="connsiteX465" fmla="*/ 5369353 w 14674910"/>
              <a:gd name="connsiteY465" fmla="*/ 7113219 h 9201245"/>
              <a:gd name="connsiteX466" fmla="*/ 5369353 w 14674910"/>
              <a:gd name="connsiteY466" fmla="*/ 7095861 h 9201245"/>
              <a:gd name="connsiteX467" fmla="*/ 5448696 w 14674910"/>
              <a:gd name="connsiteY467" fmla="*/ 6493258 h 9201245"/>
              <a:gd name="connsiteX468" fmla="*/ 5161074 w 14674910"/>
              <a:gd name="connsiteY468" fmla="*/ 5838582 h 9201245"/>
              <a:gd name="connsiteX469" fmla="*/ 5056936 w 14674910"/>
              <a:gd name="connsiteY469" fmla="*/ 5671193 h 9201245"/>
              <a:gd name="connsiteX470" fmla="*/ 5020983 w 14674910"/>
              <a:gd name="connsiteY470" fmla="*/ 5621596 h 9201245"/>
              <a:gd name="connsiteX471" fmla="*/ 4592030 w 14674910"/>
              <a:gd name="connsiteY471" fmla="*/ 4627180 h 9201245"/>
              <a:gd name="connsiteX472" fmla="*/ 4592030 w 14674910"/>
              <a:gd name="connsiteY472" fmla="*/ 4609820 h 9201245"/>
              <a:gd name="connsiteX473" fmla="*/ 4585832 w 14674910"/>
              <a:gd name="connsiteY473" fmla="*/ 4498228 h 9201245"/>
              <a:gd name="connsiteX474" fmla="*/ 4629222 w 14674910"/>
              <a:gd name="connsiteY474" fmla="*/ 4133691 h 9201245"/>
              <a:gd name="connsiteX475" fmla="*/ 4213906 w 14674910"/>
              <a:gd name="connsiteY475" fmla="*/ 4534185 h 9201245"/>
              <a:gd name="connsiteX476" fmla="*/ 4158117 w 14674910"/>
              <a:gd name="connsiteY476" fmla="*/ 4562704 h 9201245"/>
              <a:gd name="connsiteX477" fmla="*/ 3776275 w 14674910"/>
              <a:gd name="connsiteY477" fmla="*/ 4836726 h 9201245"/>
              <a:gd name="connsiteX478" fmla="*/ 3603949 w 14674910"/>
              <a:gd name="connsiteY478" fmla="*/ 4966917 h 9201245"/>
              <a:gd name="connsiteX479" fmla="*/ 3601470 w 14674910"/>
              <a:gd name="connsiteY479" fmla="*/ 4968158 h 9201245"/>
              <a:gd name="connsiteX480" fmla="*/ 3456421 w 14674910"/>
              <a:gd name="connsiteY480" fmla="*/ 5095869 h 9201245"/>
              <a:gd name="connsiteX481" fmla="*/ 3239464 w 14674910"/>
              <a:gd name="connsiteY481" fmla="*/ 5788984 h 9201245"/>
              <a:gd name="connsiteX482" fmla="*/ 3239464 w 14674910"/>
              <a:gd name="connsiteY482" fmla="*/ 5782785 h 9201245"/>
              <a:gd name="connsiteX483" fmla="*/ 3243183 w 14674910"/>
              <a:gd name="connsiteY483" fmla="*/ 5795185 h 9201245"/>
              <a:gd name="connsiteX484" fmla="*/ 3384515 w 14674910"/>
              <a:gd name="connsiteY484" fmla="*/ 5986132 h 9201245"/>
              <a:gd name="connsiteX485" fmla="*/ 3435344 w 14674910"/>
              <a:gd name="connsiteY485" fmla="*/ 6020850 h 9201245"/>
              <a:gd name="connsiteX486" fmla="*/ 3513449 w 14674910"/>
              <a:gd name="connsiteY486" fmla="*/ 6060526 h 9201245"/>
              <a:gd name="connsiteX487" fmla="*/ 3600230 w 14674910"/>
              <a:gd name="connsiteY487" fmla="*/ 6148561 h 9201245"/>
              <a:gd name="connsiteX488" fmla="*/ 3594032 w 14674910"/>
              <a:gd name="connsiteY488" fmla="*/ 6147322 h 9201245"/>
              <a:gd name="connsiteX489" fmla="*/ 3608909 w 14674910"/>
              <a:gd name="connsiteY489" fmla="*/ 6156000 h 9201245"/>
              <a:gd name="connsiteX490" fmla="*/ 3768836 w 14674910"/>
              <a:gd name="connsiteY490" fmla="*/ 6245276 h 9201245"/>
              <a:gd name="connsiteX491" fmla="*/ 4440780 w 14674910"/>
              <a:gd name="connsiteY491" fmla="*/ 6839198 h 9201245"/>
              <a:gd name="connsiteX492" fmla="*/ 4445738 w 14674910"/>
              <a:gd name="connsiteY492" fmla="*/ 6932190 h 9201245"/>
              <a:gd name="connsiteX493" fmla="*/ 4429623 w 14674910"/>
              <a:gd name="connsiteY493" fmla="*/ 6927230 h 9201245"/>
              <a:gd name="connsiteX494" fmla="*/ 3860578 w 14674910"/>
              <a:gd name="connsiteY494" fmla="*/ 6546576 h 9201245"/>
              <a:gd name="connsiteX495" fmla="*/ 3839502 w 14674910"/>
              <a:gd name="connsiteY495" fmla="*/ 6709005 h 9201245"/>
              <a:gd name="connsiteX496" fmla="*/ 3843221 w 14674910"/>
              <a:gd name="connsiteY496" fmla="*/ 6738764 h 9201245"/>
              <a:gd name="connsiteX497" fmla="*/ 3871736 w 14674910"/>
              <a:gd name="connsiteY497" fmla="*/ 6842917 h 9201245"/>
              <a:gd name="connsiteX498" fmla="*/ 3844460 w 14674910"/>
              <a:gd name="connsiteY498" fmla="*/ 6888793 h 9201245"/>
              <a:gd name="connsiteX499" fmla="*/ 3837022 w 14674910"/>
              <a:gd name="connsiteY499" fmla="*/ 6861516 h 9201245"/>
              <a:gd name="connsiteX500" fmla="*/ 3828345 w 14674910"/>
              <a:gd name="connsiteY500" fmla="*/ 6825558 h 9201245"/>
              <a:gd name="connsiteX501" fmla="*/ 3818426 w 14674910"/>
              <a:gd name="connsiteY501" fmla="*/ 6984267 h 9201245"/>
              <a:gd name="connsiteX502" fmla="*/ 3815946 w 14674910"/>
              <a:gd name="connsiteY502" fmla="*/ 7005346 h 9201245"/>
              <a:gd name="connsiteX503" fmla="*/ 3815946 w 14674910"/>
              <a:gd name="connsiteY503" fmla="*/ 7031384 h 9201245"/>
              <a:gd name="connsiteX504" fmla="*/ 3887852 w 14674910"/>
              <a:gd name="connsiteY504" fmla="*/ 7865850 h 9201245"/>
              <a:gd name="connsiteX505" fmla="*/ 3734123 w 14674910"/>
              <a:gd name="connsiteY505" fmla="*/ 7285568 h 9201245"/>
              <a:gd name="connsiteX506" fmla="*/ 3726684 w 14674910"/>
              <a:gd name="connsiteY506" fmla="*/ 7324006 h 9201245"/>
              <a:gd name="connsiteX507" fmla="*/ 3705608 w 14674910"/>
              <a:gd name="connsiteY507" fmla="*/ 7160336 h 9201245"/>
              <a:gd name="connsiteX508" fmla="*/ 3708089 w 14674910"/>
              <a:gd name="connsiteY508" fmla="*/ 7147937 h 9201245"/>
              <a:gd name="connsiteX509" fmla="*/ 3685774 w 14674910"/>
              <a:gd name="connsiteY509" fmla="*/ 6883834 h 9201245"/>
              <a:gd name="connsiteX510" fmla="*/ 3646102 w 14674910"/>
              <a:gd name="connsiteY510" fmla="*/ 6520538 h 9201245"/>
              <a:gd name="connsiteX511" fmla="*/ 3121688 w 14674910"/>
              <a:gd name="connsiteY511" fmla="*/ 6055567 h 9201245"/>
              <a:gd name="connsiteX512" fmla="*/ 3121688 w 14674910"/>
              <a:gd name="connsiteY512" fmla="*/ 6058047 h 9201245"/>
              <a:gd name="connsiteX513" fmla="*/ 3101852 w 14674910"/>
              <a:gd name="connsiteY513" fmla="*/ 6035729 h 9201245"/>
              <a:gd name="connsiteX514" fmla="*/ 3105571 w 14674910"/>
              <a:gd name="connsiteY514" fmla="*/ 6028290 h 9201245"/>
              <a:gd name="connsiteX515" fmla="*/ 2960521 w 14674910"/>
              <a:gd name="connsiteY515" fmla="*/ 5672432 h 9201245"/>
              <a:gd name="connsiteX516" fmla="*/ 2627028 w 14674910"/>
              <a:gd name="connsiteY516" fmla="*/ 6118804 h 9201245"/>
              <a:gd name="connsiteX517" fmla="*/ 2552643 w 14674910"/>
              <a:gd name="connsiteY517" fmla="*/ 6257675 h 9201245"/>
              <a:gd name="connsiteX518" fmla="*/ 2550165 w 14674910"/>
              <a:gd name="connsiteY518" fmla="*/ 6262634 h 9201245"/>
              <a:gd name="connsiteX519" fmla="*/ 2519170 w 14674910"/>
              <a:gd name="connsiteY519" fmla="*/ 6315950 h 9201245"/>
              <a:gd name="connsiteX520" fmla="*/ 2417510 w 14674910"/>
              <a:gd name="connsiteY520" fmla="*/ 6520538 h 9201245"/>
              <a:gd name="connsiteX521" fmla="*/ 2405113 w 14674910"/>
              <a:gd name="connsiteY521" fmla="*/ 6594932 h 9201245"/>
              <a:gd name="connsiteX522" fmla="*/ 2319570 w 14674910"/>
              <a:gd name="connsiteY522" fmla="*/ 6859036 h 9201245"/>
              <a:gd name="connsiteX523" fmla="*/ 2219151 w 14674910"/>
              <a:gd name="connsiteY523" fmla="*/ 7305407 h 9201245"/>
              <a:gd name="connsiteX524" fmla="*/ 2210471 w 14674910"/>
              <a:gd name="connsiteY524" fmla="*/ 7407081 h 9201245"/>
              <a:gd name="connsiteX525" fmla="*/ 2205513 w 14674910"/>
              <a:gd name="connsiteY525" fmla="*/ 7434359 h 9201245"/>
              <a:gd name="connsiteX526" fmla="*/ 2153443 w 14674910"/>
              <a:gd name="connsiteY526" fmla="*/ 7549672 h 9201245"/>
              <a:gd name="connsiteX527" fmla="*/ 2050544 w 14674910"/>
              <a:gd name="connsiteY527" fmla="*/ 7846013 h 9201245"/>
              <a:gd name="connsiteX528" fmla="*/ 2038148 w 14674910"/>
              <a:gd name="connsiteY528" fmla="*/ 7834853 h 9201245"/>
              <a:gd name="connsiteX529" fmla="*/ 1688537 w 14674910"/>
              <a:gd name="connsiteY529" fmla="*/ 8179552 h 9201245"/>
              <a:gd name="connsiteX530" fmla="*/ 1585639 w 14674910"/>
              <a:gd name="connsiteY530" fmla="*/ 8231628 h 9201245"/>
              <a:gd name="connsiteX531" fmla="*/ 1452985 w 14674910"/>
              <a:gd name="connsiteY531" fmla="*/ 8345701 h 9201245"/>
              <a:gd name="connsiteX532" fmla="*/ 1093457 w 14674910"/>
              <a:gd name="connsiteY532" fmla="*/ 8436215 h 9201245"/>
              <a:gd name="connsiteX533" fmla="*/ 0 w 14674910"/>
              <a:gd name="connsiteY533" fmla="*/ 8759834 h 9201245"/>
              <a:gd name="connsiteX534" fmla="*/ 870304 w 14674910"/>
              <a:gd name="connsiteY534" fmla="*/ 8366778 h 9201245"/>
              <a:gd name="connsiteX535" fmla="*/ 1138089 w 14674910"/>
              <a:gd name="connsiteY535" fmla="*/ 8329581 h 9201245"/>
              <a:gd name="connsiteX536" fmla="*/ 1290578 w 14674910"/>
              <a:gd name="connsiteY536" fmla="*/ 8293624 h 9201245"/>
              <a:gd name="connsiteX537" fmla="*/ 1355046 w 14674910"/>
              <a:gd name="connsiteY537" fmla="*/ 8241548 h 9201245"/>
              <a:gd name="connsiteX538" fmla="*/ 1668702 w 14674910"/>
              <a:gd name="connsiteY538" fmla="*/ 7999762 h 9201245"/>
              <a:gd name="connsiteX539" fmla="*/ 2153443 w 14674910"/>
              <a:gd name="connsiteY539" fmla="*/ 6540378 h 9201245"/>
              <a:gd name="connsiteX540" fmla="*/ 2147245 w 14674910"/>
              <a:gd name="connsiteY540" fmla="*/ 6545335 h 9201245"/>
              <a:gd name="connsiteX541" fmla="*/ 2167081 w 14674910"/>
              <a:gd name="connsiteY541" fmla="*/ 6442422 h 9201245"/>
              <a:gd name="connsiteX542" fmla="*/ 2175759 w 14674910"/>
              <a:gd name="connsiteY542" fmla="*/ 6434983 h 9201245"/>
              <a:gd name="connsiteX543" fmla="*/ 2266262 w 14674910"/>
              <a:gd name="connsiteY543" fmla="*/ 6191958 h 9201245"/>
              <a:gd name="connsiteX544" fmla="*/ 2320809 w 14674910"/>
              <a:gd name="connsiteY544" fmla="*/ 6091524 h 9201245"/>
              <a:gd name="connsiteX545" fmla="*/ 2322051 w 14674910"/>
              <a:gd name="connsiteY545" fmla="*/ 6091524 h 9201245"/>
              <a:gd name="connsiteX546" fmla="*/ 2986555 w 14674910"/>
              <a:gd name="connsiteY546" fmla="*/ 5093389 h 9201245"/>
              <a:gd name="connsiteX547" fmla="*/ 2638186 w 14674910"/>
              <a:gd name="connsiteY547" fmla="*/ 5185144 h 9201245"/>
              <a:gd name="connsiteX548" fmla="*/ 2421230 w 14674910"/>
              <a:gd name="connsiteY548" fmla="*/ 5228540 h 9201245"/>
              <a:gd name="connsiteX549" fmla="*/ 2180719 w 14674910"/>
              <a:gd name="connsiteY549" fmla="*/ 5284337 h 9201245"/>
              <a:gd name="connsiteX550" fmla="*/ 1963762 w 14674910"/>
              <a:gd name="connsiteY550" fmla="*/ 5358733 h 9201245"/>
              <a:gd name="connsiteX551" fmla="*/ 1325292 w 14674910"/>
              <a:gd name="connsiteY551" fmla="*/ 5691031 h 9201245"/>
              <a:gd name="connsiteX552" fmla="*/ 1929050 w 14674910"/>
              <a:gd name="connsiteY552" fmla="*/ 5280618 h 9201245"/>
              <a:gd name="connsiteX553" fmla="*/ 2101375 w 14674910"/>
              <a:gd name="connsiteY553" fmla="*/ 5226061 h 9201245"/>
              <a:gd name="connsiteX554" fmla="*/ 2111292 w 14674910"/>
              <a:gd name="connsiteY554" fmla="*/ 5222341 h 9201245"/>
              <a:gd name="connsiteX555" fmla="*/ 2620830 w 14674910"/>
              <a:gd name="connsiteY555" fmla="*/ 5042553 h 9201245"/>
              <a:gd name="connsiteX556" fmla="*/ 2997713 w 14674910"/>
              <a:gd name="connsiteY556" fmla="*/ 4895002 h 9201245"/>
              <a:gd name="connsiteX557" fmla="*/ 3110531 w 14674910"/>
              <a:gd name="connsiteY557" fmla="*/ 4855325 h 9201245"/>
              <a:gd name="connsiteX558" fmla="*/ 3093174 w 14674910"/>
              <a:gd name="connsiteY558" fmla="*/ 4859045 h 9201245"/>
              <a:gd name="connsiteX559" fmla="*/ 3131605 w 14674910"/>
              <a:gd name="connsiteY559" fmla="*/ 4844166 h 9201245"/>
              <a:gd name="connsiteX560" fmla="*/ 3249382 w 14674910"/>
              <a:gd name="connsiteY560" fmla="*/ 4798288 h 9201245"/>
              <a:gd name="connsiteX561" fmla="*/ 3440303 w 14674910"/>
              <a:gd name="connsiteY561" fmla="*/ 4720174 h 9201245"/>
              <a:gd name="connsiteX562" fmla="*/ 3808508 w 14674910"/>
              <a:gd name="connsiteY562" fmla="*/ 4488308 h 9201245"/>
              <a:gd name="connsiteX563" fmla="*/ 3900250 w 14674910"/>
              <a:gd name="connsiteY563" fmla="*/ 4405234 h 9201245"/>
              <a:gd name="connsiteX564" fmla="*/ 3896530 w 14674910"/>
              <a:gd name="connsiteY564" fmla="*/ 4407713 h 9201245"/>
              <a:gd name="connsiteX565" fmla="*/ 3896530 w 14674910"/>
              <a:gd name="connsiteY565" fmla="*/ 4406473 h 9201245"/>
              <a:gd name="connsiteX566" fmla="*/ 3915127 w 14674910"/>
              <a:gd name="connsiteY566" fmla="*/ 4390354 h 9201245"/>
              <a:gd name="connsiteX567" fmla="*/ 3941162 w 14674910"/>
              <a:gd name="connsiteY567" fmla="*/ 4371756 h 9201245"/>
              <a:gd name="connsiteX568" fmla="*/ 4000670 w 14674910"/>
              <a:gd name="connsiteY568" fmla="*/ 4318439 h 9201245"/>
              <a:gd name="connsiteX569" fmla="*/ 4032903 w 14674910"/>
              <a:gd name="connsiteY569" fmla="*/ 4287441 h 9201245"/>
              <a:gd name="connsiteX570" fmla="*/ 4040341 w 14674910"/>
              <a:gd name="connsiteY570" fmla="*/ 4273802 h 9201245"/>
              <a:gd name="connsiteX571" fmla="*/ 4065137 w 14674910"/>
              <a:gd name="connsiteY571" fmla="*/ 4245284 h 9201245"/>
              <a:gd name="connsiteX572" fmla="*/ 4411027 w 14674910"/>
              <a:gd name="connsiteY572" fmla="*/ 3846030 h 9201245"/>
              <a:gd name="connsiteX573" fmla="*/ 4402348 w 14674910"/>
              <a:gd name="connsiteY573" fmla="*/ 3853468 h 9201245"/>
              <a:gd name="connsiteX574" fmla="*/ 4445738 w 14674910"/>
              <a:gd name="connsiteY574" fmla="*/ 3791472 h 9201245"/>
              <a:gd name="connsiteX575" fmla="*/ 4460616 w 14674910"/>
              <a:gd name="connsiteY575" fmla="*/ 3782793 h 9201245"/>
              <a:gd name="connsiteX576" fmla="*/ 4535002 w 14674910"/>
              <a:gd name="connsiteY576" fmla="*/ 3678640 h 9201245"/>
              <a:gd name="connsiteX577" fmla="*/ 4598228 w 14674910"/>
              <a:gd name="connsiteY577" fmla="*/ 3588126 h 9201245"/>
              <a:gd name="connsiteX578" fmla="*/ 4605666 w 14674910"/>
              <a:gd name="connsiteY578" fmla="*/ 3576966 h 9201245"/>
              <a:gd name="connsiteX579" fmla="*/ 4624262 w 14674910"/>
              <a:gd name="connsiteY579" fmla="*/ 3549689 h 9201245"/>
              <a:gd name="connsiteX580" fmla="*/ 4667654 w 14674910"/>
              <a:gd name="connsiteY580" fmla="*/ 3480253 h 9201245"/>
              <a:gd name="connsiteX581" fmla="*/ 4614345 w 14674910"/>
              <a:gd name="connsiteY581" fmla="*/ 3495132 h 9201245"/>
              <a:gd name="connsiteX582" fmla="*/ 4573433 w 14674910"/>
              <a:gd name="connsiteY582" fmla="*/ 3477773 h 9201245"/>
              <a:gd name="connsiteX583" fmla="*/ 4556077 w 14674910"/>
              <a:gd name="connsiteY583" fmla="*/ 3481493 h 9201245"/>
              <a:gd name="connsiteX584" fmla="*/ 4554836 w 14674910"/>
              <a:gd name="connsiteY584" fmla="*/ 3481493 h 9201245"/>
              <a:gd name="connsiteX585" fmla="*/ 4532522 w 14674910"/>
              <a:gd name="connsiteY585" fmla="*/ 3485213 h 9201245"/>
              <a:gd name="connsiteX586" fmla="*/ 4470534 w 14674910"/>
              <a:gd name="connsiteY586" fmla="*/ 3482733 h 9201245"/>
              <a:gd name="connsiteX587" fmla="*/ 4422184 w 14674910"/>
              <a:gd name="connsiteY587" fmla="*/ 3493892 h 9201245"/>
              <a:gd name="connsiteX588" fmla="*/ 3985792 w 14674910"/>
              <a:gd name="connsiteY588" fmla="*/ 3538530 h 9201245"/>
              <a:gd name="connsiteX589" fmla="*/ 3982073 w 14674910"/>
              <a:gd name="connsiteY589" fmla="*/ 3539769 h 9201245"/>
              <a:gd name="connsiteX590" fmla="*/ 3833302 w 14674910"/>
              <a:gd name="connsiteY590" fmla="*/ 3560847 h 9201245"/>
              <a:gd name="connsiteX591" fmla="*/ 3379556 w 14674910"/>
              <a:gd name="connsiteY591" fmla="*/ 3671201 h 9201245"/>
              <a:gd name="connsiteX592" fmla="*/ 2418751 w 14674910"/>
              <a:gd name="connsiteY592" fmla="*/ 4258923 h 9201245"/>
              <a:gd name="connsiteX593" fmla="*/ 2160882 w 14674910"/>
              <a:gd name="connsiteY593" fmla="*/ 4312240 h 9201245"/>
              <a:gd name="connsiteX594" fmla="*/ 1574481 w 14674910"/>
              <a:gd name="connsiteY594" fmla="*/ 4494507 h 9201245"/>
              <a:gd name="connsiteX595" fmla="*/ 1329011 w 14674910"/>
              <a:gd name="connsiteY595" fmla="*/ 4570143 h 9201245"/>
              <a:gd name="connsiteX596" fmla="*/ 1270743 w 14674910"/>
              <a:gd name="connsiteY596" fmla="*/ 4598661 h 9201245"/>
              <a:gd name="connsiteX597" fmla="*/ 1242229 w 14674910"/>
              <a:gd name="connsiteY597" fmla="*/ 4611061 h 9201245"/>
              <a:gd name="connsiteX598" fmla="*/ 1062463 w 14674910"/>
              <a:gd name="connsiteY598" fmla="*/ 4686696 h 9201245"/>
              <a:gd name="connsiteX599" fmla="*/ 852946 w 14674910"/>
              <a:gd name="connsiteY599" fmla="*/ 4775969 h 9201245"/>
              <a:gd name="connsiteX600" fmla="*/ 585161 w 14674910"/>
              <a:gd name="connsiteY600" fmla="*/ 4893762 h 9201245"/>
              <a:gd name="connsiteX601" fmla="*/ 556646 w 14674910"/>
              <a:gd name="connsiteY601" fmla="*/ 4912361 h 9201245"/>
              <a:gd name="connsiteX602" fmla="*/ 443829 w 14674910"/>
              <a:gd name="connsiteY602" fmla="*/ 4961957 h 9201245"/>
              <a:gd name="connsiteX603" fmla="*/ 419034 w 14674910"/>
              <a:gd name="connsiteY603" fmla="*/ 4974357 h 9201245"/>
              <a:gd name="connsiteX604" fmla="*/ 495899 w 14674910"/>
              <a:gd name="connsiteY604" fmla="*/ 4893762 h 9201245"/>
              <a:gd name="connsiteX605" fmla="*/ 717815 w 14674910"/>
              <a:gd name="connsiteY605" fmla="*/ 4773489 h 9201245"/>
              <a:gd name="connsiteX606" fmla="*/ 911216 w 14674910"/>
              <a:gd name="connsiteY606" fmla="*/ 4666857 h 9201245"/>
              <a:gd name="connsiteX607" fmla="*/ 1136850 w 14674910"/>
              <a:gd name="connsiteY607" fmla="*/ 4568903 h 9201245"/>
              <a:gd name="connsiteX608" fmla="*/ 1418272 w 14674910"/>
              <a:gd name="connsiteY608" fmla="*/ 4446151 h 9201245"/>
              <a:gd name="connsiteX609" fmla="*/ 1534809 w 14674910"/>
              <a:gd name="connsiteY609" fmla="*/ 4411433 h 9201245"/>
              <a:gd name="connsiteX610" fmla="*/ 1988558 w 14674910"/>
              <a:gd name="connsiteY610" fmla="*/ 4255203 h 9201245"/>
              <a:gd name="connsiteX611" fmla="*/ 1973681 w 14674910"/>
              <a:gd name="connsiteY611" fmla="*/ 4253963 h 9201245"/>
              <a:gd name="connsiteX612" fmla="*/ 2392715 w 14674910"/>
              <a:gd name="connsiteY612" fmla="*/ 4089054 h 9201245"/>
              <a:gd name="connsiteX613" fmla="*/ 3176237 w 14674910"/>
              <a:gd name="connsiteY613" fmla="*/ 3560847 h 9201245"/>
              <a:gd name="connsiteX614" fmla="*/ 4548638 w 14674910"/>
              <a:gd name="connsiteY614" fmla="*/ 3273186 h 9201245"/>
              <a:gd name="connsiteX615" fmla="*/ 5597466 w 14674910"/>
              <a:gd name="connsiteY615" fmla="*/ 3042561 h 9201245"/>
              <a:gd name="connsiteX616" fmla="*/ 6213622 w 14674910"/>
              <a:gd name="connsiteY616" fmla="*/ 2449878 h 9201245"/>
              <a:gd name="connsiteX617" fmla="*/ 6395864 w 14674910"/>
              <a:gd name="connsiteY617" fmla="*/ 1471582 h 9201245"/>
              <a:gd name="connsiteX618" fmla="*/ 6092126 w 14674910"/>
              <a:gd name="connsiteY618" fmla="*/ 138667 h 920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14674910" h="9201245">
                <a:moveTo>
                  <a:pt x="6038483" y="0"/>
                </a:moveTo>
                <a:lnTo>
                  <a:pt x="6901941" y="0"/>
                </a:lnTo>
                <a:lnTo>
                  <a:pt x="6910225" y="28721"/>
                </a:lnTo>
                <a:cubicBezTo>
                  <a:pt x="7071141" y="603715"/>
                  <a:pt x="7216888" y="1179581"/>
                  <a:pt x="7582305" y="1683608"/>
                </a:cubicBezTo>
                <a:cubicBezTo>
                  <a:pt x="7948030" y="2189496"/>
                  <a:pt x="8401779" y="2407721"/>
                  <a:pt x="8934872" y="2648266"/>
                </a:cubicBezTo>
                <a:cubicBezTo>
                  <a:pt x="9119594" y="2727621"/>
                  <a:pt x="9316714" y="2826814"/>
                  <a:pt x="9565903" y="2945847"/>
                </a:cubicBezTo>
                <a:cubicBezTo>
                  <a:pt x="9585740" y="2957007"/>
                  <a:pt x="9608055" y="2966925"/>
                  <a:pt x="9629131" y="2978085"/>
                </a:cubicBezTo>
                <a:cubicBezTo>
                  <a:pt x="9694838" y="3027682"/>
                  <a:pt x="9766743" y="3062399"/>
                  <a:pt x="9846087" y="3094638"/>
                </a:cubicBezTo>
                <a:cubicBezTo>
                  <a:pt x="9875841" y="3107037"/>
                  <a:pt x="9908075" y="3118197"/>
                  <a:pt x="9937828" y="3129355"/>
                </a:cubicBezTo>
                <a:cubicBezTo>
                  <a:pt x="9931630" y="3128116"/>
                  <a:pt x="9925431" y="3126875"/>
                  <a:pt x="9917992" y="3126875"/>
                </a:cubicBezTo>
                <a:cubicBezTo>
                  <a:pt x="10302315" y="3321543"/>
                  <a:pt x="10722590" y="3493892"/>
                  <a:pt x="11100713" y="3273186"/>
                </a:cubicBezTo>
                <a:cubicBezTo>
                  <a:pt x="11177578" y="3227309"/>
                  <a:pt x="11239565" y="3171514"/>
                  <a:pt x="11292875" y="3110756"/>
                </a:cubicBezTo>
                <a:cubicBezTo>
                  <a:pt x="11294114" y="3110756"/>
                  <a:pt x="11294114" y="3110756"/>
                  <a:pt x="11294114" y="3109517"/>
                </a:cubicBezTo>
                <a:cubicBezTo>
                  <a:pt x="11337505" y="3082238"/>
                  <a:pt x="11372218" y="3045041"/>
                  <a:pt x="11389575" y="2996684"/>
                </a:cubicBezTo>
                <a:cubicBezTo>
                  <a:pt x="11410651" y="2969406"/>
                  <a:pt x="11430487" y="2940887"/>
                  <a:pt x="11449083" y="2912369"/>
                </a:cubicBezTo>
                <a:cubicBezTo>
                  <a:pt x="11455282" y="2903690"/>
                  <a:pt x="11460241" y="2895011"/>
                  <a:pt x="11465200" y="2887571"/>
                </a:cubicBezTo>
                <a:cubicBezTo>
                  <a:pt x="11467679" y="2885091"/>
                  <a:pt x="11468919" y="2882611"/>
                  <a:pt x="11470158" y="2881371"/>
                </a:cubicBezTo>
                <a:cubicBezTo>
                  <a:pt x="11472638" y="2878891"/>
                  <a:pt x="11473878" y="2877652"/>
                  <a:pt x="11475118" y="2875172"/>
                </a:cubicBezTo>
                <a:cubicBezTo>
                  <a:pt x="11480077" y="2870212"/>
                  <a:pt x="11485035" y="2865252"/>
                  <a:pt x="11488755" y="2859053"/>
                </a:cubicBezTo>
                <a:cubicBezTo>
                  <a:pt x="11501152" y="2846654"/>
                  <a:pt x="11512310" y="2833015"/>
                  <a:pt x="11524707" y="2820615"/>
                </a:cubicBezTo>
                <a:cubicBezTo>
                  <a:pt x="11574297" y="2771019"/>
                  <a:pt x="11627607" y="2725141"/>
                  <a:pt x="11682156" y="2680504"/>
                </a:cubicBezTo>
                <a:cubicBezTo>
                  <a:pt x="11703231" y="2661905"/>
                  <a:pt x="11724307" y="2644547"/>
                  <a:pt x="11745383" y="2627187"/>
                </a:cubicBezTo>
                <a:cubicBezTo>
                  <a:pt x="11772657" y="2614788"/>
                  <a:pt x="11802411" y="2602389"/>
                  <a:pt x="11834645" y="2592470"/>
                </a:cubicBezTo>
                <a:cubicBezTo>
                  <a:pt x="11853241" y="2577591"/>
                  <a:pt x="11871838" y="2562712"/>
                  <a:pt x="11891673" y="2547832"/>
                </a:cubicBezTo>
                <a:lnTo>
                  <a:pt x="11904071" y="2539153"/>
                </a:lnTo>
                <a:lnTo>
                  <a:pt x="11917708" y="2530475"/>
                </a:lnTo>
                <a:cubicBezTo>
                  <a:pt x="11926386" y="2525514"/>
                  <a:pt x="11933824" y="2519314"/>
                  <a:pt x="11942502" y="2514354"/>
                </a:cubicBezTo>
                <a:lnTo>
                  <a:pt x="11956140" y="2505675"/>
                </a:lnTo>
                <a:lnTo>
                  <a:pt x="11962338" y="2501956"/>
                </a:lnTo>
                <a:lnTo>
                  <a:pt x="11964818" y="2500716"/>
                </a:lnTo>
                <a:lnTo>
                  <a:pt x="11967298" y="2499476"/>
                </a:lnTo>
                <a:lnTo>
                  <a:pt x="11969776" y="2498236"/>
                </a:lnTo>
                <a:cubicBezTo>
                  <a:pt x="11978454" y="2493276"/>
                  <a:pt x="11987134" y="2488316"/>
                  <a:pt x="11995814" y="2483356"/>
                </a:cubicBezTo>
                <a:lnTo>
                  <a:pt x="12023086" y="2469718"/>
                </a:lnTo>
                <a:lnTo>
                  <a:pt x="12051602" y="2456079"/>
                </a:lnTo>
                <a:lnTo>
                  <a:pt x="12080114" y="2443679"/>
                </a:lnTo>
                <a:lnTo>
                  <a:pt x="12107390" y="2432520"/>
                </a:lnTo>
                <a:cubicBezTo>
                  <a:pt x="12145822" y="2418880"/>
                  <a:pt x="12184254" y="2406482"/>
                  <a:pt x="12222686" y="2395323"/>
                </a:cubicBezTo>
                <a:cubicBezTo>
                  <a:pt x="12261118" y="2384163"/>
                  <a:pt x="12298310" y="2375484"/>
                  <a:pt x="12335502" y="2366804"/>
                </a:cubicBezTo>
                <a:cubicBezTo>
                  <a:pt x="12373938" y="2358125"/>
                  <a:pt x="12411130" y="2350685"/>
                  <a:pt x="12447082" y="2343246"/>
                </a:cubicBezTo>
                <a:cubicBezTo>
                  <a:pt x="12520226" y="2328366"/>
                  <a:pt x="12590892" y="2314727"/>
                  <a:pt x="12657838" y="2303568"/>
                </a:cubicBezTo>
                <a:cubicBezTo>
                  <a:pt x="12692550" y="2298609"/>
                  <a:pt x="12724786" y="2293649"/>
                  <a:pt x="12757018" y="2289930"/>
                </a:cubicBezTo>
                <a:cubicBezTo>
                  <a:pt x="12773134" y="2288689"/>
                  <a:pt x="12789254" y="2286210"/>
                  <a:pt x="12805370" y="2284970"/>
                </a:cubicBezTo>
                <a:cubicBezTo>
                  <a:pt x="12820246" y="2283729"/>
                  <a:pt x="12836362" y="2282490"/>
                  <a:pt x="12850000" y="2281250"/>
                </a:cubicBezTo>
                <a:cubicBezTo>
                  <a:pt x="12866114" y="2281250"/>
                  <a:pt x="12880992" y="2280010"/>
                  <a:pt x="12894630" y="2278770"/>
                </a:cubicBezTo>
                <a:cubicBezTo>
                  <a:pt x="12909506" y="2277530"/>
                  <a:pt x="12923146" y="2277530"/>
                  <a:pt x="12936782" y="2277530"/>
                </a:cubicBezTo>
                <a:cubicBezTo>
                  <a:pt x="12950420" y="2277530"/>
                  <a:pt x="12964058" y="2277530"/>
                  <a:pt x="12976454" y="2278770"/>
                </a:cubicBezTo>
                <a:cubicBezTo>
                  <a:pt x="12990090" y="2278770"/>
                  <a:pt x="13002488" y="2278770"/>
                  <a:pt x="13014886" y="2280010"/>
                </a:cubicBezTo>
                <a:cubicBezTo>
                  <a:pt x="13027282" y="2281250"/>
                  <a:pt x="13038442" y="2281250"/>
                  <a:pt x="13049598" y="2282490"/>
                </a:cubicBezTo>
                <a:cubicBezTo>
                  <a:pt x="13060758" y="2282490"/>
                  <a:pt x="13071914" y="2284970"/>
                  <a:pt x="13083072" y="2286210"/>
                </a:cubicBezTo>
                <a:cubicBezTo>
                  <a:pt x="13102910" y="2288689"/>
                  <a:pt x="13122744" y="2291169"/>
                  <a:pt x="13140102" y="2294888"/>
                </a:cubicBezTo>
                <a:cubicBezTo>
                  <a:pt x="13157456" y="2297368"/>
                  <a:pt x="13172334" y="2301089"/>
                  <a:pt x="13185972" y="2303568"/>
                </a:cubicBezTo>
                <a:cubicBezTo>
                  <a:pt x="13198370" y="2307288"/>
                  <a:pt x="13209526" y="2311008"/>
                  <a:pt x="13218206" y="2313488"/>
                </a:cubicBezTo>
                <a:cubicBezTo>
                  <a:pt x="13236802" y="2318448"/>
                  <a:pt x="13246718" y="2320928"/>
                  <a:pt x="13246718" y="2320928"/>
                </a:cubicBezTo>
                <a:cubicBezTo>
                  <a:pt x="13246718" y="2320928"/>
                  <a:pt x="13235562" y="2319687"/>
                  <a:pt x="13218206" y="2315968"/>
                </a:cubicBezTo>
                <a:cubicBezTo>
                  <a:pt x="13199610" y="2313488"/>
                  <a:pt x="13172334" y="2311008"/>
                  <a:pt x="13137622" y="2307288"/>
                </a:cubicBezTo>
                <a:cubicBezTo>
                  <a:pt x="13120266" y="2307288"/>
                  <a:pt x="13101670" y="2304808"/>
                  <a:pt x="13081834" y="2306048"/>
                </a:cubicBezTo>
                <a:cubicBezTo>
                  <a:pt x="13070674" y="2306048"/>
                  <a:pt x="13060758" y="2304808"/>
                  <a:pt x="13048358" y="2304808"/>
                </a:cubicBezTo>
                <a:cubicBezTo>
                  <a:pt x="13037202" y="2304808"/>
                  <a:pt x="13026042" y="2306048"/>
                  <a:pt x="13014886" y="2306048"/>
                </a:cubicBezTo>
                <a:cubicBezTo>
                  <a:pt x="12966536" y="2307288"/>
                  <a:pt x="12911986" y="2312248"/>
                  <a:pt x="12853718" y="2319687"/>
                </a:cubicBezTo>
                <a:cubicBezTo>
                  <a:pt x="12840082" y="2322167"/>
                  <a:pt x="12825206" y="2324647"/>
                  <a:pt x="12810328" y="2327127"/>
                </a:cubicBezTo>
                <a:cubicBezTo>
                  <a:pt x="12795450" y="2328366"/>
                  <a:pt x="12780574" y="2332087"/>
                  <a:pt x="12764456" y="2334566"/>
                </a:cubicBezTo>
                <a:cubicBezTo>
                  <a:pt x="12748340" y="2338286"/>
                  <a:pt x="12732226" y="2340766"/>
                  <a:pt x="12716106" y="2343246"/>
                </a:cubicBezTo>
                <a:cubicBezTo>
                  <a:pt x="12699990" y="2345725"/>
                  <a:pt x="12683872" y="2350685"/>
                  <a:pt x="12667756" y="2353165"/>
                </a:cubicBezTo>
                <a:cubicBezTo>
                  <a:pt x="12602050" y="2366804"/>
                  <a:pt x="12532624" y="2384163"/>
                  <a:pt x="12460718" y="2401522"/>
                </a:cubicBezTo>
                <a:cubicBezTo>
                  <a:pt x="12423526" y="2410201"/>
                  <a:pt x="12387574" y="2418880"/>
                  <a:pt x="12351622" y="2427561"/>
                </a:cubicBezTo>
                <a:cubicBezTo>
                  <a:pt x="12314428" y="2437480"/>
                  <a:pt x="12277234" y="2447399"/>
                  <a:pt x="12240042" y="2457318"/>
                </a:cubicBezTo>
                <a:cubicBezTo>
                  <a:pt x="12204090" y="2468478"/>
                  <a:pt x="12168138" y="2480876"/>
                  <a:pt x="12132186" y="2494516"/>
                </a:cubicBezTo>
                <a:lnTo>
                  <a:pt x="12104910" y="2505675"/>
                </a:lnTo>
                <a:lnTo>
                  <a:pt x="12078874" y="2518075"/>
                </a:lnTo>
                <a:lnTo>
                  <a:pt x="12054082" y="2530475"/>
                </a:lnTo>
                <a:lnTo>
                  <a:pt x="12028046" y="2541633"/>
                </a:lnTo>
                <a:cubicBezTo>
                  <a:pt x="12019368" y="2546593"/>
                  <a:pt x="12010690" y="2551553"/>
                  <a:pt x="12002012" y="2556512"/>
                </a:cubicBezTo>
                <a:lnTo>
                  <a:pt x="11999530" y="2557752"/>
                </a:lnTo>
                <a:lnTo>
                  <a:pt x="11998290" y="2558992"/>
                </a:lnTo>
                <a:lnTo>
                  <a:pt x="11995814" y="2560232"/>
                </a:lnTo>
                <a:lnTo>
                  <a:pt x="11990854" y="2563952"/>
                </a:lnTo>
                <a:lnTo>
                  <a:pt x="11978454" y="2570151"/>
                </a:lnTo>
                <a:cubicBezTo>
                  <a:pt x="11969776" y="2576350"/>
                  <a:pt x="11962338" y="2581310"/>
                  <a:pt x="11954898" y="2586270"/>
                </a:cubicBezTo>
                <a:lnTo>
                  <a:pt x="11942502" y="2593710"/>
                </a:lnTo>
                <a:lnTo>
                  <a:pt x="11931346" y="2602389"/>
                </a:lnTo>
                <a:cubicBezTo>
                  <a:pt x="11918948" y="2611069"/>
                  <a:pt x="11906551" y="2619748"/>
                  <a:pt x="11895393" y="2628427"/>
                </a:cubicBezTo>
                <a:cubicBezTo>
                  <a:pt x="11785055" y="2675545"/>
                  <a:pt x="11695794" y="2811935"/>
                  <a:pt x="11656121" y="2918569"/>
                </a:cubicBezTo>
                <a:cubicBezTo>
                  <a:pt x="11656121" y="2918569"/>
                  <a:pt x="11654881" y="2919809"/>
                  <a:pt x="11653642" y="2919809"/>
                </a:cubicBezTo>
                <a:cubicBezTo>
                  <a:pt x="11625127" y="2978085"/>
                  <a:pt x="11601572" y="3037602"/>
                  <a:pt x="11581736" y="3095877"/>
                </a:cubicBezTo>
                <a:cubicBezTo>
                  <a:pt x="11682156" y="3090917"/>
                  <a:pt x="12060280" y="3057440"/>
                  <a:pt x="12490474" y="3073559"/>
                </a:cubicBezTo>
                <a:cubicBezTo>
                  <a:pt x="12494190" y="3072319"/>
                  <a:pt x="12497912" y="3071079"/>
                  <a:pt x="12501630" y="3069839"/>
                </a:cubicBezTo>
                <a:cubicBezTo>
                  <a:pt x="12557420" y="3069839"/>
                  <a:pt x="12611966" y="3069839"/>
                  <a:pt x="12667756" y="3072319"/>
                </a:cubicBezTo>
                <a:cubicBezTo>
                  <a:pt x="12657838" y="3074799"/>
                  <a:pt x="12647918" y="3077279"/>
                  <a:pt x="12639242" y="3080999"/>
                </a:cubicBezTo>
                <a:cubicBezTo>
                  <a:pt x="12887192" y="3095877"/>
                  <a:pt x="13143818" y="3128116"/>
                  <a:pt x="13369454" y="3192592"/>
                </a:cubicBezTo>
                <a:cubicBezTo>
                  <a:pt x="13373174" y="3192592"/>
                  <a:pt x="13375654" y="3192592"/>
                  <a:pt x="13379374" y="3192592"/>
                </a:cubicBezTo>
                <a:cubicBezTo>
                  <a:pt x="13380614" y="3192592"/>
                  <a:pt x="13383090" y="3192592"/>
                  <a:pt x="13385570" y="3192592"/>
                </a:cubicBezTo>
                <a:cubicBezTo>
                  <a:pt x="13389290" y="3193831"/>
                  <a:pt x="13394250" y="3193831"/>
                  <a:pt x="13399208" y="3193831"/>
                </a:cubicBezTo>
                <a:cubicBezTo>
                  <a:pt x="13406646" y="3193831"/>
                  <a:pt x="13415326" y="3193831"/>
                  <a:pt x="13422764" y="3192592"/>
                </a:cubicBezTo>
                <a:cubicBezTo>
                  <a:pt x="13448798" y="3203751"/>
                  <a:pt x="13476074" y="3211190"/>
                  <a:pt x="13503348" y="3219869"/>
                </a:cubicBezTo>
                <a:cubicBezTo>
                  <a:pt x="13520704" y="3228549"/>
                  <a:pt x="13536820" y="3239708"/>
                  <a:pt x="13552938" y="3252108"/>
                </a:cubicBezTo>
                <a:cubicBezTo>
                  <a:pt x="13554178" y="3252108"/>
                  <a:pt x="13555418" y="3253347"/>
                  <a:pt x="13556656" y="3253347"/>
                </a:cubicBezTo>
                <a:cubicBezTo>
                  <a:pt x="13555418" y="3253347"/>
                  <a:pt x="13554178" y="3253347"/>
                  <a:pt x="13552938" y="3253347"/>
                </a:cubicBezTo>
                <a:cubicBezTo>
                  <a:pt x="13555418" y="3254588"/>
                  <a:pt x="13557898" y="3255827"/>
                  <a:pt x="13561616" y="3257068"/>
                </a:cubicBezTo>
                <a:cubicBezTo>
                  <a:pt x="13576494" y="3265747"/>
                  <a:pt x="13593850" y="3273186"/>
                  <a:pt x="13613686" y="3279385"/>
                </a:cubicBezTo>
                <a:cubicBezTo>
                  <a:pt x="13787250" y="3357501"/>
                  <a:pt x="13926102" y="3464134"/>
                  <a:pt x="14002966" y="3606725"/>
                </a:cubicBezTo>
                <a:cubicBezTo>
                  <a:pt x="13814524" y="3412058"/>
                  <a:pt x="13585172" y="3270706"/>
                  <a:pt x="13182254" y="3229789"/>
                </a:cubicBezTo>
                <a:cubicBezTo>
                  <a:pt x="13074394" y="3218630"/>
                  <a:pt x="12928106" y="3206230"/>
                  <a:pt x="12759498" y="3202511"/>
                </a:cubicBezTo>
                <a:cubicBezTo>
                  <a:pt x="12737182" y="3196311"/>
                  <a:pt x="12712388" y="3193831"/>
                  <a:pt x="12687594" y="3193831"/>
                </a:cubicBezTo>
                <a:cubicBezTo>
                  <a:pt x="12664038" y="3193831"/>
                  <a:pt x="12640482" y="3196311"/>
                  <a:pt x="12618166" y="3202511"/>
                </a:cubicBezTo>
                <a:cubicBezTo>
                  <a:pt x="12499152" y="3204991"/>
                  <a:pt x="12372696" y="3212430"/>
                  <a:pt x="12241282" y="3231029"/>
                </a:cubicBezTo>
                <a:cubicBezTo>
                  <a:pt x="12068958" y="3253347"/>
                  <a:pt x="11930106" y="3268226"/>
                  <a:pt x="11807370" y="3286825"/>
                </a:cubicBezTo>
                <a:cubicBezTo>
                  <a:pt x="11777617" y="3285586"/>
                  <a:pt x="11746623" y="3291785"/>
                  <a:pt x="11719349" y="3302944"/>
                </a:cubicBezTo>
                <a:cubicBezTo>
                  <a:pt x="11615210" y="3324023"/>
                  <a:pt x="11523468" y="3350062"/>
                  <a:pt x="11430487" y="3393458"/>
                </a:cubicBezTo>
                <a:cubicBezTo>
                  <a:pt x="11432966" y="3393458"/>
                  <a:pt x="11435445" y="3392219"/>
                  <a:pt x="11439165" y="3392219"/>
                </a:cubicBezTo>
                <a:cubicBezTo>
                  <a:pt x="11442884" y="3392219"/>
                  <a:pt x="11447844" y="3392219"/>
                  <a:pt x="11451563" y="3392219"/>
                </a:cubicBezTo>
                <a:cubicBezTo>
                  <a:pt x="11431726" y="3402138"/>
                  <a:pt x="11410651" y="3409578"/>
                  <a:pt x="11387096" y="3414537"/>
                </a:cubicBezTo>
                <a:cubicBezTo>
                  <a:pt x="11375938" y="3415777"/>
                  <a:pt x="11366019" y="3420737"/>
                  <a:pt x="11359821" y="3428176"/>
                </a:cubicBezTo>
                <a:cubicBezTo>
                  <a:pt x="11297834" y="3461654"/>
                  <a:pt x="11235846" y="3502572"/>
                  <a:pt x="11168900" y="3553408"/>
                </a:cubicBezTo>
                <a:cubicBezTo>
                  <a:pt x="11559420" y="4014659"/>
                  <a:pt x="12850000" y="3972502"/>
                  <a:pt x="13466154" y="4081615"/>
                </a:cubicBezTo>
                <a:cubicBezTo>
                  <a:pt x="13478550" y="4079135"/>
                  <a:pt x="13490950" y="4077894"/>
                  <a:pt x="13504590" y="4075415"/>
                </a:cubicBezTo>
                <a:cubicBezTo>
                  <a:pt x="13521942" y="4080374"/>
                  <a:pt x="13536820" y="4085334"/>
                  <a:pt x="13552938" y="4089054"/>
                </a:cubicBezTo>
                <a:cubicBezTo>
                  <a:pt x="13580210" y="4097733"/>
                  <a:pt x="13607486" y="4106412"/>
                  <a:pt x="13633522" y="4115093"/>
                </a:cubicBezTo>
                <a:cubicBezTo>
                  <a:pt x="13629802" y="4116332"/>
                  <a:pt x="13624842" y="4116332"/>
                  <a:pt x="13621126" y="4116332"/>
                </a:cubicBezTo>
                <a:cubicBezTo>
                  <a:pt x="13637240" y="4121292"/>
                  <a:pt x="13652118" y="4126251"/>
                  <a:pt x="13666994" y="4131211"/>
                </a:cubicBezTo>
                <a:cubicBezTo>
                  <a:pt x="13836840" y="4195687"/>
                  <a:pt x="13990570" y="4291161"/>
                  <a:pt x="14124462" y="4395314"/>
                </a:cubicBezTo>
                <a:cubicBezTo>
                  <a:pt x="14131902" y="4403993"/>
                  <a:pt x="14140578" y="4413913"/>
                  <a:pt x="14150496" y="4422593"/>
                </a:cubicBezTo>
                <a:cubicBezTo>
                  <a:pt x="14232322" y="4495748"/>
                  <a:pt x="14312906" y="4567663"/>
                  <a:pt x="14394726" y="4638338"/>
                </a:cubicBezTo>
                <a:cubicBezTo>
                  <a:pt x="14572010" y="4821847"/>
                  <a:pt x="14674910" y="4976837"/>
                  <a:pt x="14674910" y="4976837"/>
                </a:cubicBezTo>
                <a:cubicBezTo>
                  <a:pt x="14674910" y="4976837"/>
                  <a:pt x="14488950" y="4777210"/>
                  <a:pt x="14202566" y="4575103"/>
                </a:cubicBezTo>
                <a:cubicBezTo>
                  <a:pt x="14198846" y="4571383"/>
                  <a:pt x="14195128" y="4567663"/>
                  <a:pt x="14191408" y="4562704"/>
                </a:cubicBezTo>
                <a:cubicBezTo>
                  <a:pt x="14152978" y="4534185"/>
                  <a:pt x="14117026" y="4503187"/>
                  <a:pt x="14073632" y="4482109"/>
                </a:cubicBezTo>
                <a:cubicBezTo>
                  <a:pt x="14057516" y="4473429"/>
                  <a:pt x="14041398" y="4465989"/>
                  <a:pt x="14024042" y="4458551"/>
                </a:cubicBezTo>
                <a:cubicBezTo>
                  <a:pt x="13913704" y="4391595"/>
                  <a:pt x="13793450" y="4328358"/>
                  <a:pt x="13666994" y="4277522"/>
                </a:cubicBezTo>
                <a:cubicBezTo>
                  <a:pt x="13366974" y="4157249"/>
                  <a:pt x="12748340" y="4185768"/>
                  <a:pt x="12254918" y="4160969"/>
                </a:cubicBezTo>
                <a:cubicBezTo>
                  <a:pt x="12243764" y="4160969"/>
                  <a:pt x="12232604" y="4159729"/>
                  <a:pt x="12221448" y="4159729"/>
                </a:cubicBezTo>
                <a:cubicBezTo>
                  <a:pt x="12222686" y="4159729"/>
                  <a:pt x="12223926" y="4160969"/>
                  <a:pt x="12226406" y="4162209"/>
                </a:cubicBezTo>
                <a:cubicBezTo>
                  <a:pt x="12140864" y="4148570"/>
                  <a:pt x="12055320" y="4136171"/>
                  <a:pt x="11969776" y="4127491"/>
                </a:cubicBezTo>
                <a:cubicBezTo>
                  <a:pt x="11968538" y="4126251"/>
                  <a:pt x="11968538" y="4126251"/>
                  <a:pt x="11968538" y="4126251"/>
                </a:cubicBezTo>
                <a:cubicBezTo>
                  <a:pt x="11513550" y="4040697"/>
                  <a:pt x="11147824" y="3823711"/>
                  <a:pt x="10685397" y="3710878"/>
                </a:cubicBezTo>
                <a:cubicBezTo>
                  <a:pt x="10752344" y="3787753"/>
                  <a:pt x="10834167" y="3885707"/>
                  <a:pt x="10942025" y="3997300"/>
                </a:cubicBezTo>
                <a:cubicBezTo>
                  <a:pt x="10975499" y="4050617"/>
                  <a:pt x="11028808" y="4095253"/>
                  <a:pt x="11088316" y="4132451"/>
                </a:cubicBezTo>
                <a:cubicBezTo>
                  <a:pt x="11088316" y="4132451"/>
                  <a:pt x="11089555" y="4132451"/>
                  <a:pt x="11089555" y="4133691"/>
                </a:cubicBezTo>
                <a:cubicBezTo>
                  <a:pt x="11082117" y="4129971"/>
                  <a:pt x="11075919" y="4126251"/>
                  <a:pt x="11069720" y="4122532"/>
                </a:cubicBezTo>
                <a:cubicBezTo>
                  <a:pt x="11217250" y="4261402"/>
                  <a:pt x="11405692" y="4413913"/>
                  <a:pt x="11651162" y="4570143"/>
                </a:cubicBezTo>
                <a:cubicBezTo>
                  <a:pt x="11506112" y="4498228"/>
                  <a:pt x="11358582" y="4411433"/>
                  <a:pt x="11208572" y="4317199"/>
                </a:cubicBezTo>
                <a:cubicBezTo>
                  <a:pt x="11017651" y="4180808"/>
                  <a:pt x="10821770" y="4050617"/>
                  <a:pt x="10622170" y="3926625"/>
                </a:cubicBezTo>
                <a:cubicBezTo>
                  <a:pt x="10613491" y="3921665"/>
                  <a:pt x="10604813" y="3916705"/>
                  <a:pt x="10594896" y="3911745"/>
                </a:cubicBezTo>
                <a:cubicBezTo>
                  <a:pt x="10338268" y="3743116"/>
                  <a:pt x="10087838" y="3585646"/>
                  <a:pt x="9852286" y="3477773"/>
                </a:cubicBezTo>
                <a:cubicBezTo>
                  <a:pt x="9733270" y="3423217"/>
                  <a:pt x="9560945" y="3348821"/>
                  <a:pt x="9370023" y="3269467"/>
                </a:cubicBezTo>
                <a:cubicBezTo>
                  <a:pt x="9351427" y="3249628"/>
                  <a:pt x="9330352" y="3231029"/>
                  <a:pt x="9305556" y="3217389"/>
                </a:cubicBezTo>
                <a:cubicBezTo>
                  <a:pt x="9210096" y="3161594"/>
                  <a:pt x="9112155" y="3146714"/>
                  <a:pt x="9008017" y="3124395"/>
                </a:cubicBezTo>
                <a:cubicBezTo>
                  <a:pt x="9008017" y="3124395"/>
                  <a:pt x="9008017" y="3124395"/>
                  <a:pt x="9006777" y="3124395"/>
                </a:cubicBezTo>
                <a:cubicBezTo>
                  <a:pt x="9004298" y="3121915"/>
                  <a:pt x="9001818" y="3120676"/>
                  <a:pt x="8999338" y="3118197"/>
                </a:cubicBezTo>
                <a:cubicBezTo>
                  <a:pt x="8996859" y="3115716"/>
                  <a:pt x="8994379" y="3114477"/>
                  <a:pt x="8991899" y="3111997"/>
                </a:cubicBezTo>
                <a:cubicBezTo>
                  <a:pt x="8452608" y="2891290"/>
                  <a:pt x="7907120" y="2674304"/>
                  <a:pt x="7907120" y="2674304"/>
                </a:cubicBezTo>
                <a:cubicBezTo>
                  <a:pt x="7907120" y="2674304"/>
                  <a:pt x="7898442" y="2809456"/>
                  <a:pt x="7928194" y="2995443"/>
                </a:cubicBezTo>
                <a:cubicBezTo>
                  <a:pt x="7928194" y="2996684"/>
                  <a:pt x="7928194" y="2996684"/>
                  <a:pt x="7929435" y="2996684"/>
                </a:cubicBezTo>
                <a:cubicBezTo>
                  <a:pt x="7930674" y="3001644"/>
                  <a:pt x="7934394" y="3004124"/>
                  <a:pt x="7936872" y="3006603"/>
                </a:cubicBezTo>
                <a:cubicBezTo>
                  <a:pt x="7941832" y="3032642"/>
                  <a:pt x="7951750" y="3057440"/>
                  <a:pt x="7960429" y="3082238"/>
                </a:cubicBezTo>
                <a:cubicBezTo>
                  <a:pt x="7954230" y="3072319"/>
                  <a:pt x="7948030" y="3063640"/>
                  <a:pt x="7943072" y="3054961"/>
                </a:cubicBezTo>
                <a:cubicBezTo>
                  <a:pt x="7940592" y="3048760"/>
                  <a:pt x="7938113" y="3043801"/>
                  <a:pt x="7935634" y="3040081"/>
                </a:cubicBezTo>
                <a:cubicBezTo>
                  <a:pt x="7967866" y="3223590"/>
                  <a:pt x="8039772" y="3449255"/>
                  <a:pt x="8183583" y="3648882"/>
                </a:cubicBezTo>
                <a:cubicBezTo>
                  <a:pt x="8188542" y="3651362"/>
                  <a:pt x="8192261" y="3655082"/>
                  <a:pt x="8198460" y="3657562"/>
                </a:cubicBezTo>
                <a:cubicBezTo>
                  <a:pt x="8207138" y="3678640"/>
                  <a:pt x="8219536" y="3698478"/>
                  <a:pt x="8235654" y="3714598"/>
                </a:cubicBezTo>
                <a:cubicBezTo>
                  <a:pt x="8249290" y="3736916"/>
                  <a:pt x="8266647" y="3754275"/>
                  <a:pt x="8286483" y="3770394"/>
                </a:cubicBezTo>
                <a:cubicBezTo>
                  <a:pt x="8515836" y="4004739"/>
                  <a:pt x="8879082" y="4172129"/>
                  <a:pt x="9459285" y="4123772"/>
                </a:cubicBezTo>
                <a:cubicBezTo>
                  <a:pt x="9439450" y="4134930"/>
                  <a:pt x="9419614" y="4143611"/>
                  <a:pt x="9397298" y="4153530"/>
                </a:cubicBezTo>
                <a:cubicBezTo>
                  <a:pt x="9391099" y="4153530"/>
                  <a:pt x="9383660" y="4154770"/>
                  <a:pt x="9376223" y="4158489"/>
                </a:cubicBezTo>
                <a:cubicBezTo>
                  <a:pt x="9330352" y="4177089"/>
                  <a:pt x="9284481" y="4194447"/>
                  <a:pt x="9238610" y="4213046"/>
                </a:cubicBezTo>
                <a:cubicBezTo>
                  <a:pt x="9234891" y="4213046"/>
                  <a:pt x="9232411" y="4213046"/>
                  <a:pt x="9229932" y="4211806"/>
                </a:cubicBezTo>
                <a:cubicBezTo>
                  <a:pt x="9228693" y="4211806"/>
                  <a:pt x="9226213" y="4211806"/>
                  <a:pt x="9224973" y="4211806"/>
                </a:cubicBezTo>
                <a:cubicBezTo>
                  <a:pt x="9114635" y="4241564"/>
                  <a:pt x="8994379" y="4260163"/>
                  <a:pt x="8862966" y="4267603"/>
                </a:cubicBezTo>
                <a:cubicBezTo>
                  <a:pt x="9052647" y="4422593"/>
                  <a:pt x="9234891" y="4567663"/>
                  <a:pt x="9423333" y="4697855"/>
                </a:cubicBezTo>
                <a:cubicBezTo>
                  <a:pt x="9423333" y="4697855"/>
                  <a:pt x="9424572" y="4697855"/>
                  <a:pt x="9424572" y="4699095"/>
                </a:cubicBezTo>
                <a:cubicBezTo>
                  <a:pt x="9487799" y="4762331"/>
                  <a:pt x="9559705" y="4803248"/>
                  <a:pt x="9636570" y="4834246"/>
                </a:cubicBezTo>
                <a:cubicBezTo>
                  <a:pt x="9946507" y="5020234"/>
                  <a:pt x="10277520" y="5155385"/>
                  <a:pt x="10669281" y="5208702"/>
                </a:cubicBezTo>
                <a:cubicBezTo>
                  <a:pt x="10887476" y="5237220"/>
                  <a:pt x="11151543" y="5209942"/>
                  <a:pt x="11414370" y="5193823"/>
                </a:cubicBezTo>
                <a:cubicBezTo>
                  <a:pt x="11423048" y="5195063"/>
                  <a:pt x="11431726" y="5196303"/>
                  <a:pt x="11440405" y="5195063"/>
                </a:cubicBezTo>
                <a:cubicBezTo>
                  <a:pt x="11516029" y="5193823"/>
                  <a:pt x="11591654" y="5190104"/>
                  <a:pt x="11667279" y="5186383"/>
                </a:cubicBezTo>
                <a:cubicBezTo>
                  <a:pt x="11912749" y="5186383"/>
                  <a:pt x="12142104" y="5217381"/>
                  <a:pt x="12310710" y="5341373"/>
                </a:cubicBezTo>
                <a:cubicBezTo>
                  <a:pt x="12311946" y="5341373"/>
                  <a:pt x="12314428" y="5341373"/>
                  <a:pt x="12315668" y="5341373"/>
                </a:cubicBezTo>
                <a:cubicBezTo>
                  <a:pt x="12316910" y="5342614"/>
                  <a:pt x="12316910" y="5343853"/>
                  <a:pt x="12318146" y="5343853"/>
                </a:cubicBezTo>
                <a:cubicBezTo>
                  <a:pt x="12316910" y="5343853"/>
                  <a:pt x="12314428" y="5343853"/>
                  <a:pt x="12313186" y="5343853"/>
                </a:cubicBezTo>
                <a:cubicBezTo>
                  <a:pt x="12316910" y="5346333"/>
                  <a:pt x="12319386" y="5348813"/>
                  <a:pt x="12323106" y="5352532"/>
                </a:cubicBezTo>
                <a:cubicBezTo>
                  <a:pt x="12340462" y="5372371"/>
                  <a:pt x="12360300" y="5389731"/>
                  <a:pt x="12382616" y="5404610"/>
                </a:cubicBezTo>
                <a:cubicBezTo>
                  <a:pt x="12432206" y="5455446"/>
                  <a:pt x="12474354" y="5518682"/>
                  <a:pt x="12507830" y="5595557"/>
                </a:cubicBezTo>
                <a:cubicBezTo>
                  <a:pt x="12514026" y="5621596"/>
                  <a:pt x="12522706" y="5647634"/>
                  <a:pt x="12536342" y="5674912"/>
                </a:cubicBezTo>
                <a:cubicBezTo>
                  <a:pt x="12540062" y="5682352"/>
                  <a:pt x="12543782" y="5689791"/>
                  <a:pt x="12547502" y="5697231"/>
                </a:cubicBezTo>
                <a:cubicBezTo>
                  <a:pt x="12547502" y="5698470"/>
                  <a:pt x="12548742" y="5699711"/>
                  <a:pt x="12548742" y="5700950"/>
                </a:cubicBezTo>
                <a:cubicBezTo>
                  <a:pt x="12549982" y="5705910"/>
                  <a:pt x="12551220" y="5709630"/>
                  <a:pt x="12552458" y="5714590"/>
                </a:cubicBezTo>
                <a:cubicBezTo>
                  <a:pt x="12546260" y="5712110"/>
                  <a:pt x="12538822" y="5708390"/>
                  <a:pt x="12531382" y="5705910"/>
                </a:cubicBezTo>
                <a:cubicBezTo>
                  <a:pt x="12478074" y="5617876"/>
                  <a:pt x="12390052" y="5537281"/>
                  <a:pt x="12390052" y="5537281"/>
                </a:cubicBezTo>
                <a:cubicBezTo>
                  <a:pt x="12390052" y="5537281"/>
                  <a:pt x="11998290" y="5202502"/>
                  <a:pt x="11460241" y="5403369"/>
                </a:cubicBezTo>
                <a:cubicBezTo>
                  <a:pt x="11602812" y="5518682"/>
                  <a:pt x="11709430" y="5671193"/>
                  <a:pt x="11788774" y="5838582"/>
                </a:cubicBezTo>
                <a:cubicBezTo>
                  <a:pt x="11793733" y="5844781"/>
                  <a:pt x="11801172" y="5850980"/>
                  <a:pt x="11806131" y="5857181"/>
                </a:cubicBezTo>
                <a:cubicBezTo>
                  <a:pt x="11816049" y="5890659"/>
                  <a:pt x="11828447" y="5922896"/>
                  <a:pt x="11842083" y="5955134"/>
                </a:cubicBezTo>
                <a:cubicBezTo>
                  <a:pt x="11839604" y="5951414"/>
                  <a:pt x="11835885" y="5947694"/>
                  <a:pt x="11832166" y="5943974"/>
                </a:cubicBezTo>
                <a:cubicBezTo>
                  <a:pt x="11891673" y="6095245"/>
                  <a:pt x="11930106" y="6253954"/>
                  <a:pt x="11951182" y="6405225"/>
                </a:cubicBezTo>
                <a:cubicBezTo>
                  <a:pt x="11951182" y="6523017"/>
                  <a:pt x="11961098" y="6639570"/>
                  <a:pt x="11972258" y="6756122"/>
                </a:cubicBezTo>
                <a:cubicBezTo>
                  <a:pt x="11974736" y="6799520"/>
                  <a:pt x="11975978" y="6840438"/>
                  <a:pt x="11977214" y="6883834"/>
                </a:cubicBezTo>
                <a:cubicBezTo>
                  <a:pt x="11979696" y="6940870"/>
                  <a:pt x="11980936" y="6997908"/>
                  <a:pt x="11982174" y="7054944"/>
                </a:cubicBezTo>
                <a:cubicBezTo>
                  <a:pt x="11979696" y="7068583"/>
                  <a:pt x="11978454" y="7083462"/>
                  <a:pt x="11978454" y="7099580"/>
                </a:cubicBezTo>
                <a:cubicBezTo>
                  <a:pt x="11978454" y="7190094"/>
                  <a:pt x="11982174" y="7279368"/>
                  <a:pt x="11993334" y="7369882"/>
                </a:cubicBezTo>
                <a:cubicBezTo>
                  <a:pt x="11994574" y="7372363"/>
                  <a:pt x="11994574" y="7373603"/>
                  <a:pt x="11994574" y="7376082"/>
                </a:cubicBezTo>
                <a:cubicBezTo>
                  <a:pt x="11997052" y="7413279"/>
                  <a:pt x="12000770" y="7450479"/>
                  <a:pt x="12004490" y="7487676"/>
                </a:cubicBezTo>
                <a:cubicBezTo>
                  <a:pt x="12014408" y="7581909"/>
                  <a:pt x="12028046" y="7674902"/>
                  <a:pt x="12046642" y="7759219"/>
                </a:cubicBezTo>
                <a:cubicBezTo>
                  <a:pt x="12056562" y="7802616"/>
                  <a:pt x="12066478" y="7843532"/>
                  <a:pt x="12077636" y="7883211"/>
                </a:cubicBezTo>
                <a:cubicBezTo>
                  <a:pt x="12081354" y="7896849"/>
                  <a:pt x="12085074" y="7910488"/>
                  <a:pt x="12090034" y="7922887"/>
                </a:cubicBezTo>
                <a:cubicBezTo>
                  <a:pt x="12082596" y="7924127"/>
                  <a:pt x="12076398" y="7925368"/>
                  <a:pt x="12070198" y="7927846"/>
                </a:cubicBezTo>
                <a:cubicBezTo>
                  <a:pt x="12065238" y="7915448"/>
                  <a:pt x="12059038" y="7903050"/>
                  <a:pt x="12056562" y="7895609"/>
                </a:cubicBezTo>
                <a:cubicBezTo>
                  <a:pt x="12046642" y="7868331"/>
                  <a:pt x="12037964" y="7839813"/>
                  <a:pt x="12029286" y="7812535"/>
                </a:cubicBezTo>
                <a:cubicBezTo>
                  <a:pt x="12011930" y="7754259"/>
                  <a:pt x="11997052" y="7694742"/>
                  <a:pt x="11985894" y="7635226"/>
                </a:cubicBezTo>
                <a:cubicBezTo>
                  <a:pt x="11979696" y="7606708"/>
                  <a:pt x="11973498" y="7578190"/>
                  <a:pt x="11969776" y="7550913"/>
                </a:cubicBezTo>
                <a:cubicBezTo>
                  <a:pt x="11966058" y="7527352"/>
                  <a:pt x="11956140" y="7435600"/>
                  <a:pt x="11966058" y="7536033"/>
                </a:cubicBezTo>
                <a:cubicBezTo>
                  <a:pt x="11958622" y="7462877"/>
                  <a:pt x="11948702" y="7388483"/>
                  <a:pt x="11943742" y="7315327"/>
                </a:cubicBezTo>
                <a:cubicBezTo>
                  <a:pt x="11928866" y="7142977"/>
                  <a:pt x="11927626" y="6970628"/>
                  <a:pt x="11922667" y="6799520"/>
                </a:cubicBezTo>
                <a:cubicBezTo>
                  <a:pt x="11918948" y="6633370"/>
                  <a:pt x="11923907" y="6454822"/>
                  <a:pt x="11869358" y="6296112"/>
                </a:cubicBezTo>
                <a:cubicBezTo>
                  <a:pt x="11838364" y="6205598"/>
                  <a:pt x="11798692" y="6102684"/>
                  <a:pt x="11736705" y="6023330"/>
                </a:cubicBezTo>
                <a:cubicBezTo>
                  <a:pt x="11565619" y="5726988"/>
                  <a:pt x="11315190" y="5490164"/>
                  <a:pt x="10959382" y="5460406"/>
                </a:cubicBezTo>
                <a:cubicBezTo>
                  <a:pt x="10940786" y="5455446"/>
                  <a:pt x="10923429" y="5451727"/>
                  <a:pt x="10903593" y="5449247"/>
                </a:cubicBezTo>
                <a:cubicBezTo>
                  <a:pt x="10860202" y="5441807"/>
                  <a:pt x="10818050" y="5438088"/>
                  <a:pt x="10775899" y="5445526"/>
                </a:cubicBezTo>
                <a:cubicBezTo>
                  <a:pt x="10640767" y="5426928"/>
                  <a:pt x="10520511" y="5400889"/>
                  <a:pt x="10525470" y="5462886"/>
                </a:cubicBezTo>
                <a:cubicBezTo>
                  <a:pt x="10534148" y="5545960"/>
                  <a:pt x="10534148" y="5617876"/>
                  <a:pt x="10539107" y="5694751"/>
                </a:cubicBezTo>
                <a:cubicBezTo>
                  <a:pt x="10541586" y="5697231"/>
                  <a:pt x="10544066" y="5700950"/>
                  <a:pt x="10546545" y="5703430"/>
                </a:cubicBezTo>
                <a:cubicBezTo>
                  <a:pt x="10546545" y="5722029"/>
                  <a:pt x="10547786" y="5741868"/>
                  <a:pt x="10550264" y="5760466"/>
                </a:cubicBezTo>
                <a:cubicBezTo>
                  <a:pt x="10547786" y="5756747"/>
                  <a:pt x="10545306" y="5753027"/>
                  <a:pt x="10542826" y="5748067"/>
                </a:cubicBezTo>
                <a:cubicBezTo>
                  <a:pt x="10551505" y="5838582"/>
                  <a:pt x="10571341" y="5936534"/>
                  <a:pt x="10618451" y="6061767"/>
                </a:cubicBezTo>
                <a:cubicBezTo>
                  <a:pt x="10633328" y="6167160"/>
                  <a:pt x="10676719" y="6267594"/>
                  <a:pt x="10728788" y="6358108"/>
                </a:cubicBezTo>
                <a:cubicBezTo>
                  <a:pt x="10731268" y="6361828"/>
                  <a:pt x="10733747" y="6365547"/>
                  <a:pt x="10734988" y="6370507"/>
                </a:cubicBezTo>
                <a:cubicBezTo>
                  <a:pt x="10753584" y="6421344"/>
                  <a:pt x="10775899" y="6472181"/>
                  <a:pt x="10799454" y="6524258"/>
                </a:cubicBezTo>
                <a:cubicBezTo>
                  <a:pt x="10855243" y="6654450"/>
                  <a:pt x="10923429" y="6779680"/>
                  <a:pt x="10991615" y="6904913"/>
                </a:cubicBezTo>
                <a:cubicBezTo>
                  <a:pt x="11025089" y="6965668"/>
                  <a:pt x="11058562" y="7027664"/>
                  <a:pt x="11090796" y="7089660"/>
                </a:cubicBezTo>
                <a:cubicBezTo>
                  <a:pt x="11158981" y="7273170"/>
                  <a:pt x="11201133" y="7472797"/>
                  <a:pt x="11230887" y="7676143"/>
                </a:cubicBezTo>
                <a:cubicBezTo>
                  <a:pt x="11223449" y="7693503"/>
                  <a:pt x="11217250" y="7710861"/>
                  <a:pt x="11214770" y="7730700"/>
                </a:cubicBezTo>
                <a:cubicBezTo>
                  <a:pt x="11206092" y="7781536"/>
                  <a:pt x="11199894" y="7831134"/>
                  <a:pt x="11194934" y="7881970"/>
                </a:cubicBezTo>
                <a:cubicBezTo>
                  <a:pt x="11177578" y="7812535"/>
                  <a:pt x="11160221" y="7745580"/>
                  <a:pt x="11144104" y="7681103"/>
                </a:cubicBezTo>
                <a:cubicBezTo>
                  <a:pt x="11125508" y="7563311"/>
                  <a:pt x="11099474" y="7447998"/>
                  <a:pt x="11061042" y="7333925"/>
                </a:cubicBezTo>
                <a:cubicBezTo>
                  <a:pt x="11031287" y="7247130"/>
                  <a:pt x="11008971" y="7160336"/>
                  <a:pt x="10970540" y="7076022"/>
                </a:cubicBezTo>
                <a:cubicBezTo>
                  <a:pt x="10958142" y="7047503"/>
                  <a:pt x="10940786" y="7021466"/>
                  <a:pt x="10922189" y="6997908"/>
                </a:cubicBezTo>
                <a:cubicBezTo>
                  <a:pt x="10856483" y="6847876"/>
                  <a:pt x="10778379" y="6705286"/>
                  <a:pt x="10680439" y="6562695"/>
                </a:cubicBezTo>
                <a:cubicBezTo>
                  <a:pt x="10658123" y="6513098"/>
                  <a:pt x="10634568" y="6464742"/>
                  <a:pt x="10606054" y="6416384"/>
                </a:cubicBezTo>
                <a:cubicBezTo>
                  <a:pt x="10591177" y="6391586"/>
                  <a:pt x="10575060" y="6365547"/>
                  <a:pt x="10556464" y="6340750"/>
                </a:cubicBezTo>
                <a:cubicBezTo>
                  <a:pt x="10546545" y="6284952"/>
                  <a:pt x="10511832" y="6224197"/>
                  <a:pt x="10475880" y="6189478"/>
                </a:cubicBezTo>
                <a:cubicBezTo>
                  <a:pt x="10467202" y="6182039"/>
                  <a:pt x="10458524" y="6172120"/>
                  <a:pt x="10447366" y="6165920"/>
                </a:cubicBezTo>
                <a:cubicBezTo>
                  <a:pt x="10444886" y="6159721"/>
                  <a:pt x="10441167" y="6153520"/>
                  <a:pt x="10438687" y="6147322"/>
                </a:cubicBezTo>
                <a:cubicBezTo>
                  <a:pt x="10437447" y="6144842"/>
                  <a:pt x="10436208" y="6141122"/>
                  <a:pt x="10434968" y="6136162"/>
                </a:cubicBezTo>
                <a:cubicBezTo>
                  <a:pt x="10433728" y="6129962"/>
                  <a:pt x="10432489" y="6123763"/>
                  <a:pt x="10431249" y="6120043"/>
                </a:cubicBezTo>
                <a:cubicBezTo>
                  <a:pt x="10423811" y="6058047"/>
                  <a:pt x="10401495" y="5999771"/>
                  <a:pt x="10366782" y="5953894"/>
                </a:cubicBezTo>
                <a:cubicBezTo>
                  <a:pt x="10351905" y="5844781"/>
                  <a:pt x="10325870" y="5736908"/>
                  <a:pt x="10283718" y="5636474"/>
                </a:cubicBezTo>
                <a:cubicBezTo>
                  <a:pt x="10272561" y="5591837"/>
                  <a:pt x="10252724" y="5552160"/>
                  <a:pt x="10226690" y="5517442"/>
                </a:cubicBezTo>
                <a:cubicBezTo>
                  <a:pt x="10110154" y="5315335"/>
                  <a:pt x="9917992" y="5147946"/>
                  <a:pt x="9604336" y="5053712"/>
                </a:cubicBezTo>
                <a:cubicBezTo>
                  <a:pt x="9751866" y="5252100"/>
                  <a:pt x="9536150" y="5632755"/>
                  <a:pt x="9832450" y="5982412"/>
                </a:cubicBezTo>
                <a:cubicBezTo>
                  <a:pt x="9831210" y="5982412"/>
                  <a:pt x="9825011" y="5978692"/>
                  <a:pt x="9816333" y="5973733"/>
                </a:cubicBezTo>
                <a:cubicBezTo>
                  <a:pt x="9663844" y="5884458"/>
                  <a:pt x="9559705" y="5730709"/>
                  <a:pt x="9531190" y="5555880"/>
                </a:cubicBezTo>
                <a:cubicBezTo>
                  <a:pt x="9503916" y="5395930"/>
                  <a:pt x="9458046" y="5247140"/>
                  <a:pt x="9384901" y="5109508"/>
                </a:cubicBezTo>
                <a:cubicBezTo>
                  <a:pt x="9383660" y="5098349"/>
                  <a:pt x="9382421" y="5087190"/>
                  <a:pt x="9381181" y="5076030"/>
                </a:cubicBezTo>
                <a:cubicBezTo>
                  <a:pt x="9367544" y="5027674"/>
                  <a:pt x="9342749" y="4985516"/>
                  <a:pt x="9308036" y="4949559"/>
                </a:cubicBezTo>
                <a:cubicBezTo>
                  <a:pt x="9269604" y="4918561"/>
                  <a:pt x="9234891" y="4885083"/>
                  <a:pt x="9205136" y="4846646"/>
                </a:cubicBezTo>
                <a:cubicBezTo>
                  <a:pt x="9201417" y="4842925"/>
                  <a:pt x="9196458" y="4839206"/>
                  <a:pt x="9192739" y="4835486"/>
                </a:cubicBezTo>
                <a:cubicBezTo>
                  <a:pt x="9124553" y="4761091"/>
                  <a:pt x="9046449" y="4691655"/>
                  <a:pt x="8955947" y="4628419"/>
                </a:cubicBezTo>
                <a:cubicBezTo>
                  <a:pt x="8933631" y="4581302"/>
                  <a:pt x="8897679" y="4542865"/>
                  <a:pt x="8846849" y="4518067"/>
                </a:cubicBezTo>
                <a:cubicBezTo>
                  <a:pt x="8704278" y="4451111"/>
                  <a:pt x="8559227" y="4382915"/>
                  <a:pt x="8416656" y="4313479"/>
                </a:cubicBezTo>
                <a:cubicBezTo>
                  <a:pt x="8332353" y="4265123"/>
                  <a:pt x="8251770" y="4214286"/>
                  <a:pt x="8179864" y="4159729"/>
                </a:cubicBezTo>
                <a:cubicBezTo>
                  <a:pt x="8176144" y="4154770"/>
                  <a:pt x="8173666" y="4151050"/>
                  <a:pt x="8171186" y="4148570"/>
                </a:cubicBezTo>
                <a:cubicBezTo>
                  <a:pt x="8111678" y="4079135"/>
                  <a:pt x="8054650" y="4008459"/>
                  <a:pt x="7971586" y="3966302"/>
                </a:cubicBezTo>
                <a:lnTo>
                  <a:pt x="7970346" y="3966302"/>
                </a:lnTo>
                <a:cubicBezTo>
                  <a:pt x="7705040" y="3676160"/>
                  <a:pt x="7669087" y="3455454"/>
                  <a:pt x="7325677" y="3265747"/>
                </a:cubicBezTo>
                <a:cubicBezTo>
                  <a:pt x="7108720" y="3146714"/>
                  <a:pt x="6838455" y="3233509"/>
                  <a:pt x="6642575" y="3363700"/>
                </a:cubicBezTo>
                <a:cubicBezTo>
                  <a:pt x="6410742" y="3516211"/>
                  <a:pt x="6045016" y="3736916"/>
                  <a:pt x="6164032" y="3958862"/>
                </a:cubicBezTo>
                <a:cubicBezTo>
                  <a:pt x="6186347" y="4056816"/>
                  <a:pt x="6259492" y="4136171"/>
                  <a:pt x="6364871" y="4172129"/>
                </a:cubicBezTo>
                <a:cubicBezTo>
                  <a:pt x="6400824" y="4184528"/>
                  <a:pt x="6436777" y="4198167"/>
                  <a:pt x="6471489" y="4211806"/>
                </a:cubicBezTo>
                <a:cubicBezTo>
                  <a:pt x="6483887" y="4216766"/>
                  <a:pt x="6498764" y="4220485"/>
                  <a:pt x="6511162" y="4225445"/>
                </a:cubicBezTo>
                <a:cubicBezTo>
                  <a:pt x="6516120" y="4229165"/>
                  <a:pt x="6522320" y="4232884"/>
                  <a:pt x="6524800" y="4234125"/>
                </a:cubicBezTo>
                <a:cubicBezTo>
                  <a:pt x="6591744" y="4263882"/>
                  <a:pt x="6657452" y="4297360"/>
                  <a:pt x="6720679" y="4333319"/>
                </a:cubicBezTo>
                <a:cubicBezTo>
                  <a:pt x="6838455" y="4401513"/>
                  <a:pt x="6942594" y="4488308"/>
                  <a:pt x="7057891" y="4561463"/>
                </a:cubicBezTo>
                <a:cubicBezTo>
                  <a:pt x="7154592" y="4623459"/>
                  <a:pt x="7257490" y="4680495"/>
                  <a:pt x="7366588" y="4725133"/>
                </a:cubicBezTo>
                <a:cubicBezTo>
                  <a:pt x="7498002" y="4794569"/>
                  <a:pt x="7636854" y="4831766"/>
                  <a:pt x="7835214" y="4891282"/>
                </a:cubicBezTo>
                <a:cubicBezTo>
                  <a:pt x="8079444" y="4963198"/>
                  <a:pt x="8255489" y="4959478"/>
                  <a:pt x="8467486" y="4968158"/>
                </a:cubicBezTo>
                <a:lnTo>
                  <a:pt x="8477404" y="4971877"/>
                </a:lnTo>
                <a:cubicBezTo>
                  <a:pt x="8352190" y="4990476"/>
                  <a:pt x="8203419" y="4991716"/>
                  <a:pt x="8054650" y="4985516"/>
                </a:cubicBezTo>
                <a:cubicBezTo>
                  <a:pt x="8032334" y="4980557"/>
                  <a:pt x="8008778" y="4976837"/>
                  <a:pt x="7985224" y="4976837"/>
                </a:cubicBezTo>
                <a:lnTo>
                  <a:pt x="7972826" y="4976837"/>
                </a:lnTo>
                <a:cubicBezTo>
                  <a:pt x="7964148" y="4975597"/>
                  <a:pt x="7955469" y="4974357"/>
                  <a:pt x="7952990" y="4974357"/>
                </a:cubicBezTo>
                <a:cubicBezTo>
                  <a:pt x="7952990" y="4974357"/>
                  <a:pt x="7951750" y="4974357"/>
                  <a:pt x="7949271" y="4974357"/>
                </a:cubicBezTo>
                <a:cubicBezTo>
                  <a:pt x="7948030" y="4974357"/>
                  <a:pt x="7940592" y="4975597"/>
                  <a:pt x="7930674" y="4976837"/>
                </a:cubicBezTo>
                <a:lnTo>
                  <a:pt x="7915798" y="4976837"/>
                </a:lnTo>
                <a:cubicBezTo>
                  <a:pt x="7897201" y="4973117"/>
                  <a:pt x="7878604" y="4970638"/>
                  <a:pt x="7858768" y="4970638"/>
                </a:cubicBezTo>
                <a:cubicBezTo>
                  <a:pt x="7852570" y="4970638"/>
                  <a:pt x="7847611" y="4971877"/>
                  <a:pt x="7841412" y="4971877"/>
                </a:cubicBezTo>
                <a:cubicBezTo>
                  <a:pt x="7555030" y="4947079"/>
                  <a:pt x="7314519" y="4903682"/>
                  <a:pt x="7314519" y="4903682"/>
                </a:cubicBezTo>
                <a:cubicBezTo>
                  <a:pt x="7314519" y="4903682"/>
                  <a:pt x="7382706" y="4945839"/>
                  <a:pt x="7462049" y="5078510"/>
                </a:cubicBezTo>
                <a:cubicBezTo>
                  <a:pt x="7471968" y="5103309"/>
                  <a:pt x="7484365" y="5124387"/>
                  <a:pt x="7498002" y="5146706"/>
                </a:cubicBezTo>
                <a:cubicBezTo>
                  <a:pt x="7522798" y="5195063"/>
                  <a:pt x="7547592" y="5253339"/>
                  <a:pt x="7571147" y="5324014"/>
                </a:cubicBezTo>
                <a:cubicBezTo>
                  <a:pt x="7634375" y="5508763"/>
                  <a:pt x="7882324" y="6282472"/>
                  <a:pt x="8013738" y="6400266"/>
                </a:cubicBezTo>
                <a:cubicBezTo>
                  <a:pt x="8188542" y="6557736"/>
                  <a:pt x="8328634" y="6262634"/>
                  <a:pt x="8695600" y="6276274"/>
                </a:cubicBezTo>
                <a:cubicBezTo>
                  <a:pt x="8736512" y="6283713"/>
                  <a:pt x="8778662" y="6288673"/>
                  <a:pt x="8819575" y="6293632"/>
                </a:cubicBezTo>
                <a:cubicBezTo>
                  <a:pt x="8834452" y="6294872"/>
                  <a:pt x="8848089" y="6294872"/>
                  <a:pt x="8862966" y="6294872"/>
                </a:cubicBezTo>
                <a:cubicBezTo>
                  <a:pt x="9160506" y="6338270"/>
                  <a:pt x="9532431" y="6437462"/>
                  <a:pt x="9820052" y="6345709"/>
                </a:cubicBezTo>
                <a:cubicBezTo>
                  <a:pt x="9691119" y="6444902"/>
                  <a:pt x="9547308" y="6479620"/>
                  <a:pt x="9397298" y="6485820"/>
                </a:cubicBezTo>
                <a:cubicBezTo>
                  <a:pt x="9392339" y="6484580"/>
                  <a:pt x="9387379" y="6483339"/>
                  <a:pt x="9379941" y="6483339"/>
                </a:cubicBezTo>
                <a:cubicBezTo>
                  <a:pt x="9308036" y="6483339"/>
                  <a:pt x="9236130" y="6479620"/>
                  <a:pt x="9165465" y="6485820"/>
                </a:cubicBezTo>
                <a:cubicBezTo>
                  <a:pt x="9161745" y="6487060"/>
                  <a:pt x="9159266" y="6487060"/>
                  <a:pt x="9158026" y="6488298"/>
                </a:cubicBezTo>
                <a:cubicBezTo>
                  <a:pt x="9153067" y="6484580"/>
                  <a:pt x="9146868" y="6482100"/>
                  <a:pt x="9141909" y="6479620"/>
                </a:cubicBezTo>
                <a:cubicBezTo>
                  <a:pt x="9004298" y="6469701"/>
                  <a:pt x="8865446" y="6452342"/>
                  <a:pt x="8730313" y="6458541"/>
                </a:cubicBezTo>
                <a:cubicBezTo>
                  <a:pt x="8732793" y="6459782"/>
                  <a:pt x="8734032" y="6459782"/>
                  <a:pt x="8736512" y="6461021"/>
                </a:cubicBezTo>
                <a:cubicBezTo>
                  <a:pt x="8705518" y="6461021"/>
                  <a:pt x="8677003" y="6464742"/>
                  <a:pt x="8647250" y="6469701"/>
                </a:cubicBezTo>
                <a:cubicBezTo>
                  <a:pt x="8644770" y="6469701"/>
                  <a:pt x="8642290" y="6467222"/>
                  <a:pt x="8639811" y="6465981"/>
                </a:cubicBezTo>
                <a:cubicBezTo>
                  <a:pt x="8534433" y="6479620"/>
                  <a:pt x="8434013" y="6510618"/>
                  <a:pt x="8339792" y="6573853"/>
                </a:cubicBezTo>
                <a:cubicBezTo>
                  <a:pt x="8339792" y="6573853"/>
                  <a:pt x="8603858" y="6617250"/>
                  <a:pt x="8834452" y="6773482"/>
                </a:cubicBezTo>
                <a:cubicBezTo>
                  <a:pt x="8859246" y="6799520"/>
                  <a:pt x="8887761" y="6815639"/>
                  <a:pt x="8917515" y="6832998"/>
                </a:cubicBezTo>
                <a:cubicBezTo>
                  <a:pt x="8932392" y="6850356"/>
                  <a:pt x="8947269" y="6865234"/>
                  <a:pt x="8964625" y="6877635"/>
                </a:cubicBezTo>
                <a:cubicBezTo>
                  <a:pt x="9053887" y="6965668"/>
                  <a:pt x="9127032" y="7078503"/>
                  <a:pt x="9158026" y="7221093"/>
                </a:cubicBezTo>
                <a:cubicBezTo>
                  <a:pt x="9158026" y="7289287"/>
                  <a:pt x="9162986" y="7358724"/>
                  <a:pt x="9166705" y="7425680"/>
                </a:cubicBezTo>
                <a:cubicBezTo>
                  <a:pt x="9166705" y="7441798"/>
                  <a:pt x="9166705" y="7456677"/>
                  <a:pt x="9166705" y="7472797"/>
                </a:cubicBezTo>
                <a:cubicBezTo>
                  <a:pt x="9166705" y="7475276"/>
                  <a:pt x="9166705" y="7476516"/>
                  <a:pt x="9166705" y="7477756"/>
                </a:cubicBezTo>
                <a:cubicBezTo>
                  <a:pt x="9165465" y="7488916"/>
                  <a:pt x="9162986" y="7501315"/>
                  <a:pt x="9161745" y="7513713"/>
                </a:cubicBezTo>
                <a:cubicBezTo>
                  <a:pt x="9158026" y="7523633"/>
                  <a:pt x="9154307" y="7532312"/>
                  <a:pt x="9153067" y="7539752"/>
                </a:cubicBezTo>
                <a:cubicBezTo>
                  <a:pt x="9140670" y="7594308"/>
                  <a:pt x="9128273" y="7651344"/>
                  <a:pt x="9124553" y="7707142"/>
                </a:cubicBezTo>
                <a:cubicBezTo>
                  <a:pt x="9105957" y="7863372"/>
                  <a:pt x="9127032" y="8025801"/>
                  <a:pt x="9133231" y="8210549"/>
                </a:cubicBezTo>
                <a:cubicBezTo>
                  <a:pt x="9133231" y="8213030"/>
                  <a:pt x="9133231" y="8214268"/>
                  <a:pt x="9133231" y="8216749"/>
                </a:cubicBezTo>
                <a:cubicBezTo>
                  <a:pt x="9135711" y="8245267"/>
                  <a:pt x="9139429" y="8275026"/>
                  <a:pt x="9141909" y="8304782"/>
                </a:cubicBezTo>
                <a:cubicBezTo>
                  <a:pt x="9148109" y="8363059"/>
                  <a:pt x="9153067" y="8422576"/>
                  <a:pt x="9156787" y="8483332"/>
                </a:cubicBezTo>
                <a:cubicBezTo>
                  <a:pt x="9159266" y="8544087"/>
                  <a:pt x="9160506" y="8604843"/>
                  <a:pt x="9160506" y="8664360"/>
                </a:cubicBezTo>
                <a:cubicBezTo>
                  <a:pt x="9161745" y="8722637"/>
                  <a:pt x="9159266" y="8782152"/>
                  <a:pt x="9155547" y="8839188"/>
                </a:cubicBezTo>
                <a:cubicBezTo>
                  <a:pt x="9153067" y="8867706"/>
                  <a:pt x="9150587" y="8894986"/>
                  <a:pt x="9146868" y="8922264"/>
                </a:cubicBezTo>
                <a:cubicBezTo>
                  <a:pt x="9144389" y="8949542"/>
                  <a:pt x="9140670" y="8975581"/>
                  <a:pt x="9135711" y="9000378"/>
                </a:cubicBezTo>
                <a:cubicBezTo>
                  <a:pt x="9131992" y="9027657"/>
                  <a:pt x="9128273" y="9052454"/>
                  <a:pt x="9122074" y="9076015"/>
                </a:cubicBezTo>
                <a:cubicBezTo>
                  <a:pt x="9120834" y="9088413"/>
                  <a:pt x="9117115" y="9099573"/>
                  <a:pt x="9115874" y="9111971"/>
                </a:cubicBezTo>
                <a:cubicBezTo>
                  <a:pt x="9112155" y="9123131"/>
                  <a:pt x="9109676" y="9134289"/>
                  <a:pt x="9107196" y="9145449"/>
                </a:cubicBezTo>
                <a:cubicBezTo>
                  <a:pt x="9102238" y="9165288"/>
                  <a:pt x="9097279" y="9183887"/>
                  <a:pt x="9091080" y="9201245"/>
                </a:cubicBezTo>
                <a:cubicBezTo>
                  <a:pt x="9089840" y="9136770"/>
                  <a:pt x="9084881" y="9072293"/>
                  <a:pt x="9084881" y="9007818"/>
                </a:cubicBezTo>
                <a:cubicBezTo>
                  <a:pt x="9084881" y="9004099"/>
                  <a:pt x="9084881" y="8999139"/>
                  <a:pt x="9086121" y="8995418"/>
                </a:cubicBezTo>
                <a:cubicBezTo>
                  <a:pt x="9088600" y="8969381"/>
                  <a:pt x="9089840" y="8943341"/>
                  <a:pt x="9092319" y="8917304"/>
                </a:cubicBezTo>
                <a:cubicBezTo>
                  <a:pt x="9092319" y="8890026"/>
                  <a:pt x="9094799" y="8862747"/>
                  <a:pt x="9096038" y="8835469"/>
                </a:cubicBezTo>
                <a:cubicBezTo>
                  <a:pt x="9096038" y="8808191"/>
                  <a:pt x="9096038" y="8779673"/>
                  <a:pt x="9097279" y="8751155"/>
                </a:cubicBezTo>
                <a:cubicBezTo>
                  <a:pt x="9097279" y="8722637"/>
                  <a:pt x="9096038" y="8694119"/>
                  <a:pt x="9096038" y="8664360"/>
                </a:cubicBezTo>
                <a:cubicBezTo>
                  <a:pt x="9094799" y="8628401"/>
                  <a:pt x="9094799" y="8591204"/>
                  <a:pt x="9092319" y="8554007"/>
                </a:cubicBezTo>
                <a:cubicBezTo>
                  <a:pt x="9091080" y="8531689"/>
                  <a:pt x="9091080" y="8508131"/>
                  <a:pt x="9088600" y="8485811"/>
                </a:cubicBezTo>
                <a:cubicBezTo>
                  <a:pt x="9086121" y="8426296"/>
                  <a:pt x="9082402" y="8368019"/>
                  <a:pt x="9077443" y="8309742"/>
                </a:cubicBezTo>
                <a:cubicBezTo>
                  <a:pt x="9076203" y="8292384"/>
                  <a:pt x="9074963" y="8276264"/>
                  <a:pt x="9073724" y="8258906"/>
                </a:cubicBezTo>
                <a:cubicBezTo>
                  <a:pt x="9060086" y="8206830"/>
                  <a:pt x="9045209" y="8153513"/>
                  <a:pt x="9030332" y="8102677"/>
                </a:cubicBezTo>
                <a:cubicBezTo>
                  <a:pt x="9029092" y="8103915"/>
                  <a:pt x="9029092" y="8106396"/>
                  <a:pt x="9029092" y="8107636"/>
                </a:cubicBezTo>
                <a:cubicBezTo>
                  <a:pt x="9025373" y="8082838"/>
                  <a:pt x="9020414" y="8058039"/>
                  <a:pt x="9010496" y="8035721"/>
                </a:cubicBezTo>
                <a:cubicBezTo>
                  <a:pt x="9008017" y="7976204"/>
                  <a:pt x="8988181" y="7920408"/>
                  <a:pt x="8955947" y="7875770"/>
                </a:cubicBezTo>
                <a:cubicBezTo>
                  <a:pt x="8948508" y="7854692"/>
                  <a:pt x="8942310" y="7837332"/>
                  <a:pt x="8937350" y="7822455"/>
                </a:cubicBezTo>
                <a:cubicBezTo>
                  <a:pt x="8932392" y="7827413"/>
                  <a:pt x="8928672" y="7832372"/>
                  <a:pt x="8923714" y="7837332"/>
                </a:cubicBezTo>
                <a:cubicBezTo>
                  <a:pt x="8916275" y="7829894"/>
                  <a:pt x="8908837" y="7822455"/>
                  <a:pt x="8900159" y="7815014"/>
                </a:cubicBezTo>
                <a:cubicBezTo>
                  <a:pt x="8908837" y="7807576"/>
                  <a:pt x="8917515" y="7798895"/>
                  <a:pt x="8924953" y="7790215"/>
                </a:cubicBezTo>
                <a:cubicBezTo>
                  <a:pt x="8921234" y="7777817"/>
                  <a:pt x="8917515" y="7770376"/>
                  <a:pt x="8917515" y="7770376"/>
                </a:cubicBezTo>
                <a:cubicBezTo>
                  <a:pt x="8862966" y="7761697"/>
                  <a:pt x="8809656" y="7756738"/>
                  <a:pt x="8756348" y="7756738"/>
                </a:cubicBezTo>
                <a:cubicBezTo>
                  <a:pt x="8746429" y="7755499"/>
                  <a:pt x="8736512" y="7755499"/>
                  <a:pt x="8725354" y="7755499"/>
                </a:cubicBezTo>
                <a:cubicBezTo>
                  <a:pt x="8707997" y="7755499"/>
                  <a:pt x="8689401" y="7756738"/>
                  <a:pt x="8670805" y="7760459"/>
                </a:cubicBezTo>
                <a:cubicBezTo>
                  <a:pt x="8491041" y="7780296"/>
                  <a:pt x="8319956" y="7864612"/>
                  <a:pt x="8152590" y="8050600"/>
                </a:cubicBezTo>
                <a:cubicBezTo>
                  <a:pt x="8145151" y="8060520"/>
                  <a:pt x="8138953" y="8071678"/>
                  <a:pt x="8131514" y="8082838"/>
                </a:cubicBezTo>
                <a:cubicBezTo>
                  <a:pt x="8124076" y="8095236"/>
                  <a:pt x="8115398" y="8108875"/>
                  <a:pt x="8107959" y="8122516"/>
                </a:cubicBezTo>
                <a:cubicBezTo>
                  <a:pt x="8100520" y="8136155"/>
                  <a:pt x="8091842" y="8151034"/>
                  <a:pt x="8085644" y="8165911"/>
                </a:cubicBezTo>
                <a:cubicBezTo>
                  <a:pt x="8083164" y="8167151"/>
                  <a:pt x="8083164" y="8168392"/>
                  <a:pt x="8081924" y="8169632"/>
                </a:cubicBezTo>
                <a:cubicBezTo>
                  <a:pt x="8062088" y="8193191"/>
                  <a:pt x="8043492" y="8217990"/>
                  <a:pt x="8024895" y="8242786"/>
                </a:cubicBezTo>
                <a:cubicBezTo>
                  <a:pt x="7969107" y="8317183"/>
                  <a:pt x="7925716" y="8401497"/>
                  <a:pt x="7891003" y="8488292"/>
                </a:cubicBezTo>
                <a:cubicBezTo>
                  <a:pt x="7892242" y="8483332"/>
                  <a:pt x="7893482" y="8477132"/>
                  <a:pt x="7895962" y="8472172"/>
                </a:cubicBezTo>
                <a:cubicBezTo>
                  <a:pt x="7898442" y="8463493"/>
                  <a:pt x="7902160" y="8453573"/>
                  <a:pt x="7904640" y="8443654"/>
                </a:cubicBezTo>
                <a:cubicBezTo>
                  <a:pt x="7908359" y="8434975"/>
                  <a:pt x="7912078" y="8426296"/>
                  <a:pt x="7914558" y="8416376"/>
                </a:cubicBezTo>
                <a:cubicBezTo>
                  <a:pt x="7918278" y="8406457"/>
                  <a:pt x="7920756" y="8397777"/>
                  <a:pt x="7924476" y="8389098"/>
                </a:cubicBezTo>
                <a:cubicBezTo>
                  <a:pt x="7931914" y="8370500"/>
                  <a:pt x="7939352" y="8353140"/>
                  <a:pt x="7946791" y="8335781"/>
                </a:cubicBezTo>
                <a:cubicBezTo>
                  <a:pt x="7946791" y="8334541"/>
                  <a:pt x="7948030" y="8333300"/>
                  <a:pt x="7948030" y="8333300"/>
                </a:cubicBezTo>
                <a:cubicBezTo>
                  <a:pt x="7914558" y="8387858"/>
                  <a:pt x="7882324" y="8447373"/>
                  <a:pt x="7848852" y="8510610"/>
                </a:cubicBezTo>
                <a:cubicBezTo>
                  <a:pt x="7883564" y="8333300"/>
                  <a:pt x="7939352" y="8190710"/>
                  <a:pt x="8007540" y="8074158"/>
                </a:cubicBezTo>
                <a:cubicBezTo>
                  <a:pt x="8003820" y="8076637"/>
                  <a:pt x="8001340" y="8079118"/>
                  <a:pt x="7998860" y="8081597"/>
                </a:cubicBezTo>
                <a:cubicBezTo>
                  <a:pt x="8012498" y="8058039"/>
                  <a:pt x="8028614" y="8035721"/>
                  <a:pt x="8042252" y="8013401"/>
                </a:cubicBezTo>
                <a:cubicBezTo>
                  <a:pt x="8043492" y="8013401"/>
                  <a:pt x="8044731" y="8013401"/>
                  <a:pt x="8045972" y="8013401"/>
                </a:cubicBezTo>
                <a:cubicBezTo>
                  <a:pt x="8090602" y="7945207"/>
                  <a:pt x="8140192" y="7889409"/>
                  <a:pt x="8191022" y="7842292"/>
                </a:cubicBezTo>
                <a:cubicBezTo>
                  <a:pt x="8194741" y="7841054"/>
                  <a:pt x="8198460" y="7839813"/>
                  <a:pt x="8202180" y="7837332"/>
                </a:cubicBezTo>
                <a:cubicBezTo>
                  <a:pt x="8251770" y="7823693"/>
                  <a:pt x="8293922" y="7792696"/>
                  <a:pt x="8326154" y="7753018"/>
                </a:cubicBezTo>
                <a:cubicBezTo>
                  <a:pt x="8345990" y="7741858"/>
                  <a:pt x="8363346" y="7726981"/>
                  <a:pt x="8378224" y="7710861"/>
                </a:cubicBezTo>
                <a:cubicBezTo>
                  <a:pt x="8445171" y="7676143"/>
                  <a:pt x="8512117" y="7652585"/>
                  <a:pt x="8576583" y="7637705"/>
                </a:cubicBezTo>
                <a:cubicBezTo>
                  <a:pt x="8632373" y="7625307"/>
                  <a:pt x="8745190" y="7600508"/>
                  <a:pt x="8836932" y="7585629"/>
                </a:cubicBezTo>
                <a:cubicBezTo>
                  <a:pt x="8942310" y="7570749"/>
                  <a:pt x="8939830" y="7284328"/>
                  <a:pt x="8917515" y="7178936"/>
                </a:cubicBezTo>
                <a:cubicBezTo>
                  <a:pt x="8881562" y="7005346"/>
                  <a:pt x="8735271" y="6929712"/>
                  <a:pt x="8556748" y="6880114"/>
                </a:cubicBezTo>
                <a:cubicBezTo>
                  <a:pt x="8531953" y="6870194"/>
                  <a:pt x="8505918" y="6862756"/>
                  <a:pt x="8481123" y="6855315"/>
                </a:cubicBezTo>
                <a:cubicBezTo>
                  <a:pt x="8426574" y="6840438"/>
                  <a:pt x="8362107" y="6826797"/>
                  <a:pt x="8295161" y="6820599"/>
                </a:cubicBezTo>
                <a:cubicBezTo>
                  <a:pt x="8176144" y="6794560"/>
                  <a:pt x="8058369" y="6764801"/>
                  <a:pt x="7961668" y="6717684"/>
                </a:cubicBezTo>
                <a:cubicBezTo>
                  <a:pt x="7959188" y="6712724"/>
                  <a:pt x="7955469" y="6709005"/>
                  <a:pt x="7951750" y="6705286"/>
                </a:cubicBezTo>
                <a:cubicBezTo>
                  <a:pt x="7902160" y="6647009"/>
                  <a:pt x="7842652" y="6594932"/>
                  <a:pt x="7776946" y="6552776"/>
                </a:cubicBezTo>
                <a:cubicBezTo>
                  <a:pt x="7762068" y="6532936"/>
                  <a:pt x="7748432" y="6510618"/>
                  <a:pt x="7734794" y="6488298"/>
                </a:cubicBezTo>
                <a:cubicBezTo>
                  <a:pt x="7687684" y="6299832"/>
                  <a:pt x="7613298" y="6116324"/>
                  <a:pt x="7525276" y="5946454"/>
                </a:cubicBezTo>
                <a:cubicBezTo>
                  <a:pt x="7521557" y="5939014"/>
                  <a:pt x="7516598" y="5930336"/>
                  <a:pt x="7511640" y="5922896"/>
                </a:cubicBezTo>
                <a:cubicBezTo>
                  <a:pt x="7432295" y="5655074"/>
                  <a:pt x="7362870" y="5378572"/>
                  <a:pt x="7211620" y="5136787"/>
                </a:cubicBezTo>
                <a:cubicBezTo>
                  <a:pt x="6983506" y="4774730"/>
                  <a:pt x="6703324" y="4582543"/>
                  <a:pt x="6471489" y="4480868"/>
                </a:cubicBezTo>
                <a:cubicBezTo>
                  <a:pt x="6429338" y="4451111"/>
                  <a:pt x="6382228" y="4427553"/>
                  <a:pt x="6333877" y="4421352"/>
                </a:cubicBezTo>
                <a:cubicBezTo>
                  <a:pt x="6332638" y="4420113"/>
                  <a:pt x="6330158" y="4420113"/>
                  <a:pt x="6327679" y="4420113"/>
                </a:cubicBezTo>
                <a:cubicBezTo>
                  <a:pt x="6320240" y="4416393"/>
                  <a:pt x="6311562" y="4413913"/>
                  <a:pt x="6302884" y="4411433"/>
                </a:cubicBezTo>
                <a:cubicBezTo>
                  <a:pt x="6294206" y="4408953"/>
                  <a:pt x="6284288" y="4408953"/>
                  <a:pt x="6275609" y="4411433"/>
                </a:cubicBezTo>
                <a:cubicBezTo>
                  <a:pt x="6118160" y="4366796"/>
                  <a:pt x="6011542" y="4365557"/>
                  <a:pt x="6011542" y="4365557"/>
                </a:cubicBezTo>
                <a:cubicBezTo>
                  <a:pt x="6011542" y="4365557"/>
                  <a:pt x="6046256" y="4607340"/>
                  <a:pt x="6177669" y="4959478"/>
                </a:cubicBezTo>
                <a:cubicBezTo>
                  <a:pt x="6178910" y="4959478"/>
                  <a:pt x="6178910" y="4960718"/>
                  <a:pt x="6178910" y="4960718"/>
                </a:cubicBezTo>
                <a:cubicBezTo>
                  <a:pt x="6185108" y="5042553"/>
                  <a:pt x="6227259" y="5129347"/>
                  <a:pt x="6260732" y="5198783"/>
                </a:cubicBezTo>
                <a:cubicBezTo>
                  <a:pt x="6296684" y="5274418"/>
                  <a:pt x="6340076" y="5347574"/>
                  <a:pt x="6385947" y="5418249"/>
                </a:cubicBezTo>
                <a:cubicBezTo>
                  <a:pt x="6388426" y="5421968"/>
                  <a:pt x="6390906" y="5425688"/>
                  <a:pt x="6392146" y="5429408"/>
                </a:cubicBezTo>
                <a:cubicBezTo>
                  <a:pt x="6389666" y="5425688"/>
                  <a:pt x="6385947" y="5421968"/>
                  <a:pt x="6383468" y="5418249"/>
                </a:cubicBezTo>
                <a:cubicBezTo>
                  <a:pt x="6451654" y="5550920"/>
                  <a:pt x="6532238" y="5688551"/>
                  <a:pt x="6627698" y="5827422"/>
                </a:cubicBezTo>
                <a:cubicBezTo>
                  <a:pt x="6693405" y="5922896"/>
                  <a:pt x="6747954" y="6013410"/>
                  <a:pt x="6791344" y="6098964"/>
                </a:cubicBezTo>
                <a:cubicBezTo>
                  <a:pt x="6796304" y="6111364"/>
                  <a:pt x="6801263" y="6123763"/>
                  <a:pt x="6806222" y="6134922"/>
                </a:cubicBezTo>
                <a:cubicBezTo>
                  <a:pt x="6812421" y="6153520"/>
                  <a:pt x="6821099" y="6170880"/>
                  <a:pt x="6831016" y="6186998"/>
                </a:cubicBezTo>
                <a:cubicBezTo>
                  <a:pt x="6835976" y="6196918"/>
                  <a:pt x="6840935" y="6205598"/>
                  <a:pt x="6847134" y="6214278"/>
                </a:cubicBezTo>
                <a:cubicBezTo>
                  <a:pt x="6848374" y="6219237"/>
                  <a:pt x="6850854" y="6222956"/>
                  <a:pt x="6852093" y="6227916"/>
                </a:cubicBezTo>
                <a:cubicBezTo>
                  <a:pt x="6855812" y="6234116"/>
                  <a:pt x="6858291" y="6239075"/>
                  <a:pt x="6860771" y="6245276"/>
                </a:cubicBezTo>
                <a:cubicBezTo>
                  <a:pt x="6862010" y="6246515"/>
                  <a:pt x="6862010" y="6246515"/>
                  <a:pt x="6862010" y="6246515"/>
                </a:cubicBezTo>
                <a:cubicBezTo>
                  <a:pt x="6878128" y="6282472"/>
                  <a:pt x="6893004" y="6317191"/>
                  <a:pt x="6906642" y="6351908"/>
                </a:cubicBezTo>
                <a:cubicBezTo>
                  <a:pt x="6904162" y="6350669"/>
                  <a:pt x="6901683" y="6348189"/>
                  <a:pt x="6900442" y="6346948"/>
                </a:cubicBezTo>
                <a:cubicBezTo>
                  <a:pt x="6899203" y="6345709"/>
                  <a:pt x="6899203" y="6344468"/>
                  <a:pt x="6897964" y="6344468"/>
                </a:cubicBezTo>
                <a:cubicBezTo>
                  <a:pt x="6922758" y="6416384"/>
                  <a:pt x="6941354" y="6485820"/>
                  <a:pt x="6954992" y="6557736"/>
                </a:cubicBezTo>
                <a:cubicBezTo>
                  <a:pt x="6956232" y="6558976"/>
                  <a:pt x="6957472" y="6561454"/>
                  <a:pt x="6958710" y="6562695"/>
                </a:cubicBezTo>
                <a:cubicBezTo>
                  <a:pt x="6958710" y="6563936"/>
                  <a:pt x="6958710" y="6563936"/>
                  <a:pt x="6958710" y="6563936"/>
                </a:cubicBezTo>
                <a:cubicBezTo>
                  <a:pt x="6964910" y="6614772"/>
                  <a:pt x="6969868" y="6665608"/>
                  <a:pt x="6976068" y="6715206"/>
                </a:cubicBezTo>
                <a:cubicBezTo>
                  <a:pt x="6995904" y="6925992"/>
                  <a:pt x="6977307" y="7142977"/>
                  <a:pt x="6953752" y="7407081"/>
                </a:cubicBezTo>
                <a:cubicBezTo>
                  <a:pt x="6954992" y="7409560"/>
                  <a:pt x="6956232" y="7413279"/>
                  <a:pt x="6957472" y="7415760"/>
                </a:cubicBezTo>
                <a:cubicBezTo>
                  <a:pt x="6954992" y="7431878"/>
                  <a:pt x="6951272" y="7447998"/>
                  <a:pt x="6948794" y="7464118"/>
                </a:cubicBezTo>
                <a:cubicBezTo>
                  <a:pt x="6937636" y="7447998"/>
                  <a:pt x="6923998" y="7434359"/>
                  <a:pt x="6910361" y="7421961"/>
                </a:cubicBezTo>
                <a:cubicBezTo>
                  <a:pt x="6897964" y="7367403"/>
                  <a:pt x="6889284" y="7312846"/>
                  <a:pt x="6885566" y="7259531"/>
                </a:cubicBezTo>
                <a:cubicBezTo>
                  <a:pt x="6889284" y="7176455"/>
                  <a:pt x="6881847" y="7090901"/>
                  <a:pt x="6881847" y="7010306"/>
                </a:cubicBezTo>
                <a:cubicBezTo>
                  <a:pt x="6881847" y="7002866"/>
                  <a:pt x="6879367" y="6997908"/>
                  <a:pt x="6878128" y="6992948"/>
                </a:cubicBezTo>
                <a:cubicBezTo>
                  <a:pt x="6878128" y="6720165"/>
                  <a:pt x="6874408" y="6449862"/>
                  <a:pt x="6612821" y="6182039"/>
                </a:cubicBezTo>
                <a:cubicBezTo>
                  <a:pt x="6672328" y="6614772"/>
                  <a:pt x="6723158" y="6885074"/>
                  <a:pt x="6579348" y="7270689"/>
                </a:cubicBezTo>
                <a:cubicBezTo>
                  <a:pt x="6575629" y="7275649"/>
                  <a:pt x="6574388" y="7281849"/>
                  <a:pt x="6573149" y="7288049"/>
                </a:cubicBezTo>
                <a:cubicBezTo>
                  <a:pt x="6571910" y="7289287"/>
                  <a:pt x="6571910" y="7290528"/>
                  <a:pt x="6570669" y="7293009"/>
                </a:cubicBezTo>
                <a:cubicBezTo>
                  <a:pt x="6569430" y="7296728"/>
                  <a:pt x="6568190" y="7301688"/>
                  <a:pt x="6565710" y="7306648"/>
                </a:cubicBezTo>
                <a:cubicBezTo>
                  <a:pt x="6565710" y="7306648"/>
                  <a:pt x="6566950" y="7309126"/>
                  <a:pt x="6566950" y="7310367"/>
                </a:cubicBezTo>
                <a:cubicBezTo>
                  <a:pt x="6563230" y="7325246"/>
                  <a:pt x="6558272" y="7338885"/>
                  <a:pt x="6554552" y="7352524"/>
                </a:cubicBezTo>
                <a:cubicBezTo>
                  <a:pt x="6548354" y="7364924"/>
                  <a:pt x="6540915" y="7377323"/>
                  <a:pt x="6534717" y="7389721"/>
                </a:cubicBezTo>
                <a:cubicBezTo>
                  <a:pt x="6533476" y="7387242"/>
                  <a:pt x="6533476" y="7386002"/>
                  <a:pt x="6533476" y="7383523"/>
                </a:cubicBezTo>
                <a:cubicBezTo>
                  <a:pt x="6508682" y="7439319"/>
                  <a:pt x="6481408" y="7497596"/>
                  <a:pt x="6447934" y="7559592"/>
                </a:cubicBezTo>
                <a:cubicBezTo>
                  <a:pt x="6446694" y="7560830"/>
                  <a:pt x="6446694" y="7562070"/>
                  <a:pt x="6446694" y="7562070"/>
                </a:cubicBezTo>
                <a:cubicBezTo>
                  <a:pt x="6433058" y="7586869"/>
                  <a:pt x="6420659" y="7612906"/>
                  <a:pt x="6407022" y="7637705"/>
                </a:cubicBezTo>
                <a:cubicBezTo>
                  <a:pt x="6407022" y="7635226"/>
                  <a:pt x="6408263" y="7633986"/>
                  <a:pt x="6408263" y="7631507"/>
                </a:cubicBezTo>
                <a:cubicBezTo>
                  <a:pt x="6359912" y="7717062"/>
                  <a:pt x="6304123" y="7808814"/>
                  <a:pt x="6239656" y="7908009"/>
                </a:cubicBezTo>
                <a:cubicBezTo>
                  <a:pt x="6237178" y="7912969"/>
                  <a:pt x="6233458" y="7917929"/>
                  <a:pt x="6230978" y="7921648"/>
                </a:cubicBezTo>
                <a:cubicBezTo>
                  <a:pt x="6219820" y="7930327"/>
                  <a:pt x="6208663" y="7939006"/>
                  <a:pt x="6199985" y="7948926"/>
                </a:cubicBezTo>
                <a:cubicBezTo>
                  <a:pt x="6118160" y="8030761"/>
                  <a:pt x="6063612" y="8128714"/>
                  <a:pt x="6028900" y="8235348"/>
                </a:cubicBezTo>
                <a:cubicBezTo>
                  <a:pt x="5928478" y="8394058"/>
                  <a:pt x="5852854" y="8535408"/>
                  <a:pt x="5799546" y="8689159"/>
                </a:cubicBezTo>
                <a:cubicBezTo>
                  <a:pt x="5774750" y="8701557"/>
                  <a:pt x="5749954" y="8718916"/>
                  <a:pt x="5730120" y="8739995"/>
                </a:cubicBezTo>
                <a:cubicBezTo>
                  <a:pt x="5723921" y="8744955"/>
                  <a:pt x="5718962" y="8749915"/>
                  <a:pt x="5712763" y="8756115"/>
                </a:cubicBezTo>
                <a:cubicBezTo>
                  <a:pt x="5738798" y="8669320"/>
                  <a:pt x="5757394" y="8581285"/>
                  <a:pt x="5756155" y="8492011"/>
                </a:cubicBezTo>
                <a:cubicBezTo>
                  <a:pt x="5777230" y="8436215"/>
                  <a:pt x="5802025" y="8382898"/>
                  <a:pt x="5826820" y="8329581"/>
                </a:cubicBezTo>
                <a:cubicBezTo>
                  <a:pt x="5844176" y="8299823"/>
                  <a:pt x="5861534" y="8270066"/>
                  <a:pt x="5878890" y="8241548"/>
                </a:cubicBezTo>
                <a:cubicBezTo>
                  <a:pt x="5959474" y="8106396"/>
                  <a:pt x="6037578" y="7970005"/>
                  <a:pt x="6113202" y="7833613"/>
                </a:cubicBezTo>
                <a:cubicBezTo>
                  <a:pt x="6113202" y="7832372"/>
                  <a:pt x="6114441" y="7832372"/>
                  <a:pt x="6115682" y="7832372"/>
                </a:cubicBezTo>
                <a:cubicBezTo>
                  <a:pt x="6244615" y="7625307"/>
                  <a:pt x="6371070" y="7418239"/>
                  <a:pt x="6450414" y="7192575"/>
                </a:cubicBezTo>
                <a:cubicBezTo>
                  <a:pt x="6466531" y="7167776"/>
                  <a:pt x="6478928" y="7140499"/>
                  <a:pt x="6488846" y="7111980"/>
                </a:cubicBezTo>
                <a:cubicBezTo>
                  <a:pt x="6500004" y="7074781"/>
                  <a:pt x="6502484" y="7030146"/>
                  <a:pt x="6503723" y="6989227"/>
                </a:cubicBezTo>
                <a:cubicBezTo>
                  <a:pt x="6528518" y="6907394"/>
                  <a:pt x="6540915" y="6823078"/>
                  <a:pt x="6535958" y="6738764"/>
                </a:cubicBezTo>
                <a:cubicBezTo>
                  <a:pt x="6535958" y="6722644"/>
                  <a:pt x="6533476" y="6707764"/>
                  <a:pt x="6530998" y="6692888"/>
                </a:cubicBezTo>
                <a:cubicBezTo>
                  <a:pt x="6517361" y="6354388"/>
                  <a:pt x="6358672" y="5984892"/>
                  <a:pt x="6177669" y="5607956"/>
                </a:cubicBezTo>
                <a:cubicBezTo>
                  <a:pt x="6150394" y="5541000"/>
                  <a:pt x="6118160" y="5475285"/>
                  <a:pt x="6082208" y="5413289"/>
                </a:cubicBezTo>
                <a:cubicBezTo>
                  <a:pt x="5849135" y="4937160"/>
                  <a:pt x="5611104" y="4458551"/>
                  <a:pt x="5613584" y="4025818"/>
                </a:cubicBezTo>
                <a:cubicBezTo>
                  <a:pt x="5614823" y="4022098"/>
                  <a:pt x="5616062" y="4018378"/>
                  <a:pt x="5616062" y="4013418"/>
                </a:cubicBezTo>
                <a:cubicBezTo>
                  <a:pt x="5622262" y="3966302"/>
                  <a:pt x="5624742" y="3919185"/>
                  <a:pt x="5624742" y="3870828"/>
                </a:cubicBezTo>
                <a:cubicBezTo>
                  <a:pt x="5645816" y="3734436"/>
                  <a:pt x="5695406" y="3603005"/>
                  <a:pt x="5782189" y="3477773"/>
                </a:cubicBezTo>
                <a:cubicBezTo>
                  <a:pt x="5447456" y="3655082"/>
                  <a:pt x="5189588" y="3514970"/>
                  <a:pt x="4978832" y="3917944"/>
                </a:cubicBezTo>
                <a:cubicBezTo>
                  <a:pt x="4954037" y="3966302"/>
                  <a:pt x="4934200" y="4013418"/>
                  <a:pt x="4916844" y="4060536"/>
                </a:cubicBezTo>
                <a:cubicBezTo>
                  <a:pt x="4836260" y="4178328"/>
                  <a:pt x="4839980" y="4325878"/>
                  <a:pt x="4827582" y="4469710"/>
                </a:cubicBezTo>
                <a:cubicBezTo>
                  <a:pt x="4813944" y="4632139"/>
                  <a:pt x="4828822" y="4803248"/>
                  <a:pt x="4874692" y="4961957"/>
                </a:cubicBezTo>
                <a:cubicBezTo>
                  <a:pt x="4908165" y="5078510"/>
                  <a:pt x="4960235" y="5183903"/>
                  <a:pt x="5023463" y="5283098"/>
                </a:cubicBezTo>
                <a:cubicBezTo>
                  <a:pt x="5152396" y="5553400"/>
                  <a:pt x="5324722" y="5826183"/>
                  <a:pt x="5438779" y="6097725"/>
                </a:cubicBezTo>
                <a:cubicBezTo>
                  <a:pt x="5459854" y="6164680"/>
                  <a:pt x="5480930" y="6232876"/>
                  <a:pt x="5505725" y="6298592"/>
                </a:cubicBezTo>
                <a:cubicBezTo>
                  <a:pt x="5511924" y="6317191"/>
                  <a:pt x="5518122" y="6335790"/>
                  <a:pt x="5524320" y="6354388"/>
                </a:cubicBezTo>
                <a:cubicBezTo>
                  <a:pt x="5556555" y="6485820"/>
                  <a:pt x="5567712" y="6614772"/>
                  <a:pt x="5542917" y="6743724"/>
                </a:cubicBezTo>
                <a:cubicBezTo>
                  <a:pt x="5545397" y="6756122"/>
                  <a:pt x="5547877" y="6768522"/>
                  <a:pt x="5551596" y="6782161"/>
                </a:cubicBezTo>
                <a:cubicBezTo>
                  <a:pt x="5549116" y="6784640"/>
                  <a:pt x="5549116" y="6785880"/>
                  <a:pt x="5547877" y="6787121"/>
                </a:cubicBezTo>
                <a:cubicBezTo>
                  <a:pt x="5537958" y="6804479"/>
                  <a:pt x="5528040" y="6820599"/>
                  <a:pt x="5519363" y="6837957"/>
                </a:cubicBezTo>
                <a:cubicBezTo>
                  <a:pt x="5497047" y="6880114"/>
                  <a:pt x="5478450" y="6924752"/>
                  <a:pt x="5463574" y="6969390"/>
                </a:cubicBezTo>
                <a:cubicBezTo>
                  <a:pt x="5437538" y="7017745"/>
                  <a:pt x="5406545" y="7064862"/>
                  <a:pt x="5369353" y="7113219"/>
                </a:cubicBezTo>
                <a:cubicBezTo>
                  <a:pt x="5369353" y="7107021"/>
                  <a:pt x="5369353" y="7102061"/>
                  <a:pt x="5369353" y="7095861"/>
                </a:cubicBezTo>
                <a:cubicBezTo>
                  <a:pt x="5492088" y="6820599"/>
                  <a:pt x="5520602" y="6712724"/>
                  <a:pt x="5448696" y="6493258"/>
                </a:cubicBezTo>
                <a:cubicBezTo>
                  <a:pt x="5384230" y="6299832"/>
                  <a:pt x="5287528" y="6059288"/>
                  <a:pt x="5161074" y="5838582"/>
                </a:cubicBezTo>
                <a:cubicBezTo>
                  <a:pt x="5144958" y="5772866"/>
                  <a:pt x="5107765" y="5713350"/>
                  <a:pt x="5056936" y="5671193"/>
                </a:cubicBezTo>
                <a:cubicBezTo>
                  <a:pt x="5044538" y="5655074"/>
                  <a:pt x="5032140" y="5637715"/>
                  <a:pt x="5020983" y="5621596"/>
                </a:cubicBezTo>
                <a:cubicBezTo>
                  <a:pt x="4735842" y="5232261"/>
                  <a:pt x="4620544" y="4906162"/>
                  <a:pt x="4592030" y="4627180"/>
                </a:cubicBezTo>
                <a:cubicBezTo>
                  <a:pt x="4592030" y="4620979"/>
                  <a:pt x="4592030" y="4616019"/>
                  <a:pt x="4592030" y="4609820"/>
                </a:cubicBezTo>
                <a:cubicBezTo>
                  <a:pt x="4592030" y="4572623"/>
                  <a:pt x="4589550" y="4535425"/>
                  <a:pt x="4585832" y="4498228"/>
                </a:cubicBezTo>
                <a:cubicBezTo>
                  <a:pt x="4584591" y="4365557"/>
                  <a:pt x="4603188" y="4244044"/>
                  <a:pt x="4629222" y="4133691"/>
                </a:cubicBezTo>
                <a:cubicBezTo>
                  <a:pt x="4582112" y="4258923"/>
                  <a:pt x="4415986" y="4391595"/>
                  <a:pt x="4213906" y="4534185"/>
                </a:cubicBezTo>
                <a:cubicBezTo>
                  <a:pt x="4194070" y="4540385"/>
                  <a:pt x="4175474" y="4550304"/>
                  <a:pt x="4158117" y="4562704"/>
                </a:cubicBezTo>
                <a:cubicBezTo>
                  <a:pt x="4034142" y="4655698"/>
                  <a:pt x="3902728" y="4742491"/>
                  <a:pt x="3776275" y="4836726"/>
                </a:cubicBezTo>
                <a:cubicBezTo>
                  <a:pt x="3716766" y="4878883"/>
                  <a:pt x="3659738" y="4923520"/>
                  <a:pt x="3603949" y="4966917"/>
                </a:cubicBezTo>
                <a:cubicBezTo>
                  <a:pt x="3602710" y="4966917"/>
                  <a:pt x="3602710" y="4966917"/>
                  <a:pt x="3601470" y="4968158"/>
                </a:cubicBezTo>
                <a:cubicBezTo>
                  <a:pt x="3541962" y="4996676"/>
                  <a:pt x="3496093" y="5043793"/>
                  <a:pt x="3456421" y="5095869"/>
                </a:cubicBezTo>
                <a:cubicBezTo>
                  <a:pt x="3236984" y="5306656"/>
                  <a:pt x="3111769" y="5536041"/>
                  <a:pt x="3239464" y="5788984"/>
                </a:cubicBezTo>
                <a:cubicBezTo>
                  <a:pt x="3239464" y="5785265"/>
                  <a:pt x="3239464" y="5782785"/>
                  <a:pt x="3239464" y="5782785"/>
                </a:cubicBezTo>
                <a:cubicBezTo>
                  <a:pt x="3239464" y="5782785"/>
                  <a:pt x="3240704" y="5787745"/>
                  <a:pt x="3243183" y="5795185"/>
                </a:cubicBezTo>
                <a:cubicBezTo>
                  <a:pt x="3281616" y="5868340"/>
                  <a:pt x="3329966" y="5930336"/>
                  <a:pt x="3384515" y="5986132"/>
                </a:cubicBezTo>
                <a:cubicBezTo>
                  <a:pt x="3399392" y="5997291"/>
                  <a:pt x="3416748" y="6009690"/>
                  <a:pt x="3435344" y="6020850"/>
                </a:cubicBezTo>
                <a:cubicBezTo>
                  <a:pt x="3458900" y="6034488"/>
                  <a:pt x="3484934" y="6048128"/>
                  <a:pt x="3513449" y="6060526"/>
                </a:cubicBezTo>
                <a:cubicBezTo>
                  <a:pt x="3538242" y="6095245"/>
                  <a:pt x="3567996" y="6123763"/>
                  <a:pt x="3600230" y="6148561"/>
                </a:cubicBezTo>
                <a:cubicBezTo>
                  <a:pt x="3597751" y="6148561"/>
                  <a:pt x="3596510" y="6147322"/>
                  <a:pt x="3594032" y="6147322"/>
                </a:cubicBezTo>
                <a:cubicBezTo>
                  <a:pt x="3598990" y="6149802"/>
                  <a:pt x="3603949" y="6153520"/>
                  <a:pt x="3608909" y="6156000"/>
                </a:cubicBezTo>
                <a:cubicBezTo>
                  <a:pt x="3657258" y="6191958"/>
                  <a:pt x="3711808" y="6220476"/>
                  <a:pt x="3768836" y="6245276"/>
                </a:cubicBezTo>
                <a:cubicBezTo>
                  <a:pt x="4058938" y="6395306"/>
                  <a:pt x="4357718" y="6518058"/>
                  <a:pt x="4440780" y="6839198"/>
                </a:cubicBezTo>
                <a:cubicBezTo>
                  <a:pt x="4440780" y="6870194"/>
                  <a:pt x="4442020" y="6901194"/>
                  <a:pt x="4445738" y="6932190"/>
                </a:cubicBezTo>
                <a:cubicBezTo>
                  <a:pt x="4440780" y="6930952"/>
                  <a:pt x="4434581" y="6929712"/>
                  <a:pt x="4429623" y="6927230"/>
                </a:cubicBezTo>
                <a:cubicBezTo>
                  <a:pt x="4190350" y="6616012"/>
                  <a:pt x="3860578" y="6546576"/>
                  <a:pt x="3860578" y="6546576"/>
                </a:cubicBezTo>
                <a:cubicBezTo>
                  <a:pt x="3860578" y="6546576"/>
                  <a:pt x="3850660" y="6607331"/>
                  <a:pt x="3839502" y="6709005"/>
                </a:cubicBezTo>
                <a:cubicBezTo>
                  <a:pt x="3840741" y="6718924"/>
                  <a:pt x="3841982" y="6727604"/>
                  <a:pt x="3843221" y="6738764"/>
                </a:cubicBezTo>
                <a:cubicBezTo>
                  <a:pt x="3848180" y="6771001"/>
                  <a:pt x="3858098" y="6805720"/>
                  <a:pt x="3871736" y="6842917"/>
                </a:cubicBezTo>
                <a:cubicBezTo>
                  <a:pt x="3860578" y="6857796"/>
                  <a:pt x="3851899" y="6872676"/>
                  <a:pt x="3844460" y="6888793"/>
                </a:cubicBezTo>
                <a:cubicBezTo>
                  <a:pt x="3840741" y="6880114"/>
                  <a:pt x="3839502" y="6871435"/>
                  <a:pt x="3837022" y="6861516"/>
                </a:cubicBezTo>
                <a:cubicBezTo>
                  <a:pt x="3833302" y="6849117"/>
                  <a:pt x="3830824" y="6836716"/>
                  <a:pt x="3828345" y="6825558"/>
                </a:cubicBezTo>
                <a:cubicBezTo>
                  <a:pt x="3824626" y="6872676"/>
                  <a:pt x="3820906" y="6927230"/>
                  <a:pt x="3818426" y="6984267"/>
                </a:cubicBezTo>
                <a:cubicBezTo>
                  <a:pt x="3818426" y="6991708"/>
                  <a:pt x="3817187" y="6997908"/>
                  <a:pt x="3815946" y="7005346"/>
                </a:cubicBezTo>
                <a:cubicBezTo>
                  <a:pt x="3815946" y="7014026"/>
                  <a:pt x="3815946" y="7022704"/>
                  <a:pt x="3815946" y="7031384"/>
                </a:cubicBezTo>
                <a:cubicBezTo>
                  <a:pt x="3809748" y="7269450"/>
                  <a:pt x="3820906" y="7570749"/>
                  <a:pt x="3887852" y="7865850"/>
                </a:cubicBezTo>
                <a:cubicBezTo>
                  <a:pt x="3841982" y="7688543"/>
                  <a:pt x="3777515" y="7491395"/>
                  <a:pt x="3734123" y="7285568"/>
                </a:cubicBezTo>
                <a:cubicBezTo>
                  <a:pt x="3731643" y="7299207"/>
                  <a:pt x="3729164" y="7311607"/>
                  <a:pt x="3726684" y="7324006"/>
                </a:cubicBezTo>
                <a:cubicBezTo>
                  <a:pt x="3721726" y="7269450"/>
                  <a:pt x="3715528" y="7214893"/>
                  <a:pt x="3705608" y="7160336"/>
                </a:cubicBezTo>
                <a:cubicBezTo>
                  <a:pt x="3706849" y="7155376"/>
                  <a:pt x="3706849" y="7151656"/>
                  <a:pt x="3708089" y="7147937"/>
                </a:cubicBezTo>
                <a:cubicBezTo>
                  <a:pt x="3695691" y="7059904"/>
                  <a:pt x="3685774" y="6971868"/>
                  <a:pt x="3685774" y="6883834"/>
                </a:cubicBezTo>
                <a:cubicBezTo>
                  <a:pt x="3689493" y="6656928"/>
                  <a:pt x="3646102" y="6520538"/>
                  <a:pt x="3646102" y="6520538"/>
                </a:cubicBezTo>
                <a:cubicBezTo>
                  <a:pt x="3646102" y="6520538"/>
                  <a:pt x="3347322" y="6437462"/>
                  <a:pt x="3121688" y="6055567"/>
                </a:cubicBezTo>
                <a:lnTo>
                  <a:pt x="3121688" y="6058047"/>
                </a:lnTo>
                <a:cubicBezTo>
                  <a:pt x="3115488" y="6050608"/>
                  <a:pt x="3109290" y="6043168"/>
                  <a:pt x="3101852" y="6035729"/>
                </a:cubicBezTo>
                <a:cubicBezTo>
                  <a:pt x="3103092" y="6033249"/>
                  <a:pt x="3104331" y="6029528"/>
                  <a:pt x="3105571" y="6028290"/>
                </a:cubicBezTo>
                <a:cubicBezTo>
                  <a:pt x="3049782" y="5929096"/>
                  <a:pt x="2998952" y="5812543"/>
                  <a:pt x="2960521" y="5672432"/>
                </a:cubicBezTo>
                <a:cubicBezTo>
                  <a:pt x="2841505" y="5787745"/>
                  <a:pt x="2727448" y="5942735"/>
                  <a:pt x="2627028" y="6118804"/>
                </a:cubicBezTo>
                <a:cubicBezTo>
                  <a:pt x="2588597" y="6157241"/>
                  <a:pt x="2561321" y="6204358"/>
                  <a:pt x="2552643" y="6257675"/>
                </a:cubicBezTo>
                <a:cubicBezTo>
                  <a:pt x="2551403" y="6258914"/>
                  <a:pt x="2551403" y="6260154"/>
                  <a:pt x="2550165" y="6262634"/>
                </a:cubicBezTo>
                <a:cubicBezTo>
                  <a:pt x="2540246" y="6279992"/>
                  <a:pt x="2530327" y="6297352"/>
                  <a:pt x="2519170" y="6315950"/>
                </a:cubicBezTo>
                <a:cubicBezTo>
                  <a:pt x="2480737" y="6382906"/>
                  <a:pt x="2444785" y="6447382"/>
                  <a:pt x="2417510" y="6520538"/>
                </a:cubicBezTo>
                <a:cubicBezTo>
                  <a:pt x="2408832" y="6544096"/>
                  <a:pt x="2405113" y="6568896"/>
                  <a:pt x="2405113" y="6594932"/>
                </a:cubicBezTo>
                <a:cubicBezTo>
                  <a:pt x="2372879" y="6682968"/>
                  <a:pt x="2343126" y="6771001"/>
                  <a:pt x="2319570" y="6859036"/>
                </a:cubicBezTo>
                <a:cubicBezTo>
                  <a:pt x="2246425" y="6991708"/>
                  <a:pt x="2230309" y="7166536"/>
                  <a:pt x="2219151" y="7305407"/>
                </a:cubicBezTo>
                <a:cubicBezTo>
                  <a:pt x="2216671" y="7338885"/>
                  <a:pt x="2214192" y="7372363"/>
                  <a:pt x="2210471" y="7407081"/>
                </a:cubicBezTo>
                <a:cubicBezTo>
                  <a:pt x="2209234" y="7415760"/>
                  <a:pt x="2206754" y="7424439"/>
                  <a:pt x="2205513" y="7434359"/>
                </a:cubicBezTo>
                <a:cubicBezTo>
                  <a:pt x="2188157" y="7471556"/>
                  <a:pt x="2170800" y="7511234"/>
                  <a:pt x="2153443" y="7549672"/>
                </a:cubicBezTo>
                <a:cubicBezTo>
                  <a:pt x="2112532" y="7646384"/>
                  <a:pt x="2080299" y="7745580"/>
                  <a:pt x="2050544" y="7846013"/>
                </a:cubicBezTo>
                <a:cubicBezTo>
                  <a:pt x="2045586" y="7842292"/>
                  <a:pt x="2041868" y="7838573"/>
                  <a:pt x="2038148" y="7834853"/>
                </a:cubicBezTo>
                <a:cubicBezTo>
                  <a:pt x="1915413" y="7956364"/>
                  <a:pt x="1805075" y="8077878"/>
                  <a:pt x="1688537" y="8179552"/>
                </a:cubicBezTo>
                <a:cubicBezTo>
                  <a:pt x="1651346" y="8189471"/>
                  <a:pt x="1615392" y="8206830"/>
                  <a:pt x="1585639" y="8231628"/>
                </a:cubicBezTo>
                <a:cubicBezTo>
                  <a:pt x="1526130" y="8255187"/>
                  <a:pt x="1481499" y="8294863"/>
                  <a:pt x="1452985" y="8345701"/>
                </a:cubicBezTo>
                <a:cubicBezTo>
                  <a:pt x="1346367" y="8400256"/>
                  <a:pt x="1229830" y="8433734"/>
                  <a:pt x="1093457" y="8436215"/>
                </a:cubicBezTo>
                <a:cubicBezTo>
                  <a:pt x="632272" y="8441175"/>
                  <a:pt x="270265" y="8484572"/>
                  <a:pt x="0" y="8759834"/>
                </a:cubicBezTo>
                <a:cubicBezTo>
                  <a:pt x="148770" y="8443654"/>
                  <a:pt x="476064" y="8370500"/>
                  <a:pt x="870304" y="8366778"/>
                </a:cubicBezTo>
                <a:cubicBezTo>
                  <a:pt x="964525" y="8365540"/>
                  <a:pt x="1053787" y="8353140"/>
                  <a:pt x="1138089" y="8329581"/>
                </a:cubicBezTo>
                <a:cubicBezTo>
                  <a:pt x="1191399" y="8330822"/>
                  <a:pt x="1239750" y="8323381"/>
                  <a:pt x="1290578" y="8293624"/>
                </a:cubicBezTo>
                <a:cubicBezTo>
                  <a:pt x="1312895" y="8281224"/>
                  <a:pt x="1336450" y="8261385"/>
                  <a:pt x="1355046" y="8241548"/>
                </a:cubicBezTo>
                <a:cubicBezTo>
                  <a:pt x="1465383" y="8180790"/>
                  <a:pt x="1568282" y="8101436"/>
                  <a:pt x="1668702" y="7999762"/>
                </a:cubicBezTo>
                <a:cubicBezTo>
                  <a:pt x="2081538" y="7584388"/>
                  <a:pt x="2053024" y="7054944"/>
                  <a:pt x="2153443" y="6540378"/>
                </a:cubicBezTo>
                <a:lnTo>
                  <a:pt x="2147245" y="6545335"/>
                </a:lnTo>
                <a:cubicBezTo>
                  <a:pt x="2155924" y="6510618"/>
                  <a:pt x="2162123" y="6477141"/>
                  <a:pt x="2167081" y="6442422"/>
                </a:cubicBezTo>
                <a:cubicBezTo>
                  <a:pt x="2169562" y="6439942"/>
                  <a:pt x="2173280" y="6437462"/>
                  <a:pt x="2175759" y="6434983"/>
                </a:cubicBezTo>
                <a:cubicBezTo>
                  <a:pt x="2198076" y="6345709"/>
                  <a:pt x="2230309" y="6266354"/>
                  <a:pt x="2266262" y="6191958"/>
                </a:cubicBezTo>
                <a:cubicBezTo>
                  <a:pt x="2291056" y="6162201"/>
                  <a:pt x="2309652" y="6127482"/>
                  <a:pt x="2320809" y="6091524"/>
                </a:cubicBezTo>
                <a:cubicBezTo>
                  <a:pt x="2320809" y="6091524"/>
                  <a:pt x="2320809" y="6091524"/>
                  <a:pt x="2322051" y="6091524"/>
                </a:cubicBezTo>
                <a:cubicBezTo>
                  <a:pt x="2531568" y="5743108"/>
                  <a:pt x="2857621" y="5528602"/>
                  <a:pt x="2986555" y="5093389"/>
                </a:cubicBezTo>
                <a:cubicBezTo>
                  <a:pt x="2881176" y="5124387"/>
                  <a:pt x="2760921" y="5154146"/>
                  <a:pt x="2638186" y="5185144"/>
                </a:cubicBezTo>
                <a:cubicBezTo>
                  <a:pt x="2566280" y="5193823"/>
                  <a:pt x="2493135" y="5214901"/>
                  <a:pt x="2421230" y="5228540"/>
                </a:cubicBezTo>
                <a:cubicBezTo>
                  <a:pt x="2340647" y="5243420"/>
                  <a:pt x="2260062" y="5262018"/>
                  <a:pt x="2180719" y="5284337"/>
                </a:cubicBezTo>
                <a:cubicBezTo>
                  <a:pt x="2134848" y="5296736"/>
                  <a:pt x="2036908" y="5319054"/>
                  <a:pt x="1963762" y="5358733"/>
                </a:cubicBezTo>
                <a:cubicBezTo>
                  <a:pt x="1744326" y="5425688"/>
                  <a:pt x="1545968" y="5514962"/>
                  <a:pt x="1325292" y="5691031"/>
                </a:cubicBezTo>
                <a:cubicBezTo>
                  <a:pt x="1493897" y="5517442"/>
                  <a:pt x="1702175" y="5387251"/>
                  <a:pt x="1929050" y="5280618"/>
                </a:cubicBezTo>
                <a:cubicBezTo>
                  <a:pt x="1987318" y="5268218"/>
                  <a:pt x="2043107" y="5245899"/>
                  <a:pt x="2101375" y="5226061"/>
                </a:cubicBezTo>
                <a:cubicBezTo>
                  <a:pt x="2105093" y="5224821"/>
                  <a:pt x="2107574" y="5223582"/>
                  <a:pt x="2111292" y="5222341"/>
                </a:cubicBezTo>
                <a:cubicBezTo>
                  <a:pt x="2283617" y="5173984"/>
                  <a:pt x="2453464" y="5105789"/>
                  <a:pt x="2620830" y="5042553"/>
                </a:cubicBezTo>
                <a:cubicBezTo>
                  <a:pt x="2747283" y="4995435"/>
                  <a:pt x="2872499" y="4943359"/>
                  <a:pt x="2997713" y="4895002"/>
                </a:cubicBezTo>
                <a:cubicBezTo>
                  <a:pt x="3036144" y="4882603"/>
                  <a:pt x="3073338" y="4868963"/>
                  <a:pt x="3110531" y="4855325"/>
                </a:cubicBezTo>
                <a:cubicBezTo>
                  <a:pt x="3104331" y="4856565"/>
                  <a:pt x="3098133" y="4857804"/>
                  <a:pt x="3093174" y="4859045"/>
                </a:cubicBezTo>
                <a:cubicBezTo>
                  <a:pt x="3105571" y="4854085"/>
                  <a:pt x="3117968" y="4849125"/>
                  <a:pt x="3131605" y="4844166"/>
                </a:cubicBezTo>
                <a:cubicBezTo>
                  <a:pt x="3171277" y="4829286"/>
                  <a:pt x="3210950" y="4813168"/>
                  <a:pt x="3249382" y="4798288"/>
                </a:cubicBezTo>
                <a:cubicBezTo>
                  <a:pt x="3320047" y="4799528"/>
                  <a:pt x="3388233" y="4768530"/>
                  <a:pt x="3440303" y="4720174"/>
                </a:cubicBezTo>
                <a:cubicBezTo>
                  <a:pt x="3577915" y="4653218"/>
                  <a:pt x="3703130" y="4578822"/>
                  <a:pt x="3808508" y="4488308"/>
                </a:cubicBezTo>
                <a:cubicBezTo>
                  <a:pt x="3839502" y="4461030"/>
                  <a:pt x="3869256" y="4433752"/>
                  <a:pt x="3900250" y="4405234"/>
                </a:cubicBezTo>
                <a:cubicBezTo>
                  <a:pt x="3899009" y="4406473"/>
                  <a:pt x="3897771" y="4407713"/>
                  <a:pt x="3896530" y="4407713"/>
                </a:cubicBezTo>
                <a:lnTo>
                  <a:pt x="3896530" y="4406473"/>
                </a:lnTo>
                <a:cubicBezTo>
                  <a:pt x="3903969" y="4402754"/>
                  <a:pt x="3910167" y="4397794"/>
                  <a:pt x="3915127" y="4390354"/>
                </a:cubicBezTo>
                <a:cubicBezTo>
                  <a:pt x="3923805" y="4384155"/>
                  <a:pt x="3933723" y="4377955"/>
                  <a:pt x="3941162" y="4371756"/>
                </a:cubicBezTo>
                <a:cubicBezTo>
                  <a:pt x="3962237" y="4354397"/>
                  <a:pt x="3982073" y="4337038"/>
                  <a:pt x="4000670" y="4318439"/>
                </a:cubicBezTo>
                <a:cubicBezTo>
                  <a:pt x="4011826" y="4309760"/>
                  <a:pt x="4022984" y="4298601"/>
                  <a:pt x="4032903" y="4287441"/>
                </a:cubicBezTo>
                <a:cubicBezTo>
                  <a:pt x="4036622" y="4282481"/>
                  <a:pt x="4039102" y="4278762"/>
                  <a:pt x="4040341" y="4273802"/>
                </a:cubicBezTo>
                <a:cubicBezTo>
                  <a:pt x="4049019" y="4263882"/>
                  <a:pt x="4056458" y="4255203"/>
                  <a:pt x="4065137" y="4245284"/>
                </a:cubicBezTo>
                <a:cubicBezTo>
                  <a:pt x="4201508" y="4105173"/>
                  <a:pt x="4318044" y="3966302"/>
                  <a:pt x="4411027" y="3846030"/>
                </a:cubicBezTo>
                <a:cubicBezTo>
                  <a:pt x="4408547" y="3848510"/>
                  <a:pt x="4406067" y="3850990"/>
                  <a:pt x="4402348" y="3853468"/>
                </a:cubicBezTo>
                <a:cubicBezTo>
                  <a:pt x="4417225" y="3832390"/>
                  <a:pt x="4430862" y="3812552"/>
                  <a:pt x="4445738" y="3791472"/>
                </a:cubicBezTo>
                <a:cubicBezTo>
                  <a:pt x="4450698" y="3787753"/>
                  <a:pt x="4455657" y="3785273"/>
                  <a:pt x="4460616" y="3782793"/>
                </a:cubicBezTo>
                <a:cubicBezTo>
                  <a:pt x="4487892" y="3745597"/>
                  <a:pt x="4513926" y="3710878"/>
                  <a:pt x="4535002" y="3678640"/>
                </a:cubicBezTo>
                <a:cubicBezTo>
                  <a:pt x="4578393" y="3662522"/>
                  <a:pt x="4598228" y="3625323"/>
                  <a:pt x="4598228" y="3588126"/>
                </a:cubicBezTo>
                <a:cubicBezTo>
                  <a:pt x="4600708" y="3584406"/>
                  <a:pt x="4603188" y="3580687"/>
                  <a:pt x="4605666" y="3576966"/>
                </a:cubicBezTo>
                <a:cubicBezTo>
                  <a:pt x="4614345" y="3570767"/>
                  <a:pt x="4620544" y="3560847"/>
                  <a:pt x="4624262" y="3549689"/>
                </a:cubicBezTo>
                <a:cubicBezTo>
                  <a:pt x="4650298" y="3508771"/>
                  <a:pt x="4665175" y="3483973"/>
                  <a:pt x="4667654" y="3480253"/>
                </a:cubicBezTo>
                <a:cubicBezTo>
                  <a:pt x="4651538" y="3483973"/>
                  <a:pt x="4632942" y="3490172"/>
                  <a:pt x="4614345" y="3495132"/>
                </a:cubicBezTo>
                <a:cubicBezTo>
                  <a:pt x="4604428" y="3485213"/>
                  <a:pt x="4590790" y="3477773"/>
                  <a:pt x="4573433" y="3477773"/>
                </a:cubicBezTo>
                <a:cubicBezTo>
                  <a:pt x="4565994" y="3477773"/>
                  <a:pt x="4561036" y="3480253"/>
                  <a:pt x="4556077" y="3481493"/>
                </a:cubicBezTo>
                <a:cubicBezTo>
                  <a:pt x="4554836" y="3481493"/>
                  <a:pt x="4554836" y="3481493"/>
                  <a:pt x="4554836" y="3481493"/>
                </a:cubicBezTo>
                <a:cubicBezTo>
                  <a:pt x="4547398" y="3481493"/>
                  <a:pt x="4539960" y="3482733"/>
                  <a:pt x="4532522" y="3485213"/>
                </a:cubicBezTo>
                <a:cubicBezTo>
                  <a:pt x="4515165" y="3479013"/>
                  <a:pt x="4494090" y="3477773"/>
                  <a:pt x="4470534" y="3482733"/>
                </a:cubicBezTo>
                <a:cubicBezTo>
                  <a:pt x="4454418" y="3487693"/>
                  <a:pt x="4438300" y="3490172"/>
                  <a:pt x="4422184" y="3493892"/>
                </a:cubicBezTo>
                <a:cubicBezTo>
                  <a:pt x="4300688" y="3502572"/>
                  <a:pt x="4146959" y="3516211"/>
                  <a:pt x="3985792" y="3538530"/>
                </a:cubicBezTo>
                <a:cubicBezTo>
                  <a:pt x="3984553" y="3538530"/>
                  <a:pt x="3983312" y="3539769"/>
                  <a:pt x="3982073" y="3539769"/>
                </a:cubicBezTo>
                <a:cubicBezTo>
                  <a:pt x="3931244" y="3539769"/>
                  <a:pt x="3881653" y="3548448"/>
                  <a:pt x="3833302" y="3560847"/>
                </a:cubicBezTo>
                <a:cubicBezTo>
                  <a:pt x="3672136" y="3588126"/>
                  <a:pt x="3512209" y="3624084"/>
                  <a:pt x="3379556" y="3671201"/>
                </a:cubicBezTo>
                <a:cubicBezTo>
                  <a:pt x="2949363" y="3824950"/>
                  <a:pt x="2826627" y="4143611"/>
                  <a:pt x="2418751" y="4258923"/>
                </a:cubicBezTo>
                <a:cubicBezTo>
                  <a:pt x="2330729" y="4268842"/>
                  <a:pt x="2245186" y="4287441"/>
                  <a:pt x="2160882" y="4312240"/>
                </a:cubicBezTo>
                <a:cubicBezTo>
                  <a:pt x="1963762" y="4354397"/>
                  <a:pt x="1767881" y="4413913"/>
                  <a:pt x="1574481" y="4494507"/>
                </a:cubicBezTo>
                <a:cubicBezTo>
                  <a:pt x="1487699" y="4505667"/>
                  <a:pt x="1409595" y="4535425"/>
                  <a:pt x="1329011" y="4570143"/>
                </a:cubicBezTo>
                <a:cubicBezTo>
                  <a:pt x="1309174" y="4578822"/>
                  <a:pt x="1290578" y="4587501"/>
                  <a:pt x="1270743" y="4598661"/>
                </a:cubicBezTo>
                <a:cubicBezTo>
                  <a:pt x="1262064" y="4602381"/>
                  <a:pt x="1250906" y="4606101"/>
                  <a:pt x="1242229" y="4611061"/>
                </a:cubicBezTo>
                <a:cubicBezTo>
                  <a:pt x="1182719" y="4634619"/>
                  <a:pt x="1120733" y="4658178"/>
                  <a:pt x="1062463" y="4686696"/>
                </a:cubicBezTo>
                <a:cubicBezTo>
                  <a:pt x="990560" y="4711493"/>
                  <a:pt x="921133" y="4742491"/>
                  <a:pt x="852946" y="4775969"/>
                </a:cubicBezTo>
                <a:cubicBezTo>
                  <a:pt x="767405" y="4816887"/>
                  <a:pt x="675662" y="4868963"/>
                  <a:pt x="585161" y="4893762"/>
                </a:cubicBezTo>
                <a:cubicBezTo>
                  <a:pt x="572763" y="4897482"/>
                  <a:pt x="562845" y="4903682"/>
                  <a:pt x="556646" y="4912361"/>
                </a:cubicBezTo>
                <a:cubicBezTo>
                  <a:pt x="519454" y="4927240"/>
                  <a:pt x="481022" y="4943359"/>
                  <a:pt x="443829" y="4961957"/>
                </a:cubicBezTo>
                <a:cubicBezTo>
                  <a:pt x="436390" y="4965678"/>
                  <a:pt x="426473" y="4969397"/>
                  <a:pt x="419034" y="4974357"/>
                </a:cubicBezTo>
                <a:cubicBezTo>
                  <a:pt x="440111" y="4943359"/>
                  <a:pt x="463666" y="4916081"/>
                  <a:pt x="495899" y="4893762"/>
                </a:cubicBezTo>
                <a:cubicBezTo>
                  <a:pt x="564086" y="4845405"/>
                  <a:pt x="642190" y="4810688"/>
                  <a:pt x="717815" y="4773489"/>
                </a:cubicBezTo>
                <a:cubicBezTo>
                  <a:pt x="783521" y="4740012"/>
                  <a:pt x="846749" y="4702814"/>
                  <a:pt x="911216" y="4666857"/>
                </a:cubicBezTo>
                <a:cubicBezTo>
                  <a:pt x="985600" y="4633379"/>
                  <a:pt x="1061226" y="4601141"/>
                  <a:pt x="1136850" y="4568903"/>
                </a:cubicBezTo>
                <a:cubicBezTo>
                  <a:pt x="1231072" y="4527985"/>
                  <a:pt x="1325292" y="4487069"/>
                  <a:pt x="1418272" y="4446151"/>
                </a:cubicBezTo>
                <a:cubicBezTo>
                  <a:pt x="1457944" y="4434991"/>
                  <a:pt x="1495136" y="4422593"/>
                  <a:pt x="1534809" y="4411433"/>
                </a:cubicBezTo>
                <a:cubicBezTo>
                  <a:pt x="1687298" y="4366796"/>
                  <a:pt x="1839789" y="4313479"/>
                  <a:pt x="1988558" y="4255203"/>
                </a:cubicBezTo>
                <a:cubicBezTo>
                  <a:pt x="1983599" y="4255203"/>
                  <a:pt x="1978640" y="4255203"/>
                  <a:pt x="1973681" y="4253963"/>
                </a:cubicBezTo>
                <a:cubicBezTo>
                  <a:pt x="2118731" y="4210567"/>
                  <a:pt x="2266262" y="4170889"/>
                  <a:pt x="2392715" y="4089054"/>
                </a:cubicBezTo>
                <a:cubicBezTo>
                  <a:pt x="2713810" y="3937783"/>
                  <a:pt x="2883656" y="3736916"/>
                  <a:pt x="3176237" y="3560847"/>
                </a:cubicBezTo>
                <a:cubicBezTo>
                  <a:pt x="3589072" y="3311624"/>
                  <a:pt x="4101089" y="3361221"/>
                  <a:pt x="4548638" y="3273186"/>
                </a:cubicBezTo>
                <a:cubicBezTo>
                  <a:pt x="4875932" y="3207471"/>
                  <a:pt x="5290008" y="3192592"/>
                  <a:pt x="5597466" y="3042561"/>
                </a:cubicBezTo>
                <a:cubicBezTo>
                  <a:pt x="5871451" y="2849134"/>
                  <a:pt x="6030139" y="2689184"/>
                  <a:pt x="6213622" y="2449878"/>
                </a:cubicBezTo>
                <a:cubicBezTo>
                  <a:pt x="6482646" y="2102701"/>
                  <a:pt x="6475208" y="1822479"/>
                  <a:pt x="6395864" y="1471582"/>
                </a:cubicBezTo>
                <a:cubicBezTo>
                  <a:pt x="6300404" y="1042570"/>
                  <a:pt x="6283048" y="560240"/>
                  <a:pt x="6092126" y="138667"/>
                </a:cubicBezTo>
                <a:close/>
              </a:path>
            </a:pathLst>
          </a:custGeom>
          <a:solidFill>
            <a:schemeClr val="accent5"/>
          </a:solidFill>
          <a:ln>
            <a:noFill/>
          </a:ln>
          <a:effectLst/>
        </p:spPr>
        <p:txBody>
          <a:bodyPr wrap="square" anchor="ctr">
            <a:noAutofit/>
          </a:bodyPr>
          <a:lstStyle/>
          <a:p>
            <a:endParaRPr lang="en-US" sz="900" b="1" dirty="0">
              <a:latin typeface="Garamond" panose="02020404030301010803" pitchFamily="18" charset="0"/>
            </a:endParaRPr>
          </a:p>
        </p:txBody>
      </p:sp>
      <p:sp>
        <p:nvSpPr>
          <p:cNvPr id="65" name="Oval 9">
            <a:extLst>
              <a:ext uri="{FF2B5EF4-FFF2-40B4-BE49-F238E27FC236}">
                <a16:creationId xmlns="" xmlns:a16="http://schemas.microsoft.com/office/drawing/2014/main" id="{B0432590-6C8E-144B-B4C9-52B8D0B28AF0}"/>
              </a:ext>
            </a:extLst>
          </p:cNvPr>
          <p:cNvSpPr>
            <a:spLocks noChangeArrowheads="1"/>
          </p:cNvSpPr>
          <p:nvPr/>
        </p:nvSpPr>
        <p:spPr bwMode="auto">
          <a:xfrm>
            <a:off x="3159954" y="2394998"/>
            <a:ext cx="817140" cy="818580"/>
          </a:xfrm>
          <a:prstGeom prst="ellipse">
            <a:avLst/>
          </a:prstGeom>
          <a:solidFill>
            <a:srgbClr val="42771B"/>
          </a:solidFill>
          <a:ln>
            <a:noFill/>
          </a:ln>
        </p:spPr>
        <p:txBody>
          <a:bodyPr vert="horz" wrap="square" lIns="91416" tIns="45708" rIns="91416" bIns="45708" numCol="1" anchor="t" anchorCtr="0" compatLnSpc="1">
            <a:prstTxWarp prst="textNoShape">
              <a:avLst/>
            </a:prstTxWarp>
          </a:bodyPr>
          <a:lstStyle/>
          <a:p>
            <a:endParaRPr lang="id-ID" sz="3599" b="1" dirty="0">
              <a:ln w="0"/>
              <a:effectLst>
                <a:outerShdw blurRad="38100" dist="19050" dir="2700000" algn="tl" rotWithShape="0">
                  <a:schemeClr val="dk1">
                    <a:alpha val="40000"/>
                  </a:schemeClr>
                </a:outerShdw>
              </a:effectLst>
              <a:latin typeface="Garamond" panose="02020404030301010803" pitchFamily="18" charset="0"/>
            </a:endParaRPr>
          </a:p>
        </p:txBody>
      </p:sp>
      <p:sp>
        <p:nvSpPr>
          <p:cNvPr id="66" name="Freeform 936">
            <a:extLst>
              <a:ext uri="{FF2B5EF4-FFF2-40B4-BE49-F238E27FC236}">
                <a16:creationId xmlns="" xmlns:a16="http://schemas.microsoft.com/office/drawing/2014/main" id="{CC1E86AB-DA9B-1847-8F98-2CCF7D700EF7}"/>
              </a:ext>
            </a:extLst>
          </p:cNvPr>
          <p:cNvSpPr>
            <a:spLocks noChangeArrowheads="1"/>
          </p:cNvSpPr>
          <p:nvPr/>
        </p:nvSpPr>
        <p:spPr bwMode="auto">
          <a:xfrm>
            <a:off x="4577050" y="1659796"/>
            <a:ext cx="464716" cy="464716"/>
          </a:xfrm>
          <a:custGeom>
            <a:avLst/>
            <a:gdLst>
              <a:gd name="T0" fmla="*/ 166384 w 296503"/>
              <a:gd name="T1" fmla="*/ 230760 h 296053"/>
              <a:gd name="T2" fmla="*/ 159150 w 296503"/>
              <a:gd name="T3" fmla="*/ 233316 h 296053"/>
              <a:gd name="T4" fmla="*/ 136001 w 296503"/>
              <a:gd name="T5" fmla="*/ 243537 h 296053"/>
              <a:gd name="T6" fmla="*/ 138171 w 296503"/>
              <a:gd name="T7" fmla="*/ 254490 h 296053"/>
              <a:gd name="T8" fmla="*/ 121171 w 296503"/>
              <a:gd name="T9" fmla="*/ 273839 h 296053"/>
              <a:gd name="T10" fmla="*/ 232576 w 296503"/>
              <a:gd name="T11" fmla="*/ 290999 h 296053"/>
              <a:gd name="T12" fmla="*/ 227512 w 296503"/>
              <a:gd name="T13" fmla="*/ 244632 h 296053"/>
              <a:gd name="T14" fmla="*/ 222447 w 296503"/>
              <a:gd name="T15" fmla="*/ 239522 h 296053"/>
              <a:gd name="T16" fmla="*/ 194596 w 296503"/>
              <a:gd name="T17" fmla="*/ 205569 h 296053"/>
              <a:gd name="T18" fmla="*/ 57149 w 296503"/>
              <a:gd name="T19" fmla="*/ 178553 h 296053"/>
              <a:gd name="T20" fmla="*/ 56789 w 296503"/>
              <a:gd name="T21" fmla="*/ 190601 h 296053"/>
              <a:gd name="T22" fmla="*/ 45215 w 296503"/>
              <a:gd name="T23" fmla="*/ 190966 h 296053"/>
              <a:gd name="T24" fmla="*/ 45215 w 296503"/>
              <a:gd name="T25" fmla="*/ 263980 h 296053"/>
              <a:gd name="T26" fmla="*/ 128044 w 296503"/>
              <a:gd name="T27" fmla="*/ 249744 h 296053"/>
              <a:gd name="T28" fmla="*/ 149746 w 296503"/>
              <a:gd name="T29" fmla="*/ 220537 h 296053"/>
              <a:gd name="T30" fmla="*/ 188809 w 296503"/>
              <a:gd name="T31" fmla="*/ 197173 h 296053"/>
              <a:gd name="T32" fmla="*/ 166745 w 296503"/>
              <a:gd name="T33" fmla="*/ 169790 h 296053"/>
              <a:gd name="T34" fmla="*/ 147214 w 296503"/>
              <a:gd name="T35" fmla="*/ 176363 h 296053"/>
              <a:gd name="T36" fmla="*/ 100915 w 296503"/>
              <a:gd name="T37" fmla="*/ 134015 h 296053"/>
              <a:gd name="T38" fmla="*/ 112852 w 296503"/>
              <a:gd name="T39" fmla="*/ 126347 h 296053"/>
              <a:gd name="T40" fmla="*/ 166745 w 296503"/>
              <a:gd name="T41" fmla="*/ 160664 h 296053"/>
              <a:gd name="T42" fmla="*/ 225341 w 296503"/>
              <a:gd name="T43" fmla="*/ 129633 h 296053"/>
              <a:gd name="T44" fmla="*/ 168916 w 296503"/>
              <a:gd name="T45" fmla="*/ 63917 h 296053"/>
              <a:gd name="T46" fmla="*/ 197852 w 296503"/>
              <a:gd name="T47" fmla="*/ 188410 h 296053"/>
              <a:gd name="T48" fmla="*/ 197852 w 296503"/>
              <a:gd name="T49" fmla="*/ 196808 h 296053"/>
              <a:gd name="T50" fmla="*/ 231852 w 296503"/>
              <a:gd name="T51" fmla="*/ 235141 h 296053"/>
              <a:gd name="T52" fmla="*/ 232576 w 296503"/>
              <a:gd name="T53" fmla="*/ 300125 h 296053"/>
              <a:gd name="T54" fmla="*/ 112128 w 296503"/>
              <a:gd name="T55" fmla="*/ 273839 h 296053"/>
              <a:gd name="T56" fmla="*/ 45215 w 296503"/>
              <a:gd name="T57" fmla="*/ 273108 h 296053"/>
              <a:gd name="T58" fmla="*/ 48469 w 296503"/>
              <a:gd name="T59" fmla="*/ 182204 h 296053"/>
              <a:gd name="T60" fmla="*/ 100915 w 296503"/>
              <a:gd name="T61" fmla="*/ 125252 h 296053"/>
              <a:gd name="T62" fmla="*/ 168916 w 296503"/>
              <a:gd name="T63" fmla="*/ 63917 h 296053"/>
              <a:gd name="T64" fmla="*/ 172561 w 296503"/>
              <a:gd name="T65" fmla="*/ 1367 h 296053"/>
              <a:gd name="T66" fmla="*/ 257358 w 296503"/>
              <a:gd name="T67" fmla="*/ 36705 h 296053"/>
              <a:gd name="T68" fmla="*/ 261707 w 296503"/>
              <a:gd name="T69" fmla="*/ 90991 h 296053"/>
              <a:gd name="T70" fmla="*/ 298307 w 296503"/>
              <a:gd name="T71" fmla="*/ 129611 h 296053"/>
              <a:gd name="T72" fmla="*/ 261707 w 296503"/>
              <a:gd name="T73" fmla="*/ 168229 h 296053"/>
              <a:gd name="T74" fmla="*/ 257358 w 296503"/>
              <a:gd name="T75" fmla="*/ 222878 h 296053"/>
              <a:gd name="T76" fmla="*/ 237428 w 296503"/>
              <a:gd name="T77" fmla="*/ 218142 h 296053"/>
              <a:gd name="T78" fmla="*/ 252647 w 296503"/>
              <a:gd name="T79" fmla="*/ 213770 h 296053"/>
              <a:gd name="T80" fmla="*/ 254097 w 296503"/>
              <a:gd name="T81" fmla="*/ 163127 h 296053"/>
              <a:gd name="T82" fmla="*/ 254097 w 296503"/>
              <a:gd name="T83" fmla="*/ 96090 h 296053"/>
              <a:gd name="T84" fmla="*/ 252647 w 296503"/>
              <a:gd name="T85" fmla="*/ 45814 h 296053"/>
              <a:gd name="T86" fmla="*/ 202639 w 296503"/>
              <a:gd name="T87" fmla="*/ 44356 h 296053"/>
              <a:gd name="T88" fmla="*/ 135960 w 296503"/>
              <a:gd name="T89" fmla="*/ 44356 h 296053"/>
              <a:gd name="T90" fmla="*/ 85952 w 296503"/>
              <a:gd name="T91" fmla="*/ 45814 h 296053"/>
              <a:gd name="T92" fmla="*/ 84502 w 296503"/>
              <a:gd name="T93" fmla="*/ 96090 h 296053"/>
              <a:gd name="T94" fmla="*/ 54426 w 296503"/>
              <a:gd name="T95" fmla="*/ 132890 h 296053"/>
              <a:gd name="T96" fmla="*/ 48264 w 296503"/>
              <a:gd name="T97" fmla="*/ 139080 h 296053"/>
              <a:gd name="T98" fmla="*/ 41741 w 296503"/>
              <a:gd name="T99" fmla="*/ 126331 h 296053"/>
              <a:gd name="T100" fmla="*/ 76893 w 296503"/>
              <a:gd name="T101" fmla="*/ 41077 h 296053"/>
              <a:gd name="T102" fmla="*/ 131250 w 296503"/>
              <a:gd name="T103" fmla="*/ 36705 h 2960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96503" h="296053">
                <a:moveTo>
                  <a:pt x="193419" y="202780"/>
                </a:moveTo>
                <a:cubicBezTo>
                  <a:pt x="179398" y="202780"/>
                  <a:pt x="167175" y="213584"/>
                  <a:pt x="165377" y="227629"/>
                </a:cubicBezTo>
                <a:cubicBezTo>
                  <a:pt x="165377" y="229069"/>
                  <a:pt x="164299" y="230510"/>
                  <a:pt x="162501" y="231230"/>
                </a:cubicBezTo>
                <a:cubicBezTo>
                  <a:pt x="161063" y="231590"/>
                  <a:pt x="159266" y="231230"/>
                  <a:pt x="158187" y="230150"/>
                </a:cubicBezTo>
                <a:cubicBezTo>
                  <a:pt x="155671" y="227989"/>
                  <a:pt x="152075" y="226548"/>
                  <a:pt x="148840" y="226548"/>
                </a:cubicBezTo>
                <a:cubicBezTo>
                  <a:pt x="141290" y="226548"/>
                  <a:pt x="135178" y="232670"/>
                  <a:pt x="135178" y="240233"/>
                </a:cubicBezTo>
                <a:cubicBezTo>
                  <a:pt x="135178" y="242754"/>
                  <a:pt x="135897" y="244915"/>
                  <a:pt x="136976" y="246715"/>
                </a:cubicBezTo>
                <a:cubicBezTo>
                  <a:pt x="137695" y="248156"/>
                  <a:pt x="137695" y="249596"/>
                  <a:pt x="137335" y="251037"/>
                </a:cubicBezTo>
                <a:cubicBezTo>
                  <a:pt x="136616" y="252477"/>
                  <a:pt x="135538" y="253198"/>
                  <a:pt x="134100" y="253558"/>
                </a:cubicBezTo>
                <a:cubicBezTo>
                  <a:pt x="125831" y="255358"/>
                  <a:pt x="120438" y="262201"/>
                  <a:pt x="120438" y="270124"/>
                </a:cubicBezTo>
                <a:cubicBezTo>
                  <a:pt x="120438" y="279487"/>
                  <a:pt x="127988" y="287050"/>
                  <a:pt x="137335" y="287050"/>
                </a:cubicBezTo>
                <a:lnTo>
                  <a:pt x="231169" y="287050"/>
                </a:lnTo>
                <a:cubicBezTo>
                  <a:pt x="243752" y="287050"/>
                  <a:pt x="254178" y="276606"/>
                  <a:pt x="254178" y="264002"/>
                </a:cubicBezTo>
                <a:cubicBezTo>
                  <a:pt x="254178" y="249957"/>
                  <a:pt x="241235" y="238432"/>
                  <a:pt x="226135" y="241313"/>
                </a:cubicBezTo>
                <a:cubicBezTo>
                  <a:pt x="224697" y="242034"/>
                  <a:pt x="223259" y="241313"/>
                  <a:pt x="222181" y="240233"/>
                </a:cubicBezTo>
                <a:cubicBezTo>
                  <a:pt x="221102" y="239153"/>
                  <a:pt x="220743" y="237712"/>
                  <a:pt x="221102" y="236272"/>
                </a:cubicBezTo>
                <a:cubicBezTo>
                  <a:pt x="221462" y="234471"/>
                  <a:pt x="221462" y="232670"/>
                  <a:pt x="221462" y="231230"/>
                </a:cubicBezTo>
                <a:cubicBezTo>
                  <a:pt x="221462" y="215744"/>
                  <a:pt x="208879" y="202780"/>
                  <a:pt x="193419" y="202780"/>
                </a:cubicBezTo>
                <a:close/>
                <a:moveTo>
                  <a:pt x="100305" y="132195"/>
                </a:moveTo>
                <a:cubicBezTo>
                  <a:pt x="76577" y="132195"/>
                  <a:pt x="56804" y="152002"/>
                  <a:pt x="56804" y="176130"/>
                </a:cubicBezTo>
                <a:cubicBezTo>
                  <a:pt x="56804" y="178651"/>
                  <a:pt x="57163" y="181172"/>
                  <a:pt x="57882" y="184053"/>
                </a:cubicBezTo>
                <a:cubicBezTo>
                  <a:pt x="57882" y="185494"/>
                  <a:pt x="57523" y="186934"/>
                  <a:pt x="56444" y="188015"/>
                </a:cubicBezTo>
                <a:cubicBezTo>
                  <a:pt x="55366" y="189095"/>
                  <a:pt x="53928" y="189455"/>
                  <a:pt x="52490" y="189095"/>
                </a:cubicBezTo>
                <a:cubicBezTo>
                  <a:pt x="49973" y="188735"/>
                  <a:pt x="47456" y="188375"/>
                  <a:pt x="44940" y="188375"/>
                </a:cubicBezTo>
                <a:cubicBezTo>
                  <a:pt x="25166" y="188375"/>
                  <a:pt x="8988" y="204580"/>
                  <a:pt x="8988" y="224387"/>
                </a:cubicBezTo>
                <a:cubicBezTo>
                  <a:pt x="8988" y="244555"/>
                  <a:pt x="25166" y="260400"/>
                  <a:pt x="44940" y="260400"/>
                </a:cubicBezTo>
                <a:lnTo>
                  <a:pt x="113248" y="260400"/>
                </a:lnTo>
                <a:cubicBezTo>
                  <a:pt x="115764" y="254278"/>
                  <a:pt x="120798" y="249236"/>
                  <a:pt x="127269" y="246355"/>
                </a:cubicBezTo>
                <a:cubicBezTo>
                  <a:pt x="126550" y="244555"/>
                  <a:pt x="126550" y="242394"/>
                  <a:pt x="126550" y="240233"/>
                </a:cubicBezTo>
                <a:cubicBezTo>
                  <a:pt x="126550" y="227989"/>
                  <a:pt x="136616" y="217545"/>
                  <a:pt x="148840" y="217545"/>
                </a:cubicBezTo>
                <a:cubicBezTo>
                  <a:pt x="152075" y="217545"/>
                  <a:pt x="155311" y="218265"/>
                  <a:pt x="158187" y="219706"/>
                </a:cubicBezTo>
                <a:cubicBezTo>
                  <a:pt x="162142" y="206381"/>
                  <a:pt x="174006" y="196658"/>
                  <a:pt x="187667" y="194497"/>
                </a:cubicBezTo>
                <a:cubicBezTo>
                  <a:pt x="188027" y="192696"/>
                  <a:pt x="188027" y="191256"/>
                  <a:pt x="188027" y="189455"/>
                </a:cubicBezTo>
                <a:cubicBezTo>
                  <a:pt x="188027" y="177211"/>
                  <a:pt x="177960" y="167487"/>
                  <a:pt x="165737" y="167487"/>
                </a:cubicBezTo>
                <a:cubicBezTo>
                  <a:pt x="160344" y="167487"/>
                  <a:pt x="155311" y="169288"/>
                  <a:pt x="150997" y="173249"/>
                </a:cubicBezTo>
                <a:cubicBezTo>
                  <a:pt x="149918" y="173970"/>
                  <a:pt x="148121" y="174690"/>
                  <a:pt x="146323" y="173970"/>
                </a:cubicBezTo>
                <a:cubicBezTo>
                  <a:pt x="144885" y="173609"/>
                  <a:pt x="143807" y="172169"/>
                  <a:pt x="143807" y="170368"/>
                </a:cubicBezTo>
                <a:cubicBezTo>
                  <a:pt x="140930" y="148761"/>
                  <a:pt x="122236" y="132195"/>
                  <a:pt x="100305" y="132195"/>
                </a:cubicBezTo>
                <a:close/>
                <a:moveTo>
                  <a:pt x="167894" y="71693"/>
                </a:moveTo>
                <a:cubicBezTo>
                  <a:pt x="138054" y="71693"/>
                  <a:pt x="113607" y="95462"/>
                  <a:pt x="112169" y="124632"/>
                </a:cubicBezTo>
                <a:cubicBezTo>
                  <a:pt x="130864" y="128954"/>
                  <a:pt x="145964" y="143359"/>
                  <a:pt x="150997" y="162085"/>
                </a:cubicBezTo>
                <a:cubicBezTo>
                  <a:pt x="155671" y="159564"/>
                  <a:pt x="160704" y="158484"/>
                  <a:pt x="165737" y="158484"/>
                </a:cubicBezTo>
                <a:cubicBezTo>
                  <a:pt x="178679" y="158484"/>
                  <a:pt x="189465" y="166047"/>
                  <a:pt x="194498" y="176851"/>
                </a:cubicBezTo>
                <a:cubicBezTo>
                  <a:pt x="212114" y="167487"/>
                  <a:pt x="223978" y="149121"/>
                  <a:pt x="223978" y="127873"/>
                </a:cubicBezTo>
                <a:cubicBezTo>
                  <a:pt x="223978" y="96902"/>
                  <a:pt x="198812" y="71693"/>
                  <a:pt x="167894" y="71693"/>
                </a:cubicBezTo>
                <a:close/>
                <a:moveTo>
                  <a:pt x="167894" y="63050"/>
                </a:moveTo>
                <a:cubicBezTo>
                  <a:pt x="203486" y="63050"/>
                  <a:pt x="232966" y="92220"/>
                  <a:pt x="232966" y="127873"/>
                </a:cubicBezTo>
                <a:cubicBezTo>
                  <a:pt x="232966" y="153442"/>
                  <a:pt x="217867" y="175410"/>
                  <a:pt x="196655" y="185854"/>
                </a:cubicBezTo>
                <a:cubicBezTo>
                  <a:pt x="197015" y="187294"/>
                  <a:pt x="197015" y="188375"/>
                  <a:pt x="197015" y="189455"/>
                </a:cubicBezTo>
                <a:cubicBezTo>
                  <a:pt x="197015" y="191256"/>
                  <a:pt x="197015" y="192696"/>
                  <a:pt x="196655" y="194137"/>
                </a:cubicBezTo>
                <a:cubicBezTo>
                  <a:pt x="215709" y="195577"/>
                  <a:pt x="230450" y="211783"/>
                  <a:pt x="230450" y="231230"/>
                </a:cubicBezTo>
                <a:cubicBezTo>
                  <a:pt x="230450" y="231590"/>
                  <a:pt x="230450" y="231590"/>
                  <a:pt x="230450" y="231950"/>
                </a:cubicBezTo>
                <a:cubicBezTo>
                  <a:pt x="248425" y="231950"/>
                  <a:pt x="263165" y="246355"/>
                  <a:pt x="263165" y="264002"/>
                </a:cubicBezTo>
                <a:cubicBezTo>
                  <a:pt x="263165" y="281648"/>
                  <a:pt x="248785" y="296053"/>
                  <a:pt x="231169" y="296053"/>
                </a:cubicBezTo>
                <a:lnTo>
                  <a:pt x="137335" y="296053"/>
                </a:lnTo>
                <a:cubicBezTo>
                  <a:pt x="122955" y="296053"/>
                  <a:pt x="111450" y="284529"/>
                  <a:pt x="111450" y="270124"/>
                </a:cubicBezTo>
                <a:cubicBezTo>
                  <a:pt x="111450" y="270124"/>
                  <a:pt x="111450" y="269764"/>
                  <a:pt x="111450" y="269403"/>
                </a:cubicBezTo>
                <a:lnTo>
                  <a:pt x="44940" y="269403"/>
                </a:lnTo>
                <a:cubicBezTo>
                  <a:pt x="20133" y="269403"/>
                  <a:pt x="0" y="249236"/>
                  <a:pt x="0" y="224387"/>
                </a:cubicBezTo>
                <a:cubicBezTo>
                  <a:pt x="0" y="198818"/>
                  <a:pt x="21931" y="177571"/>
                  <a:pt x="48175" y="179732"/>
                </a:cubicBezTo>
                <a:cubicBezTo>
                  <a:pt x="48175" y="178291"/>
                  <a:pt x="48175" y="177211"/>
                  <a:pt x="48175" y="176130"/>
                </a:cubicBezTo>
                <a:cubicBezTo>
                  <a:pt x="48175" y="146960"/>
                  <a:pt x="71544" y="123552"/>
                  <a:pt x="100305" y="123552"/>
                </a:cubicBezTo>
                <a:cubicBezTo>
                  <a:pt x="101384" y="123552"/>
                  <a:pt x="102462" y="123552"/>
                  <a:pt x="103181" y="123552"/>
                </a:cubicBezTo>
                <a:cubicBezTo>
                  <a:pt x="105338" y="89700"/>
                  <a:pt x="133740" y="63050"/>
                  <a:pt x="167894" y="63050"/>
                </a:cubicBezTo>
                <a:close/>
                <a:moveTo>
                  <a:pt x="165394" y="1347"/>
                </a:moveTo>
                <a:cubicBezTo>
                  <a:pt x="166835" y="-450"/>
                  <a:pt x="169717" y="-450"/>
                  <a:pt x="171517" y="1347"/>
                </a:cubicBezTo>
                <a:lnTo>
                  <a:pt x="206456" y="36207"/>
                </a:lnTo>
                <a:lnTo>
                  <a:pt x="255801" y="36207"/>
                </a:lnTo>
                <a:cubicBezTo>
                  <a:pt x="258323" y="36207"/>
                  <a:pt x="260124" y="38004"/>
                  <a:pt x="260124" y="40520"/>
                </a:cubicBezTo>
                <a:lnTo>
                  <a:pt x="260124" y="89756"/>
                </a:lnTo>
                <a:lnTo>
                  <a:pt x="295062" y="124616"/>
                </a:lnTo>
                <a:cubicBezTo>
                  <a:pt x="295782" y="125335"/>
                  <a:pt x="296503" y="126773"/>
                  <a:pt x="296503" y="127851"/>
                </a:cubicBezTo>
                <a:cubicBezTo>
                  <a:pt x="296503" y="128929"/>
                  <a:pt x="295782" y="130007"/>
                  <a:pt x="295062" y="131085"/>
                </a:cubicBezTo>
                <a:lnTo>
                  <a:pt x="260124" y="165946"/>
                </a:lnTo>
                <a:lnTo>
                  <a:pt x="260124" y="215182"/>
                </a:lnTo>
                <a:cubicBezTo>
                  <a:pt x="260124" y="217697"/>
                  <a:pt x="258323" y="219854"/>
                  <a:pt x="255801" y="219854"/>
                </a:cubicBezTo>
                <a:lnTo>
                  <a:pt x="240313" y="219854"/>
                </a:lnTo>
                <a:cubicBezTo>
                  <a:pt x="238152" y="219854"/>
                  <a:pt x="235991" y="217697"/>
                  <a:pt x="235991" y="215182"/>
                </a:cubicBezTo>
                <a:cubicBezTo>
                  <a:pt x="235991" y="212666"/>
                  <a:pt x="238152" y="210869"/>
                  <a:pt x="240313" y="210869"/>
                </a:cubicBezTo>
                <a:lnTo>
                  <a:pt x="251119" y="210869"/>
                </a:lnTo>
                <a:lnTo>
                  <a:pt x="251119" y="164149"/>
                </a:lnTo>
                <a:cubicBezTo>
                  <a:pt x="251119" y="162711"/>
                  <a:pt x="251839" y="161993"/>
                  <a:pt x="252560" y="160914"/>
                </a:cubicBezTo>
                <a:lnTo>
                  <a:pt x="285697" y="127851"/>
                </a:lnTo>
                <a:lnTo>
                  <a:pt x="252560" y="94787"/>
                </a:lnTo>
                <a:cubicBezTo>
                  <a:pt x="251839" y="94069"/>
                  <a:pt x="251119" y="92990"/>
                  <a:pt x="251119" y="91912"/>
                </a:cubicBezTo>
                <a:lnTo>
                  <a:pt x="251119" y="45192"/>
                </a:lnTo>
                <a:lnTo>
                  <a:pt x="204655" y="45192"/>
                </a:lnTo>
                <a:cubicBezTo>
                  <a:pt x="203214" y="45192"/>
                  <a:pt x="202133" y="44833"/>
                  <a:pt x="201413" y="43754"/>
                </a:cubicBezTo>
                <a:lnTo>
                  <a:pt x="168276" y="10691"/>
                </a:lnTo>
                <a:lnTo>
                  <a:pt x="135138" y="43754"/>
                </a:lnTo>
                <a:cubicBezTo>
                  <a:pt x="134418" y="44833"/>
                  <a:pt x="133337" y="45192"/>
                  <a:pt x="131897" y="45192"/>
                </a:cubicBezTo>
                <a:lnTo>
                  <a:pt x="85432" y="45192"/>
                </a:lnTo>
                <a:lnTo>
                  <a:pt x="85432" y="91912"/>
                </a:lnTo>
                <a:cubicBezTo>
                  <a:pt x="85432" y="92990"/>
                  <a:pt x="84712" y="94069"/>
                  <a:pt x="83992" y="94787"/>
                </a:cubicBezTo>
                <a:lnTo>
                  <a:pt x="50854" y="127851"/>
                </a:lnTo>
                <a:lnTo>
                  <a:pt x="54096" y="131085"/>
                </a:lnTo>
                <a:cubicBezTo>
                  <a:pt x="55897" y="132523"/>
                  <a:pt x="55897" y="135757"/>
                  <a:pt x="54096" y="137195"/>
                </a:cubicBezTo>
                <a:cubicBezTo>
                  <a:pt x="52295" y="138992"/>
                  <a:pt x="49413" y="138992"/>
                  <a:pt x="47973" y="137195"/>
                </a:cubicBezTo>
                <a:lnTo>
                  <a:pt x="41489" y="131085"/>
                </a:lnTo>
                <a:cubicBezTo>
                  <a:pt x="39688" y="129288"/>
                  <a:pt x="39688" y="126413"/>
                  <a:pt x="41489" y="124616"/>
                </a:cubicBezTo>
                <a:lnTo>
                  <a:pt x="76428" y="89756"/>
                </a:lnTo>
                <a:lnTo>
                  <a:pt x="76428" y="40520"/>
                </a:lnTo>
                <a:cubicBezTo>
                  <a:pt x="76428" y="38004"/>
                  <a:pt x="78228" y="36207"/>
                  <a:pt x="80750" y="36207"/>
                </a:cubicBezTo>
                <a:lnTo>
                  <a:pt x="130456" y="36207"/>
                </a:lnTo>
                <a:lnTo>
                  <a:pt x="165394" y="1347"/>
                </a:ln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67" name="Oval 9">
            <a:extLst>
              <a:ext uri="{FF2B5EF4-FFF2-40B4-BE49-F238E27FC236}">
                <a16:creationId xmlns="" xmlns:a16="http://schemas.microsoft.com/office/drawing/2014/main" id="{A1EDC10A-87AE-B74F-A0A4-0FEE5816A19C}"/>
              </a:ext>
            </a:extLst>
          </p:cNvPr>
          <p:cNvSpPr>
            <a:spLocks noChangeArrowheads="1"/>
          </p:cNvSpPr>
          <p:nvPr/>
        </p:nvSpPr>
        <p:spPr bwMode="auto">
          <a:xfrm>
            <a:off x="6436981" y="1498798"/>
            <a:ext cx="817140" cy="818580"/>
          </a:xfrm>
          <a:prstGeom prst="ellipse">
            <a:avLst/>
          </a:prstGeom>
          <a:solidFill>
            <a:srgbClr val="7030A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68" name="Oval 9">
            <a:extLst>
              <a:ext uri="{FF2B5EF4-FFF2-40B4-BE49-F238E27FC236}">
                <a16:creationId xmlns="" xmlns:a16="http://schemas.microsoft.com/office/drawing/2014/main" id="{105340E3-DDD7-7D4C-BCA1-568EE4589DC2}"/>
              </a:ext>
            </a:extLst>
          </p:cNvPr>
          <p:cNvSpPr>
            <a:spLocks noChangeArrowheads="1"/>
          </p:cNvSpPr>
          <p:nvPr/>
        </p:nvSpPr>
        <p:spPr bwMode="auto">
          <a:xfrm>
            <a:off x="2883364" y="4436079"/>
            <a:ext cx="817140" cy="818580"/>
          </a:xfrm>
          <a:prstGeom prst="ellipse">
            <a:avLst/>
          </a:prstGeom>
          <a:solidFill>
            <a:schemeClr val="accent4"/>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69" name="Oval 9">
            <a:extLst>
              <a:ext uri="{FF2B5EF4-FFF2-40B4-BE49-F238E27FC236}">
                <a16:creationId xmlns="" xmlns:a16="http://schemas.microsoft.com/office/drawing/2014/main" id="{2C92C73C-A4B6-D64B-AAF3-3CE6DC553038}"/>
              </a:ext>
            </a:extLst>
          </p:cNvPr>
          <p:cNvSpPr>
            <a:spLocks noChangeArrowheads="1"/>
          </p:cNvSpPr>
          <p:nvPr/>
        </p:nvSpPr>
        <p:spPr bwMode="auto">
          <a:xfrm>
            <a:off x="4643308" y="4645996"/>
            <a:ext cx="817140" cy="818580"/>
          </a:xfrm>
          <a:prstGeom prst="ellipse">
            <a:avLst/>
          </a:prstGeom>
          <a:solidFill>
            <a:schemeClr val="accent3"/>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70" name="Oval 9">
            <a:extLst>
              <a:ext uri="{FF2B5EF4-FFF2-40B4-BE49-F238E27FC236}">
                <a16:creationId xmlns="" xmlns:a16="http://schemas.microsoft.com/office/drawing/2014/main" id="{7E3D876D-1C9E-694E-8B6F-0C8D269506EF}"/>
              </a:ext>
            </a:extLst>
          </p:cNvPr>
          <p:cNvSpPr>
            <a:spLocks noChangeArrowheads="1"/>
          </p:cNvSpPr>
          <p:nvPr/>
        </p:nvSpPr>
        <p:spPr bwMode="auto">
          <a:xfrm>
            <a:off x="7053301" y="4520649"/>
            <a:ext cx="817140" cy="818580"/>
          </a:xfrm>
          <a:prstGeom prst="ellipse">
            <a:avLst/>
          </a:prstGeom>
          <a:solidFill>
            <a:schemeClr val="accent2"/>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71" name="Oval 9">
            <a:extLst>
              <a:ext uri="{FF2B5EF4-FFF2-40B4-BE49-F238E27FC236}">
                <a16:creationId xmlns="" xmlns:a16="http://schemas.microsoft.com/office/drawing/2014/main" id="{CF810E16-8FC8-5B4A-B1D8-0E6585A55FD6}"/>
              </a:ext>
            </a:extLst>
          </p:cNvPr>
          <p:cNvSpPr>
            <a:spLocks noChangeArrowheads="1"/>
          </p:cNvSpPr>
          <p:nvPr/>
        </p:nvSpPr>
        <p:spPr bwMode="auto">
          <a:xfrm>
            <a:off x="9421141" y="3213578"/>
            <a:ext cx="817140" cy="818580"/>
          </a:xfrm>
          <a:prstGeom prst="ellipse">
            <a:avLst/>
          </a:prstGeom>
          <a:solidFill>
            <a:srgbClr val="00206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72" name="Oval 9">
            <a:extLst>
              <a:ext uri="{FF2B5EF4-FFF2-40B4-BE49-F238E27FC236}">
                <a16:creationId xmlns="" xmlns:a16="http://schemas.microsoft.com/office/drawing/2014/main" id="{AAF2C9AB-2DD1-AF48-A540-48D6A8829C61}"/>
              </a:ext>
            </a:extLst>
          </p:cNvPr>
          <p:cNvSpPr>
            <a:spLocks noChangeArrowheads="1"/>
          </p:cNvSpPr>
          <p:nvPr/>
        </p:nvSpPr>
        <p:spPr bwMode="auto">
          <a:xfrm>
            <a:off x="9749448" y="4859438"/>
            <a:ext cx="817140" cy="818580"/>
          </a:xfrm>
          <a:prstGeom prst="ellipse">
            <a:avLst/>
          </a:prstGeom>
          <a:solidFill>
            <a:schemeClr val="accent4"/>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73" name="Freeform 808">
            <a:extLst>
              <a:ext uri="{FF2B5EF4-FFF2-40B4-BE49-F238E27FC236}">
                <a16:creationId xmlns="" xmlns:a16="http://schemas.microsoft.com/office/drawing/2014/main" id="{54630229-0204-974F-BFA8-7FAAA59A68E2}"/>
              </a:ext>
            </a:extLst>
          </p:cNvPr>
          <p:cNvSpPr>
            <a:spLocks noChangeArrowheads="1"/>
          </p:cNvSpPr>
          <p:nvPr/>
        </p:nvSpPr>
        <p:spPr bwMode="auto">
          <a:xfrm>
            <a:off x="4843280" y="4878354"/>
            <a:ext cx="462283" cy="442819"/>
          </a:xfrm>
          <a:custGeom>
            <a:avLst/>
            <a:gdLst>
              <a:gd name="T0" fmla="*/ 193317 w 302272"/>
              <a:gd name="T1" fmla="*/ 255192 h 288346"/>
              <a:gd name="T2" fmla="*/ 117475 w 302272"/>
              <a:gd name="T3" fmla="*/ 255192 h 288346"/>
              <a:gd name="T4" fmla="*/ 163234 w 302272"/>
              <a:gd name="T5" fmla="*/ 223618 h 288346"/>
              <a:gd name="T6" fmla="*/ 67820 w 302272"/>
              <a:gd name="T7" fmla="*/ 232777 h 288346"/>
              <a:gd name="T8" fmla="*/ 120545 w 302272"/>
              <a:gd name="T9" fmla="*/ 196631 h 288346"/>
              <a:gd name="T10" fmla="*/ 225171 w 302272"/>
              <a:gd name="T11" fmla="*/ 205790 h 288346"/>
              <a:gd name="T12" fmla="*/ 120545 w 302272"/>
              <a:gd name="T13" fmla="*/ 196631 h 288346"/>
              <a:gd name="T14" fmla="*/ 96479 w 302272"/>
              <a:gd name="T15" fmla="*/ 201027 h 288346"/>
              <a:gd name="T16" fmla="*/ 23812 w 302272"/>
              <a:gd name="T17" fmla="*/ 201027 h 288346"/>
              <a:gd name="T18" fmla="*/ 170850 w 302272"/>
              <a:gd name="T19" fmla="*/ 162148 h 288346"/>
              <a:gd name="T20" fmla="*/ 165357 w 302272"/>
              <a:gd name="T21" fmla="*/ 182042 h 288346"/>
              <a:gd name="T22" fmla="*/ 126553 w 302272"/>
              <a:gd name="T23" fmla="*/ 141068 h 288346"/>
              <a:gd name="T24" fmla="*/ 167916 w 302272"/>
              <a:gd name="T25" fmla="*/ 145533 h 288346"/>
              <a:gd name="T26" fmla="*/ 144896 w 302272"/>
              <a:gd name="T27" fmla="*/ 164509 h 288346"/>
              <a:gd name="T28" fmla="*/ 122237 w 302272"/>
              <a:gd name="T29" fmla="*/ 145533 h 288346"/>
              <a:gd name="T30" fmla="*/ 123463 w 302272"/>
              <a:gd name="T31" fmla="*/ 131516 h 288346"/>
              <a:gd name="T32" fmla="*/ 66619 w 302272"/>
              <a:gd name="T33" fmla="*/ 188329 h 288346"/>
              <a:gd name="T34" fmla="*/ 185651 w 302272"/>
              <a:gd name="T35" fmla="*/ 118843 h 288346"/>
              <a:gd name="T36" fmla="*/ 226653 w 302272"/>
              <a:gd name="T37" fmla="*/ 123606 h 288346"/>
              <a:gd name="T38" fmla="*/ 203994 w 302272"/>
              <a:gd name="T39" fmla="*/ 142290 h 288346"/>
              <a:gd name="T40" fmla="*/ 180975 w 302272"/>
              <a:gd name="T41" fmla="*/ 123606 h 288346"/>
              <a:gd name="T42" fmla="*/ 9363 w 302272"/>
              <a:gd name="T43" fmla="*/ 279340 h 288346"/>
              <a:gd name="T44" fmla="*/ 9363 w 302272"/>
              <a:gd name="T45" fmla="*/ 101734 h 288346"/>
              <a:gd name="T46" fmla="*/ 203655 w 302272"/>
              <a:gd name="T47" fmla="*/ 86161 h 288346"/>
              <a:gd name="T48" fmla="*/ 196477 w 302272"/>
              <a:gd name="T49" fmla="*/ 80760 h 288346"/>
              <a:gd name="T50" fmla="*/ 176019 w 302272"/>
              <a:gd name="T51" fmla="*/ 74279 h 288346"/>
              <a:gd name="T52" fmla="*/ 170276 w 302272"/>
              <a:gd name="T53" fmla="*/ 86161 h 288346"/>
              <a:gd name="T54" fmla="*/ 114330 w 302272"/>
              <a:gd name="T55" fmla="*/ 39790 h 288346"/>
              <a:gd name="T56" fmla="*/ 95587 w 302272"/>
              <a:gd name="T57" fmla="*/ 49636 h 288346"/>
              <a:gd name="T58" fmla="*/ 89459 w 302272"/>
              <a:gd name="T59" fmla="*/ 51460 h 288346"/>
              <a:gd name="T60" fmla="*/ 85855 w 302272"/>
              <a:gd name="T61" fmla="*/ 59484 h 288346"/>
              <a:gd name="T62" fmla="*/ 85855 w 302272"/>
              <a:gd name="T63" fmla="*/ 69695 h 288346"/>
              <a:gd name="T64" fmla="*/ 135957 w 302272"/>
              <a:gd name="T65" fmla="*/ 67142 h 288346"/>
              <a:gd name="T66" fmla="*/ 127667 w 302272"/>
              <a:gd name="T67" fmla="*/ 58754 h 288346"/>
              <a:gd name="T68" fmla="*/ 122981 w 302272"/>
              <a:gd name="T69" fmla="*/ 51095 h 288346"/>
              <a:gd name="T70" fmla="*/ 132353 w 302272"/>
              <a:gd name="T71" fmla="*/ 50001 h 288346"/>
              <a:gd name="T72" fmla="*/ 138841 w 302272"/>
              <a:gd name="T73" fmla="*/ 79907 h 288346"/>
              <a:gd name="T74" fmla="*/ 84773 w 302272"/>
              <a:gd name="T75" fmla="*/ 78813 h 288346"/>
              <a:gd name="T76" fmla="*/ 80448 w 302272"/>
              <a:gd name="T77" fmla="*/ 50366 h 288346"/>
              <a:gd name="T78" fmla="*/ 115051 w 302272"/>
              <a:gd name="T79" fmla="*/ 30672 h 288346"/>
              <a:gd name="T80" fmla="*/ 249556 w 302272"/>
              <a:gd name="T81" fmla="*/ 92727 h 288346"/>
              <a:gd name="T82" fmla="*/ 271883 w 302272"/>
              <a:gd name="T83" fmla="*/ 213773 h 288346"/>
              <a:gd name="T84" fmla="*/ 55096 w 302272"/>
              <a:gd name="T85" fmla="*/ 141 h 288346"/>
              <a:gd name="T86" fmla="*/ 280165 w 302272"/>
              <a:gd name="T87" fmla="*/ 219537 h 288346"/>
              <a:gd name="T88" fmla="*/ 275124 w 302272"/>
              <a:gd name="T89" fmla="*/ 223500 h 288346"/>
              <a:gd name="T90" fmla="*/ 249556 w 302272"/>
              <a:gd name="T91" fmla="*/ 288346 h 288346"/>
              <a:gd name="T92" fmla="*/ 0 w 302272"/>
              <a:gd name="T93" fmla="*/ 97050 h 288346"/>
              <a:gd name="T94" fmla="*/ 50055 w 302272"/>
              <a:gd name="T95" fmla="*/ 4104 h 288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2272" h="288346">
                <a:moveTo>
                  <a:pt x="122125" y="250606"/>
                </a:moveTo>
                <a:lnTo>
                  <a:pt x="189025" y="250606"/>
                </a:lnTo>
                <a:cubicBezTo>
                  <a:pt x="191529" y="250606"/>
                  <a:pt x="193317" y="252723"/>
                  <a:pt x="193317" y="255192"/>
                </a:cubicBezTo>
                <a:cubicBezTo>
                  <a:pt x="193317" y="257662"/>
                  <a:pt x="191529" y="259778"/>
                  <a:pt x="189025" y="259778"/>
                </a:cubicBezTo>
                <a:lnTo>
                  <a:pt x="122125" y="259778"/>
                </a:lnTo>
                <a:cubicBezTo>
                  <a:pt x="119621" y="259778"/>
                  <a:pt x="117475" y="257662"/>
                  <a:pt x="117475" y="255192"/>
                </a:cubicBezTo>
                <a:cubicBezTo>
                  <a:pt x="117475" y="252723"/>
                  <a:pt x="119621" y="250606"/>
                  <a:pt x="122125" y="250606"/>
                </a:cubicBezTo>
                <a:close/>
                <a:moveTo>
                  <a:pt x="67820" y="223618"/>
                </a:moveTo>
                <a:lnTo>
                  <a:pt x="163234" y="223618"/>
                </a:lnTo>
                <a:cubicBezTo>
                  <a:pt x="165754" y="223618"/>
                  <a:pt x="167915" y="225816"/>
                  <a:pt x="167915" y="228381"/>
                </a:cubicBezTo>
                <a:cubicBezTo>
                  <a:pt x="167915" y="230579"/>
                  <a:pt x="165754" y="232777"/>
                  <a:pt x="163234" y="232777"/>
                </a:cubicBezTo>
                <a:lnTo>
                  <a:pt x="67820" y="232777"/>
                </a:lnTo>
                <a:cubicBezTo>
                  <a:pt x="65300" y="232777"/>
                  <a:pt x="63500" y="230579"/>
                  <a:pt x="63500" y="228381"/>
                </a:cubicBezTo>
                <a:cubicBezTo>
                  <a:pt x="63500" y="225816"/>
                  <a:pt x="65300" y="223618"/>
                  <a:pt x="67820" y="223618"/>
                </a:cubicBezTo>
                <a:close/>
                <a:moveTo>
                  <a:pt x="120545" y="196631"/>
                </a:moveTo>
                <a:lnTo>
                  <a:pt x="225171" y="196631"/>
                </a:lnTo>
                <a:cubicBezTo>
                  <a:pt x="227679" y="196631"/>
                  <a:pt x="229829" y="198829"/>
                  <a:pt x="229829" y="201027"/>
                </a:cubicBezTo>
                <a:cubicBezTo>
                  <a:pt x="229829" y="203958"/>
                  <a:pt x="227679" y="205790"/>
                  <a:pt x="225171" y="205790"/>
                </a:cubicBezTo>
                <a:lnTo>
                  <a:pt x="120545" y="205790"/>
                </a:lnTo>
                <a:cubicBezTo>
                  <a:pt x="118037" y="205790"/>
                  <a:pt x="115887" y="203958"/>
                  <a:pt x="115887" y="201027"/>
                </a:cubicBezTo>
                <a:cubicBezTo>
                  <a:pt x="115887" y="198829"/>
                  <a:pt x="118037" y="196631"/>
                  <a:pt x="120545" y="196631"/>
                </a:cubicBezTo>
                <a:close/>
                <a:moveTo>
                  <a:pt x="28107" y="196631"/>
                </a:moveTo>
                <a:lnTo>
                  <a:pt x="92183" y="196631"/>
                </a:lnTo>
                <a:cubicBezTo>
                  <a:pt x="94331" y="196631"/>
                  <a:pt x="96479" y="198829"/>
                  <a:pt x="96479" y="201027"/>
                </a:cubicBezTo>
                <a:cubicBezTo>
                  <a:pt x="96479" y="203958"/>
                  <a:pt x="94331" y="205790"/>
                  <a:pt x="92183" y="205790"/>
                </a:cubicBezTo>
                <a:lnTo>
                  <a:pt x="28107" y="205790"/>
                </a:lnTo>
                <a:cubicBezTo>
                  <a:pt x="25602" y="205790"/>
                  <a:pt x="23812" y="203958"/>
                  <a:pt x="23812" y="201027"/>
                </a:cubicBezTo>
                <a:cubicBezTo>
                  <a:pt x="23812" y="198829"/>
                  <a:pt x="25602" y="196631"/>
                  <a:pt x="28107" y="196631"/>
                </a:cubicBezTo>
                <a:close/>
                <a:moveTo>
                  <a:pt x="165014" y="159616"/>
                </a:moveTo>
                <a:cubicBezTo>
                  <a:pt x="167417" y="158531"/>
                  <a:pt x="169820" y="159616"/>
                  <a:pt x="170850" y="162148"/>
                </a:cubicBezTo>
                <a:cubicBezTo>
                  <a:pt x="173252" y="168297"/>
                  <a:pt x="174282" y="175170"/>
                  <a:pt x="174282" y="182042"/>
                </a:cubicBezTo>
                <a:cubicBezTo>
                  <a:pt x="174282" y="184936"/>
                  <a:pt x="172223" y="186745"/>
                  <a:pt x="169820" y="186745"/>
                </a:cubicBezTo>
                <a:cubicBezTo>
                  <a:pt x="167417" y="186745"/>
                  <a:pt x="165357" y="184936"/>
                  <a:pt x="165357" y="182042"/>
                </a:cubicBezTo>
                <a:cubicBezTo>
                  <a:pt x="165357" y="176617"/>
                  <a:pt x="164327" y="170829"/>
                  <a:pt x="162611" y="165404"/>
                </a:cubicBezTo>
                <a:cubicBezTo>
                  <a:pt x="161925" y="162872"/>
                  <a:pt x="162954" y="160340"/>
                  <a:pt x="165014" y="159616"/>
                </a:cubicBezTo>
                <a:close/>
                <a:moveTo>
                  <a:pt x="126553" y="141068"/>
                </a:moveTo>
                <a:cubicBezTo>
                  <a:pt x="134106" y="141068"/>
                  <a:pt x="140940" y="144045"/>
                  <a:pt x="144896" y="148882"/>
                </a:cubicBezTo>
                <a:cubicBezTo>
                  <a:pt x="149212" y="144045"/>
                  <a:pt x="155686" y="141068"/>
                  <a:pt x="163239" y="141068"/>
                </a:cubicBezTo>
                <a:cubicBezTo>
                  <a:pt x="165757" y="141068"/>
                  <a:pt x="167916" y="142929"/>
                  <a:pt x="167916" y="145533"/>
                </a:cubicBezTo>
                <a:cubicBezTo>
                  <a:pt x="167916" y="148510"/>
                  <a:pt x="165757" y="150370"/>
                  <a:pt x="163239" y="150370"/>
                </a:cubicBezTo>
                <a:cubicBezTo>
                  <a:pt x="155686" y="150370"/>
                  <a:pt x="149572" y="154835"/>
                  <a:pt x="149572" y="160044"/>
                </a:cubicBezTo>
                <a:cubicBezTo>
                  <a:pt x="149572" y="162649"/>
                  <a:pt x="147414" y="164509"/>
                  <a:pt x="144896" y="164509"/>
                </a:cubicBezTo>
                <a:cubicBezTo>
                  <a:pt x="142378" y="164509"/>
                  <a:pt x="140580" y="162649"/>
                  <a:pt x="140580" y="160044"/>
                </a:cubicBezTo>
                <a:cubicBezTo>
                  <a:pt x="140580" y="154835"/>
                  <a:pt x="134106" y="150370"/>
                  <a:pt x="126553" y="150370"/>
                </a:cubicBezTo>
                <a:cubicBezTo>
                  <a:pt x="124035" y="150370"/>
                  <a:pt x="122237" y="148510"/>
                  <a:pt x="122237" y="145533"/>
                </a:cubicBezTo>
                <a:cubicBezTo>
                  <a:pt x="122237" y="142929"/>
                  <a:pt x="124035" y="141068"/>
                  <a:pt x="126553" y="141068"/>
                </a:cubicBezTo>
                <a:close/>
                <a:moveTo>
                  <a:pt x="118756" y="126781"/>
                </a:moveTo>
                <a:cubicBezTo>
                  <a:pt x="121290" y="126781"/>
                  <a:pt x="123463" y="128602"/>
                  <a:pt x="123463" y="131516"/>
                </a:cubicBezTo>
                <a:cubicBezTo>
                  <a:pt x="123463" y="134065"/>
                  <a:pt x="121290" y="135886"/>
                  <a:pt x="118756" y="135886"/>
                </a:cubicBezTo>
                <a:cubicBezTo>
                  <a:pt x="92687" y="135886"/>
                  <a:pt x="71325" y="157373"/>
                  <a:pt x="71325" y="183595"/>
                </a:cubicBezTo>
                <a:cubicBezTo>
                  <a:pt x="71325" y="186508"/>
                  <a:pt x="69153" y="188329"/>
                  <a:pt x="66619" y="188329"/>
                </a:cubicBezTo>
                <a:cubicBezTo>
                  <a:pt x="64446" y="188329"/>
                  <a:pt x="61912" y="186508"/>
                  <a:pt x="61912" y="183595"/>
                </a:cubicBezTo>
                <a:cubicBezTo>
                  <a:pt x="61912" y="152274"/>
                  <a:pt x="87618" y="126781"/>
                  <a:pt x="118756" y="126781"/>
                </a:cubicBezTo>
                <a:close/>
                <a:moveTo>
                  <a:pt x="185651" y="118843"/>
                </a:moveTo>
                <a:cubicBezTo>
                  <a:pt x="192844" y="118843"/>
                  <a:pt x="199678" y="121774"/>
                  <a:pt x="203994" y="126537"/>
                </a:cubicBezTo>
                <a:cubicBezTo>
                  <a:pt x="207950" y="121774"/>
                  <a:pt x="214784" y="118843"/>
                  <a:pt x="221977" y="118843"/>
                </a:cubicBezTo>
                <a:cubicBezTo>
                  <a:pt x="224854" y="118843"/>
                  <a:pt x="226653" y="121041"/>
                  <a:pt x="226653" y="123606"/>
                </a:cubicBezTo>
                <a:cubicBezTo>
                  <a:pt x="226653" y="126170"/>
                  <a:pt x="224854" y="128368"/>
                  <a:pt x="221977" y="128368"/>
                </a:cubicBezTo>
                <a:cubicBezTo>
                  <a:pt x="214784" y="128368"/>
                  <a:pt x="208310" y="132398"/>
                  <a:pt x="208310" y="137527"/>
                </a:cubicBezTo>
                <a:cubicBezTo>
                  <a:pt x="208310" y="140092"/>
                  <a:pt x="206511" y="142290"/>
                  <a:pt x="203994" y="142290"/>
                </a:cubicBezTo>
                <a:cubicBezTo>
                  <a:pt x="201476" y="142290"/>
                  <a:pt x="199318" y="140092"/>
                  <a:pt x="199318" y="137527"/>
                </a:cubicBezTo>
                <a:cubicBezTo>
                  <a:pt x="199318" y="132398"/>
                  <a:pt x="192844" y="128368"/>
                  <a:pt x="185651" y="128368"/>
                </a:cubicBezTo>
                <a:cubicBezTo>
                  <a:pt x="183133" y="128368"/>
                  <a:pt x="180975" y="126170"/>
                  <a:pt x="180975" y="123606"/>
                </a:cubicBezTo>
                <a:cubicBezTo>
                  <a:pt x="180975" y="121041"/>
                  <a:pt x="183133" y="118843"/>
                  <a:pt x="185651" y="118843"/>
                </a:cubicBezTo>
                <a:close/>
                <a:moveTo>
                  <a:pt x="9363" y="101734"/>
                </a:moveTo>
                <a:lnTo>
                  <a:pt x="9363" y="279340"/>
                </a:lnTo>
                <a:lnTo>
                  <a:pt x="244875" y="279340"/>
                </a:lnTo>
                <a:lnTo>
                  <a:pt x="244875" y="101734"/>
                </a:lnTo>
                <a:lnTo>
                  <a:pt x="9363" y="101734"/>
                </a:lnTo>
                <a:close/>
                <a:moveTo>
                  <a:pt x="187145" y="53756"/>
                </a:moveTo>
                <a:cubicBezTo>
                  <a:pt x="198272" y="53756"/>
                  <a:pt x="207603" y="62758"/>
                  <a:pt x="207603" y="74279"/>
                </a:cubicBezTo>
                <a:cubicBezTo>
                  <a:pt x="207603" y="78240"/>
                  <a:pt x="206168" y="82560"/>
                  <a:pt x="203655" y="86161"/>
                </a:cubicBezTo>
                <a:cubicBezTo>
                  <a:pt x="202937" y="87241"/>
                  <a:pt x="201502" y="87961"/>
                  <a:pt x="199707" y="87961"/>
                </a:cubicBezTo>
                <a:cubicBezTo>
                  <a:pt x="198989" y="87961"/>
                  <a:pt x="198272" y="87601"/>
                  <a:pt x="197554" y="87241"/>
                </a:cubicBezTo>
                <a:cubicBezTo>
                  <a:pt x="195400" y="85441"/>
                  <a:pt x="195041" y="82920"/>
                  <a:pt x="196477" y="80760"/>
                </a:cubicBezTo>
                <a:cubicBezTo>
                  <a:pt x="197554" y="78960"/>
                  <a:pt x="198272" y="76439"/>
                  <a:pt x="198272" y="74279"/>
                </a:cubicBezTo>
                <a:cubicBezTo>
                  <a:pt x="198272" y="68158"/>
                  <a:pt x="193247" y="62758"/>
                  <a:pt x="187145" y="62758"/>
                </a:cubicBezTo>
                <a:cubicBezTo>
                  <a:pt x="180685" y="62758"/>
                  <a:pt x="176019" y="68158"/>
                  <a:pt x="176019" y="74279"/>
                </a:cubicBezTo>
                <a:cubicBezTo>
                  <a:pt x="176019" y="76439"/>
                  <a:pt x="176378" y="78960"/>
                  <a:pt x="177814" y="80760"/>
                </a:cubicBezTo>
                <a:cubicBezTo>
                  <a:pt x="179249" y="82920"/>
                  <a:pt x="178890" y="85441"/>
                  <a:pt x="176737" y="87241"/>
                </a:cubicBezTo>
                <a:cubicBezTo>
                  <a:pt x="174583" y="88321"/>
                  <a:pt x="172071" y="87961"/>
                  <a:pt x="170276" y="86161"/>
                </a:cubicBezTo>
                <a:cubicBezTo>
                  <a:pt x="167764" y="82560"/>
                  <a:pt x="166687" y="78240"/>
                  <a:pt x="166687" y="74279"/>
                </a:cubicBezTo>
                <a:cubicBezTo>
                  <a:pt x="166687" y="62758"/>
                  <a:pt x="176019" y="53756"/>
                  <a:pt x="187145" y="53756"/>
                </a:cubicBezTo>
                <a:close/>
                <a:moveTo>
                  <a:pt x="114330" y="39790"/>
                </a:moveTo>
                <a:cubicBezTo>
                  <a:pt x="109284" y="39425"/>
                  <a:pt x="104598" y="42707"/>
                  <a:pt x="103517" y="47448"/>
                </a:cubicBezTo>
                <a:cubicBezTo>
                  <a:pt x="103156" y="48907"/>
                  <a:pt x="101714" y="50366"/>
                  <a:pt x="100273" y="50730"/>
                </a:cubicBezTo>
                <a:cubicBezTo>
                  <a:pt x="98470" y="51460"/>
                  <a:pt x="96668" y="50730"/>
                  <a:pt x="95587" y="49636"/>
                </a:cubicBezTo>
                <a:cubicBezTo>
                  <a:pt x="95226" y="48907"/>
                  <a:pt x="94506" y="48542"/>
                  <a:pt x="93424" y="48178"/>
                </a:cubicBezTo>
                <a:lnTo>
                  <a:pt x="93064" y="48178"/>
                </a:lnTo>
                <a:cubicBezTo>
                  <a:pt x="91261" y="48178"/>
                  <a:pt x="89820" y="49636"/>
                  <a:pt x="89459" y="51460"/>
                </a:cubicBezTo>
                <a:cubicBezTo>
                  <a:pt x="89459" y="52189"/>
                  <a:pt x="89459" y="52554"/>
                  <a:pt x="89820" y="53283"/>
                </a:cubicBezTo>
                <a:cubicBezTo>
                  <a:pt x="90541" y="54743"/>
                  <a:pt x="90541" y="56201"/>
                  <a:pt x="89459" y="57660"/>
                </a:cubicBezTo>
                <a:cubicBezTo>
                  <a:pt x="88738" y="58754"/>
                  <a:pt x="87297" y="59484"/>
                  <a:pt x="85855" y="59484"/>
                </a:cubicBezTo>
                <a:cubicBezTo>
                  <a:pt x="83692" y="59848"/>
                  <a:pt x="81890" y="61672"/>
                  <a:pt x="81529" y="64225"/>
                </a:cubicBezTo>
                <a:cubicBezTo>
                  <a:pt x="81169" y="65319"/>
                  <a:pt x="81890" y="66778"/>
                  <a:pt x="82611" y="67872"/>
                </a:cubicBezTo>
                <a:cubicBezTo>
                  <a:pt x="83332" y="68966"/>
                  <a:pt x="84413" y="69330"/>
                  <a:pt x="85855" y="69695"/>
                </a:cubicBezTo>
                <a:lnTo>
                  <a:pt x="127306" y="74071"/>
                </a:lnTo>
                <a:cubicBezTo>
                  <a:pt x="129469" y="74436"/>
                  <a:pt x="131271" y="73707"/>
                  <a:pt x="133074" y="72613"/>
                </a:cubicBezTo>
                <a:cubicBezTo>
                  <a:pt x="134515" y="71154"/>
                  <a:pt x="135597" y="69330"/>
                  <a:pt x="135957" y="67142"/>
                </a:cubicBezTo>
                <a:cubicBezTo>
                  <a:pt x="136318" y="65319"/>
                  <a:pt x="135597" y="63131"/>
                  <a:pt x="134155" y="61672"/>
                </a:cubicBezTo>
                <a:cubicBezTo>
                  <a:pt x="133074" y="59848"/>
                  <a:pt x="131271" y="59119"/>
                  <a:pt x="129109" y="58754"/>
                </a:cubicBezTo>
                <a:cubicBezTo>
                  <a:pt x="128748" y="58754"/>
                  <a:pt x="128027" y="58754"/>
                  <a:pt x="127667" y="58754"/>
                </a:cubicBezTo>
                <a:cubicBezTo>
                  <a:pt x="125865" y="59119"/>
                  <a:pt x="124423" y="58390"/>
                  <a:pt x="123702" y="56931"/>
                </a:cubicBezTo>
                <a:cubicBezTo>
                  <a:pt x="122621" y="55837"/>
                  <a:pt x="122260" y="54378"/>
                  <a:pt x="122621" y="52554"/>
                </a:cubicBezTo>
                <a:cubicBezTo>
                  <a:pt x="122621" y="52189"/>
                  <a:pt x="122981" y="51460"/>
                  <a:pt x="122981" y="51095"/>
                </a:cubicBezTo>
                <a:cubicBezTo>
                  <a:pt x="123702" y="45260"/>
                  <a:pt x="119737" y="40519"/>
                  <a:pt x="114330" y="39790"/>
                </a:cubicBezTo>
                <a:close/>
                <a:moveTo>
                  <a:pt x="115051" y="30672"/>
                </a:moveTo>
                <a:cubicBezTo>
                  <a:pt x="125144" y="31766"/>
                  <a:pt x="132353" y="40154"/>
                  <a:pt x="132353" y="50001"/>
                </a:cubicBezTo>
                <a:cubicBezTo>
                  <a:pt x="135957" y="50730"/>
                  <a:pt x="139201" y="52554"/>
                  <a:pt x="141364" y="55837"/>
                </a:cubicBezTo>
                <a:cubicBezTo>
                  <a:pt x="144248" y="59119"/>
                  <a:pt x="145689" y="63495"/>
                  <a:pt x="144968" y="68236"/>
                </a:cubicBezTo>
                <a:cubicBezTo>
                  <a:pt x="144608" y="72613"/>
                  <a:pt x="142445" y="76624"/>
                  <a:pt x="138841" y="79907"/>
                </a:cubicBezTo>
                <a:cubicBezTo>
                  <a:pt x="135957" y="82095"/>
                  <a:pt x="131992" y="83554"/>
                  <a:pt x="128388" y="83554"/>
                </a:cubicBezTo>
                <a:cubicBezTo>
                  <a:pt x="127667" y="83554"/>
                  <a:pt x="126946" y="83554"/>
                  <a:pt x="126585" y="83554"/>
                </a:cubicBezTo>
                <a:lnTo>
                  <a:pt x="84773" y="78813"/>
                </a:lnTo>
                <a:cubicBezTo>
                  <a:pt x="77204" y="78083"/>
                  <a:pt x="71437" y="70789"/>
                  <a:pt x="72518" y="63131"/>
                </a:cubicBezTo>
                <a:cubicBezTo>
                  <a:pt x="72879" y="58025"/>
                  <a:pt x="76123" y="54013"/>
                  <a:pt x="80448" y="51825"/>
                </a:cubicBezTo>
                <a:cubicBezTo>
                  <a:pt x="80448" y="51460"/>
                  <a:pt x="80448" y="50730"/>
                  <a:pt x="80448" y="50366"/>
                </a:cubicBezTo>
                <a:cubicBezTo>
                  <a:pt x="81169" y="43437"/>
                  <a:pt x="87297" y="38331"/>
                  <a:pt x="94506" y="39060"/>
                </a:cubicBezTo>
                <a:cubicBezTo>
                  <a:pt x="95226" y="39425"/>
                  <a:pt x="96308" y="39425"/>
                  <a:pt x="97029" y="39790"/>
                </a:cubicBezTo>
                <a:cubicBezTo>
                  <a:pt x="100633" y="33590"/>
                  <a:pt x="107842" y="29943"/>
                  <a:pt x="115051" y="30672"/>
                </a:cubicBezTo>
                <a:close/>
                <a:moveTo>
                  <a:pt x="58698" y="9868"/>
                </a:moveTo>
                <a:lnTo>
                  <a:pt x="48975" y="92727"/>
                </a:lnTo>
                <a:lnTo>
                  <a:pt x="249556" y="92727"/>
                </a:lnTo>
                <a:cubicBezTo>
                  <a:pt x="252077" y="92727"/>
                  <a:pt x="254237" y="94528"/>
                  <a:pt x="254237" y="97050"/>
                </a:cubicBezTo>
                <a:lnTo>
                  <a:pt x="254237" y="211612"/>
                </a:lnTo>
                <a:lnTo>
                  <a:pt x="271883" y="213773"/>
                </a:lnTo>
                <a:lnTo>
                  <a:pt x="292769" y="37247"/>
                </a:lnTo>
                <a:lnTo>
                  <a:pt x="58698" y="9868"/>
                </a:lnTo>
                <a:close/>
                <a:moveTo>
                  <a:pt x="55096" y="141"/>
                </a:moveTo>
                <a:lnTo>
                  <a:pt x="298171" y="28961"/>
                </a:lnTo>
                <a:cubicBezTo>
                  <a:pt x="300691" y="29322"/>
                  <a:pt x="302852" y="31483"/>
                  <a:pt x="302132" y="34005"/>
                </a:cubicBezTo>
                <a:lnTo>
                  <a:pt x="280165" y="219537"/>
                </a:lnTo>
                <a:cubicBezTo>
                  <a:pt x="280165" y="220618"/>
                  <a:pt x="279805" y="221699"/>
                  <a:pt x="278725" y="222419"/>
                </a:cubicBezTo>
                <a:cubicBezTo>
                  <a:pt x="277644" y="223140"/>
                  <a:pt x="276924" y="223500"/>
                  <a:pt x="275844" y="223500"/>
                </a:cubicBezTo>
                <a:cubicBezTo>
                  <a:pt x="275844" y="223500"/>
                  <a:pt x="275484" y="223500"/>
                  <a:pt x="275124" y="223500"/>
                </a:cubicBezTo>
                <a:lnTo>
                  <a:pt x="254237" y="220978"/>
                </a:lnTo>
                <a:lnTo>
                  <a:pt x="254237" y="284023"/>
                </a:lnTo>
                <a:cubicBezTo>
                  <a:pt x="254237" y="286184"/>
                  <a:pt x="252077" y="288346"/>
                  <a:pt x="249556" y="288346"/>
                </a:cubicBezTo>
                <a:lnTo>
                  <a:pt x="4681" y="288346"/>
                </a:lnTo>
                <a:cubicBezTo>
                  <a:pt x="2160" y="288346"/>
                  <a:pt x="0" y="286184"/>
                  <a:pt x="0" y="284023"/>
                </a:cubicBezTo>
                <a:lnTo>
                  <a:pt x="0" y="97050"/>
                </a:lnTo>
                <a:cubicBezTo>
                  <a:pt x="0" y="94528"/>
                  <a:pt x="2160" y="92727"/>
                  <a:pt x="4681" y="92727"/>
                </a:cubicBezTo>
                <a:lnTo>
                  <a:pt x="39612" y="92727"/>
                </a:lnTo>
                <a:lnTo>
                  <a:pt x="50055" y="4104"/>
                </a:lnTo>
                <a:cubicBezTo>
                  <a:pt x="50415" y="2663"/>
                  <a:pt x="50775" y="1582"/>
                  <a:pt x="51855" y="862"/>
                </a:cubicBezTo>
                <a:cubicBezTo>
                  <a:pt x="52936" y="141"/>
                  <a:pt x="54016" y="-219"/>
                  <a:pt x="55096" y="141"/>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74" name="Freeform 804">
            <a:extLst>
              <a:ext uri="{FF2B5EF4-FFF2-40B4-BE49-F238E27FC236}">
                <a16:creationId xmlns="" xmlns:a16="http://schemas.microsoft.com/office/drawing/2014/main" id="{9D14B870-BCBB-E543-BD4D-26414798C3E9}"/>
              </a:ext>
            </a:extLst>
          </p:cNvPr>
          <p:cNvSpPr>
            <a:spLocks noChangeArrowheads="1"/>
          </p:cNvSpPr>
          <p:nvPr/>
        </p:nvSpPr>
        <p:spPr bwMode="auto">
          <a:xfrm>
            <a:off x="9592471" y="3396929"/>
            <a:ext cx="464717" cy="464716"/>
          </a:xfrm>
          <a:custGeom>
            <a:avLst/>
            <a:gdLst>
              <a:gd name="T0" fmla="*/ 252053 w 302853"/>
              <a:gd name="T1" fmla="*/ 275882 h 302851"/>
              <a:gd name="T2" fmla="*/ 225425 w 302853"/>
              <a:gd name="T3" fmla="*/ 275882 h 302851"/>
              <a:gd name="T4" fmla="*/ 242697 w 302853"/>
              <a:gd name="T5" fmla="*/ 258377 h 302851"/>
              <a:gd name="T6" fmla="*/ 210557 w 302853"/>
              <a:gd name="T7" fmla="*/ 263187 h 302851"/>
              <a:gd name="T8" fmla="*/ 205906 w 302853"/>
              <a:gd name="T9" fmla="*/ 228600 h 302851"/>
              <a:gd name="T10" fmla="*/ 250267 w 302853"/>
              <a:gd name="T11" fmla="*/ 236526 h 302851"/>
              <a:gd name="T12" fmla="*/ 204117 w 302853"/>
              <a:gd name="T13" fmla="*/ 278680 h 302851"/>
              <a:gd name="T14" fmla="*/ 205906 w 302853"/>
              <a:gd name="T15" fmla="*/ 228600 h 302851"/>
              <a:gd name="T16" fmla="*/ 90123 w 302853"/>
              <a:gd name="T17" fmla="*/ 222271 h 302851"/>
              <a:gd name="T18" fmla="*/ 63500 w 302853"/>
              <a:gd name="T19" fmla="*/ 222271 h 302851"/>
              <a:gd name="T20" fmla="*/ 81006 w 302853"/>
              <a:gd name="T21" fmla="*/ 204766 h 302851"/>
              <a:gd name="T22" fmla="*/ 48632 w 302853"/>
              <a:gd name="T23" fmla="*/ 209212 h 302851"/>
              <a:gd name="T24" fmla="*/ 129407 w 302853"/>
              <a:gd name="T25" fmla="*/ 178468 h 302851"/>
              <a:gd name="T26" fmla="*/ 168480 w 302853"/>
              <a:gd name="T27" fmla="*/ 228727 h 302851"/>
              <a:gd name="T28" fmla="*/ 129407 w 302853"/>
              <a:gd name="T29" fmla="*/ 178468 h 302851"/>
              <a:gd name="T30" fmla="*/ 89415 w 302853"/>
              <a:gd name="T31" fmla="*/ 177508 h 302851"/>
              <a:gd name="T32" fmla="*/ 44339 w 302853"/>
              <a:gd name="T33" fmla="*/ 225065 h 302851"/>
              <a:gd name="T34" fmla="*/ 39688 w 302853"/>
              <a:gd name="T35" fmla="*/ 179309 h 302851"/>
              <a:gd name="T36" fmla="*/ 275863 w 302853"/>
              <a:gd name="T37" fmla="*/ 158668 h 302851"/>
              <a:gd name="T38" fmla="*/ 132930 w 302853"/>
              <a:gd name="T39" fmla="*/ 301265 h 302851"/>
              <a:gd name="T40" fmla="*/ 266817 w 302853"/>
              <a:gd name="T41" fmla="*/ 292263 h 302851"/>
              <a:gd name="T42" fmla="*/ 8962 w 302853"/>
              <a:gd name="T43" fmla="*/ 145926 h 302851"/>
              <a:gd name="T44" fmla="*/ 92843 w 302853"/>
              <a:gd name="T45" fmla="*/ 293811 h 302851"/>
              <a:gd name="T46" fmla="*/ 120445 w 302853"/>
              <a:gd name="T47" fmla="*/ 173768 h 302851"/>
              <a:gd name="T48" fmla="*/ 8962 w 302853"/>
              <a:gd name="T49" fmla="*/ 136525 h 302851"/>
              <a:gd name="T50" fmla="*/ 129407 w 302853"/>
              <a:gd name="T51" fmla="*/ 169067 h 302851"/>
              <a:gd name="T52" fmla="*/ 177442 w 302853"/>
              <a:gd name="T53" fmla="*/ 228727 h 302851"/>
              <a:gd name="T54" fmla="*/ 92843 w 302853"/>
              <a:gd name="T55" fmla="*/ 302851 h 302851"/>
              <a:gd name="T56" fmla="*/ 0 w 302853"/>
              <a:gd name="T57" fmla="*/ 145926 h 302851"/>
              <a:gd name="T58" fmla="*/ 229823 w 302853"/>
              <a:gd name="T59" fmla="*/ 98403 h 302851"/>
              <a:gd name="T60" fmla="*/ 207941 w 302853"/>
              <a:gd name="T61" fmla="*/ 120286 h 302851"/>
              <a:gd name="T62" fmla="*/ 220341 w 302853"/>
              <a:gd name="T63" fmla="*/ 111168 h 302851"/>
              <a:gd name="T64" fmla="*/ 187101 w 302853"/>
              <a:gd name="T65" fmla="*/ 79217 h 302851"/>
              <a:gd name="T66" fmla="*/ 187101 w 302853"/>
              <a:gd name="T67" fmla="*/ 79217 h 302851"/>
              <a:gd name="T68" fmla="*/ 227527 w 302853"/>
              <a:gd name="T69" fmla="*/ 72732 h 302851"/>
              <a:gd name="T70" fmla="*/ 182451 w 302853"/>
              <a:gd name="T71" fmla="*/ 120290 h 302851"/>
              <a:gd name="T72" fmla="*/ 177800 w 302853"/>
              <a:gd name="T73" fmla="*/ 74533 h 302851"/>
              <a:gd name="T74" fmla="*/ 159820 w 302853"/>
              <a:gd name="T75" fmla="*/ 136372 h 302851"/>
              <a:gd name="T76" fmla="*/ 159820 w 302853"/>
              <a:gd name="T77" fmla="*/ 55357 h 302851"/>
              <a:gd name="T78" fmla="*/ 302853 w 302853"/>
              <a:gd name="T79" fmla="*/ 50697 h 302851"/>
              <a:gd name="T80" fmla="*/ 155136 w 302853"/>
              <a:gd name="T81" fmla="*/ 145692 h 302851"/>
              <a:gd name="T82" fmla="*/ 155136 w 302853"/>
              <a:gd name="T83" fmla="*/ 46037 h 302851"/>
              <a:gd name="T84" fmla="*/ 97688 w 302853"/>
              <a:gd name="T85" fmla="*/ 45975 h 302851"/>
              <a:gd name="T86" fmla="*/ 102017 w 302853"/>
              <a:gd name="T87" fmla="*/ 0 h 302851"/>
              <a:gd name="T88" fmla="*/ 275864 w 302853"/>
              <a:gd name="T89" fmla="*/ 32326 h 302851"/>
              <a:gd name="T90" fmla="*/ 266847 w 302853"/>
              <a:gd name="T91" fmla="*/ 8979 h 302851"/>
              <a:gd name="T92" fmla="*/ 102017 w 302853"/>
              <a:gd name="T93" fmla="*/ 55314 h 302851"/>
              <a:gd name="T94" fmla="*/ 55489 w 302853"/>
              <a:gd name="T95" fmla="*/ 128228 h 302851"/>
              <a:gd name="T96" fmla="*/ 51161 w 302853"/>
              <a:gd name="T97" fmla="*/ 50644 h 302851"/>
              <a:gd name="T98" fmla="*/ 52603 w 302853"/>
              <a:gd name="T99" fmla="*/ 47771 h 302851"/>
              <a:gd name="T100" fmla="*/ 100574 w 302853"/>
              <a:gd name="T101" fmla="*/ 359 h 302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3" h="302851">
                <a:moveTo>
                  <a:pt x="247375" y="254000"/>
                </a:moveTo>
                <a:cubicBezTo>
                  <a:pt x="249894" y="254000"/>
                  <a:pt x="252053" y="255824"/>
                  <a:pt x="252053" y="258377"/>
                </a:cubicBezTo>
                <a:lnTo>
                  <a:pt x="252053" y="275882"/>
                </a:lnTo>
                <a:cubicBezTo>
                  <a:pt x="252053" y="278434"/>
                  <a:pt x="249894" y="280623"/>
                  <a:pt x="247375" y="280623"/>
                </a:cubicBezTo>
                <a:lnTo>
                  <a:pt x="230103" y="280623"/>
                </a:lnTo>
                <a:cubicBezTo>
                  <a:pt x="227584" y="280623"/>
                  <a:pt x="225425" y="278434"/>
                  <a:pt x="225425" y="275882"/>
                </a:cubicBezTo>
                <a:cubicBezTo>
                  <a:pt x="225425" y="273329"/>
                  <a:pt x="227584" y="271141"/>
                  <a:pt x="230103" y="271141"/>
                </a:cubicBezTo>
                <a:lnTo>
                  <a:pt x="242697" y="271141"/>
                </a:lnTo>
                <a:lnTo>
                  <a:pt x="242697" y="258377"/>
                </a:lnTo>
                <a:cubicBezTo>
                  <a:pt x="242697" y="255824"/>
                  <a:pt x="244856" y="254000"/>
                  <a:pt x="247375" y="254000"/>
                </a:cubicBezTo>
                <a:close/>
                <a:moveTo>
                  <a:pt x="210557" y="237607"/>
                </a:moveTo>
                <a:lnTo>
                  <a:pt x="210557" y="263187"/>
                </a:lnTo>
                <a:lnTo>
                  <a:pt x="235957" y="237607"/>
                </a:lnTo>
                <a:lnTo>
                  <a:pt x="210557" y="237607"/>
                </a:lnTo>
                <a:close/>
                <a:moveTo>
                  <a:pt x="205906" y="228600"/>
                </a:moveTo>
                <a:lnTo>
                  <a:pt x="247047" y="228600"/>
                </a:lnTo>
                <a:cubicBezTo>
                  <a:pt x="248836" y="228600"/>
                  <a:pt x="250267" y="229681"/>
                  <a:pt x="250982" y="231122"/>
                </a:cubicBezTo>
                <a:cubicBezTo>
                  <a:pt x="252055" y="233284"/>
                  <a:pt x="251698" y="235085"/>
                  <a:pt x="250267" y="236526"/>
                </a:cubicBezTo>
                <a:lnTo>
                  <a:pt x="209483" y="277599"/>
                </a:lnTo>
                <a:cubicBezTo>
                  <a:pt x="208410" y="278319"/>
                  <a:pt x="207337" y="279040"/>
                  <a:pt x="205906" y="279040"/>
                </a:cubicBezTo>
                <a:cubicBezTo>
                  <a:pt x="205548" y="279040"/>
                  <a:pt x="204833" y="279040"/>
                  <a:pt x="204117" y="278680"/>
                </a:cubicBezTo>
                <a:cubicBezTo>
                  <a:pt x="202686" y="277959"/>
                  <a:pt x="201613" y="276518"/>
                  <a:pt x="201613" y="274356"/>
                </a:cubicBezTo>
                <a:lnTo>
                  <a:pt x="201613" y="233284"/>
                </a:lnTo>
                <a:cubicBezTo>
                  <a:pt x="201613" y="230762"/>
                  <a:pt x="203402" y="228600"/>
                  <a:pt x="205906" y="228600"/>
                </a:cubicBezTo>
                <a:close/>
                <a:moveTo>
                  <a:pt x="85747" y="200025"/>
                </a:moveTo>
                <a:cubicBezTo>
                  <a:pt x="88300" y="200025"/>
                  <a:pt x="90123" y="201849"/>
                  <a:pt x="90123" y="204766"/>
                </a:cubicBezTo>
                <a:lnTo>
                  <a:pt x="90123" y="222271"/>
                </a:lnTo>
                <a:cubicBezTo>
                  <a:pt x="90123" y="224824"/>
                  <a:pt x="88300" y="226648"/>
                  <a:pt x="85747" y="226648"/>
                </a:cubicBezTo>
                <a:lnTo>
                  <a:pt x="68241" y="226648"/>
                </a:lnTo>
                <a:cubicBezTo>
                  <a:pt x="65688" y="226648"/>
                  <a:pt x="63500" y="224824"/>
                  <a:pt x="63500" y="222271"/>
                </a:cubicBezTo>
                <a:cubicBezTo>
                  <a:pt x="63500" y="219718"/>
                  <a:pt x="65688" y="217530"/>
                  <a:pt x="68241" y="217530"/>
                </a:cubicBezTo>
                <a:lnTo>
                  <a:pt x="81006" y="217530"/>
                </a:lnTo>
                <a:lnTo>
                  <a:pt x="81006" y="204766"/>
                </a:lnTo>
                <a:cubicBezTo>
                  <a:pt x="81006" y="201849"/>
                  <a:pt x="83194" y="200025"/>
                  <a:pt x="85747" y="200025"/>
                </a:cubicBezTo>
                <a:close/>
                <a:moveTo>
                  <a:pt x="48632" y="183632"/>
                </a:moveTo>
                <a:lnTo>
                  <a:pt x="48632" y="209212"/>
                </a:lnTo>
                <a:lnTo>
                  <a:pt x="74032" y="183632"/>
                </a:lnTo>
                <a:lnTo>
                  <a:pt x="48632" y="183632"/>
                </a:lnTo>
                <a:close/>
                <a:moveTo>
                  <a:pt x="129407" y="178468"/>
                </a:moveTo>
                <a:lnTo>
                  <a:pt x="129407" y="261269"/>
                </a:lnTo>
                <a:lnTo>
                  <a:pt x="136218" y="261269"/>
                </a:lnTo>
                <a:cubicBezTo>
                  <a:pt x="154141" y="261269"/>
                  <a:pt x="168480" y="246806"/>
                  <a:pt x="168480" y="228727"/>
                </a:cubicBezTo>
                <a:lnTo>
                  <a:pt x="168480" y="210287"/>
                </a:lnTo>
                <a:cubicBezTo>
                  <a:pt x="168480" y="192931"/>
                  <a:pt x="154141" y="178468"/>
                  <a:pt x="136218" y="178468"/>
                </a:cubicBezTo>
                <a:lnTo>
                  <a:pt x="129407" y="178468"/>
                </a:lnTo>
                <a:close/>
                <a:moveTo>
                  <a:pt x="44339" y="174625"/>
                </a:moveTo>
                <a:lnTo>
                  <a:pt x="85122" y="174625"/>
                </a:lnTo>
                <a:cubicBezTo>
                  <a:pt x="86911" y="174625"/>
                  <a:pt x="88342" y="175706"/>
                  <a:pt x="89415" y="177508"/>
                </a:cubicBezTo>
                <a:cubicBezTo>
                  <a:pt x="90130" y="178949"/>
                  <a:pt x="89415" y="181110"/>
                  <a:pt x="88342" y="182551"/>
                </a:cubicBezTo>
                <a:lnTo>
                  <a:pt x="47201" y="223624"/>
                </a:lnTo>
                <a:cubicBezTo>
                  <a:pt x="46485" y="224705"/>
                  <a:pt x="45054" y="225065"/>
                  <a:pt x="44339" y="225065"/>
                </a:cubicBezTo>
                <a:cubicBezTo>
                  <a:pt x="43623" y="225065"/>
                  <a:pt x="42908" y="225065"/>
                  <a:pt x="42192" y="224705"/>
                </a:cubicBezTo>
                <a:cubicBezTo>
                  <a:pt x="40761" y="223984"/>
                  <a:pt x="39688" y="222183"/>
                  <a:pt x="39688" y="220742"/>
                </a:cubicBezTo>
                <a:lnTo>
                  <a:pt x="39688" y="179309"/>
                </a:lnTo>
                <a:cubicBezTo>
                  <a:pt x="39688" y="176787"/>
                  <a:pt x="41477" y="174625"/>
                  <a:pt x="44339" y="174625"/>
                </a:cubicBezTo>
                <a:close/>
                <a:moveTo>
                  <a:pt x="271159" y="153987"/>
                </a:moveTo>
                <a:cubicBezTo>
                  <a:pt x="273692" y="153987"/>
                  <a:pt x="275863" y="156148"/>
                  <a:pt x="275863" y="158668"/>
                </a:cubicBezTo>
                <a:lnTo>
                  <a:pt x="275863" y="296584"/>
                </a:lnTo>
                <a:cubicBezTo>
                  <a:pt x="275863" y="299105"/>
                  <a:pt x="273692" y="301265"/>
                  <a:pt x="271159" y="301265"/>
                </a:cubicBezTo>
                <a:lnTo>
                  <a:pt x="132930" y="301265"/>
                </a:lnTo>
                <a:cubicBezTo>
                  <a:pt x="130397" y="301265"/>
                  <a:pt x="128588" y="299105"/>
                  <a:pt x="128588" y="296584"/>
                </a:cubicBezTo>
                <a:cubicBezTo>
                  <a:pt x="128588" y="294063"/>
                  <a:pt x="130397" y="292263"/>
                  <a:pt x="132930" y="292263"/>
                </a:cubicBezTo>
                <a:lnTo>
                  <a:pt x="266817" y="292263"/>
                </a:lnTo>
                <a:lnTo>
                  <a:pt x="266817" y="158668"/>
                </a:lnTo>
                <a:cubicBezTo>
                  <a:pt x="266817" y="156148"/>
                  <a:pt x="268626" y="153987"/>
                  <a:pt x="271159" y="153987"/>
                </a:cubicBezTo>
                <a:close/>
                <a:moveTo>
                  <a:pt x="8962" y="145926"/>
                </a:moveTo>
                <a:lnTo>
                  <a:pt x="8962" y="265970"/>
                </a:lnTo>
                <a:cubicBezTo>
                  <a:pt x="8962" y="281156"/>
                  <a:pt x="21508" y="293811"/>
                  <a:pt x="36564" y="293811"/>
                </a:cubicBezTo>
                <a:lnTo>
                  <a:pt x="92843" y="293811"/>
                </a:lnTo>
                <a:cubicBezTo>
                  <a:pt x="107899" y="293811"/>
                  <a:pt x="120445" y="281156"/>
                  <a:pt x="120445" y="265970"/>
                </a:cubicBezTo>
                <a:lnTo>
                  <a:pt x="120445" y="265608"/>
                </a:lnTo>
                <a:lnTo>
                  <a:pt x="120445" y="173768"/>
                </a:lnTo>
                <a:lnTo>
                  <a:pt x="120445" y="145926"/>
                </a:lnTo>
                <a:lnTo>
                  <a:pt x="8962" y="145926"/>
                </a:lnTo>
                <a:close/>
                <a:moveTo>
                  <a:pt x="8962" y="136525"/>
                </a:moveTo>
                <a:lnTo>
                  <a:pt x="120445" y="136525"/>
                </a:lnTo>
                <a:cubicBezTo>
                  <a:pt x="125464" y="136525"/>
                  <a:pt x="129407" y="140864"/>
                  <a:pt x="129407" y="145926"/>
                </a:cubicBezTo>
                <a:lnTo>
                  <a:pt x="129407" y="169067"/>
                </a:lnTo>
                <a:lnTo>
                  <a:pt x="136218" y="169067"/>
                </a:lnTo>
                <a:cubicBezTo>
                  <a:pt x="159160" y="169067"/>
                  <a:pt x="177442" y="187508"/>
                  <a:pt x="177442" y="210287"/>
                </a:cubicBezTo>
                <a:lnTo>
                  <a:pt x="177442" y="228727"/>
                </a:lnTo>
                <a:cubicBezTo>
                  <a:pt x="177442" y="251868"/>
                  <a:pt x="159160" y="270309"/>
                  <a:pt x="136218" y="270309"/>
                </a:cubicBezTo>
                <a:lnTo>
                  <a:pt x="129048" y="270309"/>
                </a:lnTo>
                <a:cubicBezTo>
                  <a:pt x="126898" y="288388"/>
                  <a:pt x="111483" y="302851"/>
                  <a:pt x="92843" y="302851"/>
                </a:cubicBezTo>
                <a:lnTo>
                  <a:pt x="36564" y="302851"/>
                </a:lnTo>
                <a:cubicBezTo>
                  <a:pt x="16131" y="302851"/>
                  <a:pt x="0" y="286218"/>
                  <a:pt x="0" y="265970"/>
                </a:cubicBezTo>
                <a:lnTo>
                  <a:pt x="0" y="145926"/>
                </a:lnTo>
                <a:cubicBezTo>
                  <a:pt x="0" y="140864"/>
                  <a:pt x="4302" y="136525"/>
                  <a:pt x="8962" y="136525"/>
                </a:cubicBezTo>
                <a:close/>
                <a:moveTo>
                  <a:pt x="225082" y="93662"/>
                </a:moveTo>
                <a:cubicBezTo>
                  <a:pt x="227635" y="93662"/>
                  <a:pt x="229823" y="95486"/>
                  <a:pt x="229823" y="98403"/>
                </a:cubicBezTo>
                <a:lnTo>
                  <a:pt x="229823" y="115909"/>
                </a:lnTo>
                <a:cubicBezTo>
                  <a:pt x="229823" y="118462"/>
                  <a:pt x="227635" y="120286"/>
                  <a:pt x="225082" y="120286"/>
                </a:cubicBezTo>
                <a:lnTo>
                  <a:pt x="207941" y="120286"/>
                </a:lnTo>
                <a:cubicBezTo>
                  <a:pt x="205388" y="120286"/>
                  <a:pt x="203200" y="118462"/>
                  <a:pt x="203200" y="115909"/>
                </a:cubicBezTo>
                <a:cubicBezTo>
                  <a:pt x="203200" y="113356"/>
                  <a:pt x="205388" y="111168"/>
                  <a:pt x="207941" y="111168"/>
                </a:cubicBezTo>
                <a:lnTo>
                  <a:pt x="220341" y="111168"/>
                </a:lnTo>
                <a:lnTo>
                  <a:pt x="220341" y="98403"/>
                </a:lnTo>
                <a:cubicBezTo>
                  <a:pt x="220341" y="95486"/>
                  <a:pt x="222529" y="93662"/>
                  <a:pt x="225082" y="93662"/>
                </a:cubicBezTo>
                <a:close/>
                <a:moveTo>
                  <a:pt x="187101" y="79217"/>
                </a:moveTo>
                <a:lnTo>
                  <a:pt x="187101" y="104798"/>
                </a:lnTo>
                <a:lnTo>
                  <a:pt x="212501" y="79217"/>
                </a:lnTo>
                <a:lnTo>
                  <a:pt x="187101" y="79217"/>
                </a:lnTo>
                <a:close/>
                <a:moveTo>
                  <a:pt x="182451" y="69850"/>
                </a:moveTo>
                <a:lnTo>
                  <a:pt x="223234" y="69850"/>
                </a:lnTo>
                <a:cubicBezTo>
                  <a:pt x="225380" y="69850"/>
                  <a:pt x="226811" y="70931"/>
                  <a:pt x="227527" y="72732"/>
                </a:cubicBezTo>
                <a:cubicBezTo>
                  <a:pt x="228242" y="74173"/>
                  <a:pt x="227527" y="76695"/>
                  <a:pt x="226454" y="77776"/>
                </a:cubicBezTo>
                <a:lnTo>
                  <a:pt x="185670" y="118849"/>
                </a:lnTo>
                <a:cubicBezTo>
                  <a:pt x="184597" y="119930"/>
                  <a:pt x="183524" y="120290"/>
                  <a:pt x="182451" y="120290"/>
                </a:cubicBezTo>
                <a:cubicBezTo>
                  <a:pt x="181735" y="120290"/>
                  <a:pt x="181020" y="120290"/>
                  <a:pt x="180662" y="120290"/>
                </a:cubicBezTo>
                <a:cubicBezTo>
                  <a:pt x="178873" y="119209"/>
                  <a:pt x="177800" y="117408"/>
                  <a:pt x="177800" y="115967"/>
                </a:cubicBezTo>
                <a:lnTo>
                  <a:pt x="177800" y="74533"/>
                </a:lnTo>
                <a:cubicBezTo>
                  <a:pt x="177800" y="72011"/>
                  <a:pt x="179946" y="69850"/>
                  <a:pt x="182451" y="69850"/>
                </a:cubicBezTo>
                <a:close/>
                <a:moveTo>
                  <a:pt x="159820" y="55357"/>
                </a:moveTo>
                <a:lnTo>
                  <a:pt x="159820" y="136372"/>
                </a:lnTo>
                <a:lnTo>
                  <a:pt x="293485" y="136372"/>
                </a:lnTo>
                <a:lnTo>
                  <a:pt x="293485" y="55357"/>
                </a:lnTo>
                <a:lnTo>
                  <a:pt x="159820" y="55357"/>
                </a:lnTo>
                <a:close/>
                <a:moveTo>
                  <a:pt x="155136" y="46037"/>
                </a:moveTo>
                <a:lnTo>
                  <a:pt x="297809" y="46037"/>
                </a:lnTo>
                <a:cubicBezTo>
                  <a:pt x="300691" y="46037"/>
                  <a:pt x="302853" y="48188"/>
                  <a:pt x="302853" y="50697"/>
                </a:cubicBezTo>
                <a:lnTo>
                  <a:pt x="302853" y="141032"/>
                </a:lnTo>
                <a:cubicBezTo>
                  <a:pt x="302853" y="143541"/>
                  <a:pt x="300691" y="145692"/>
                  <a:pt x="297809" y="145692"/>
                </a:cubicBezTo>
                <a:lnTo>
                  <a:pt x="155136" y="145692"/>
                </a:lnTo>
                <a:cubicBezTo>
                  <a:pt x="152614" y="145692"/>
                  <a:pt x="150813" y="143541"/>
                  <a:pt x="150813" y="141032"/>
                </a:cubicBezTo>
                <a:lnTo>
                  <a:pt x="150813" y="50697"/>
                </a:lnTo>
                <a:cubicBezTo>
                  <a:pt x="150813" y="48188"/>
                  <a:pt x="152614" y="46037"/>
                  <a:pt x="155136" y="46037"/>
                </a:cubicBezTo>
                <a:close/>
                <a:moveTo>
                  <a:pt x="97688" y="15445"/>
                </a:moveTo>
                <a:lnTo>
                  <a:pt x="66670" y="45975"/>
                </a:lnTo>
                <a:lnTo>
                  <a:pt x="97688" y="45975"/>
                </a:lnTo>
                <a:lnTo>
                  <a:pt x="97688" y="15445"/>
                </a:lnTo>
                <a:close/>
                <a:moveTo>
                  <a:pt x="101656" y="0"/>
                </a:moveTo>
                <a:cubicBezTo>
                  <a:pt x="102017" y="0"/>
                  <a:pt x="102017" y="0"/>
                  <a:pt x="102017" y="0"/>
                </a:cubicBezTo>
                <a:lnTo>
                  <a:pt x="271175" y="0"/>
                </a:lnTo>
                <a:cubicBezTo>
                  <a:pt x="273700" y="0"/>
                  <a:pt x="275864" y="2155"/>
                  <a:pt x="275864" y="4669"/>
                </a:cubicBezTo>
                <a:lnTo>
                  <a:pt x="275864" y="32326"/>
                </a:lnTo>
                <a:cubicBezTo>
                  <a:pt x="275864" y="34840"/>
                  <a:pt x="273700" y="36995"/>
                  <a:pt x="271175" y="36995"/>
                </a:cubicBezTo>
                <a:cubicBezTo>
                  <a:pt x="268651" y="36995"/>
                  <a:pt x="266847" y="34840"/>
                  <a:pt x="266847" y="32326"/>
                </a:cubicBezTo>
                <a:lnTo>
                  <a:pt x="266847" y="8979"/>
                </a:lnTo>
                <a:lnTo>
                  <a:pt x="106705" y="8979"/>
                </a:lnTo>
                <a:lnTo>
                  <a:pt x="106705" y="50644"/>
                </a:lnTo>
                <a:cubicBezTo>
                  <a:pt x="106705" y="53159"/>
                  <a:pt x="104541" y="55314"/>
                  <a:pt x="102017" y="55314"/>
                </a:cubicBezTo>
                <a:lnTo>
                  <a:pt x="60178" y="55314"/>
                </a:lnTo>
                <a:lnTo>
                  <a:pt x="60178" y="123200"/>
                </a:lnTo>
                <a:cubicBezTo>
                  <a:pt x="60178" y="125714"/>
                  <a:pt x="58014" y="128228"/>
                  <a:pt x="55489" y="128228"/>
                </a:cubicBezTo>
                <a:cubicBezTo>
                  <a:pt x="52964" y="128228"/>
                  <a:pt x="50800" y="125714"/>
                  <a:pt x="50800" y="123200"/>
                </a:cubicBezTo>
                <a:lnTo>
                  <a:pt x="50800" y="50644"/>
                </a:lnTo>
                <a:lnTo>
                  <a:pt x="51161" y="50644"/>
                </a:lnTo>
                <a:cubicBezTo>
                  <a:pt x="51161" y="50285"/>
                  <a:pt x="51161" y="49567"/>
                  <a:pt x="51521" y="49208"/>
                </a:cubicBezTo>
                <a:cubicBezTo>
                  <a:pt x="51521" y="49208"/>
                  <a:pt x="51521" y="49208"/>
                  <a:pt x="51521" y="48848"/>
                </a:cubicBezTo>
                <a:cubicBezTo>
                  <a:pt x="51882" y="48489"/>
                  <a:pt x="51882" y="48130"/>
                  <a:pt x="52603" y="47771"/>
                </a:cubicBezTo>
                <a:lnTo>
                  <a:pt x="98770" y="1077"/>
                </a:lnTo>
                <a:cubicBezTo>
                  <a:pt x="99131" y="1077"/>
                  <a:pt x="99852" y="718"/>
                  <a:pt x="100213" y="359"/>
                </a:cubicBezTo>
                <a:lnTo>
                  <a:pt x="100574" y="359"/>
                </a:lnTo>
                <a:cubicBezTo>
                  <a:pt x="100935" y="359"/>
                  <a:pt x="101295" y="0"/>
                  <a:pt x="101656"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75" name="Freeform 821">
            <a:extLst>
              <a:ext uri="{FF2B5EF4-FFF2-40B4-BE49-F238E27FC236}">
                <a16:creationId xmlns="" xmlns:a16="http://schemas.microsoft.com/office/drawing/2014/main" id="{9F26C165-2BF3-D24B-BF42-C9D57B75240E}"/>
              </a:ext>
            </a:extLst>
          </p:cNvPr>
          <p:cNvSpPr>
            <a:spLocks noChangeArrowheads="1"/>
          </p:cNvSpPr>
          <p:nvPr/>
        </p:nvSpPr>
        <p:spPr bwMode="auto">
          <a:xfrm>
            <a:off x="1951661" y="4878354"/>
            <a:ext cx="464716" cy="464717"/>
          </a:xfrm>
          <a:custGeom>
            <a:avLst/>
            <a:gdLst>
              <a:gd name="T0" fmla="*/ 161711 w 302997"/>
              <a:gd name="T1" fmla="*/ 279446 h 302852"/>
              <a:gd name="T2" fmla="*/ 93293 w 302997"/>
              <a:gd name="T3" fmla="*/ 262029 h 302852"/>
              <a:gd name="T4" fmla="*/ 187921 w 302997"/>
              <a:gd name="T5" fmla="*/ 270487 h 302852"/>
              <a:gd name="T6" fmla="*/ 199193 w 302997"/>
              <a:gd name="T7" fmla="*/ 259215 h 302852"/>
              <a:gd name="T8" fmla="*/ 10827 w 302997"/>
              <a:gd name="T9" fmla="*/ 279729 h 302852"/>
              <a:gd name="T10" fmla="*/ 53055 w 302997"/>
              <a:gd name="T11" fmla="*/ 269252 h 302852"/>
              <a:gd name="T12" fmla="*/ 203557 w 302997"/>
              <a:gd name="T13" fmla="*/ 242852 h 302852"/>
              <a:gd name="T14" fmla="*/ 226829 w 302997"/>
              <a:gd name="T15" fmla="*/ 275214 h 302852"/>
              <a:gd name="T16" fmla="*/ 194466 w 302997"/>
              <a:gd name="T17" fmla="*/ 298123 h 302852"/>
              <a:gd name="T18" fmla="*/ 171195 w 302997"/>
              <a:gd name="T19" fmla="*/ 265760 h 302852"/>
              <a:gd name="T20" fmla="*/ 231331 w 302997"/>
              <a:gd name="T21" fmla="*/ 197034 h 302852"/>
              <a:gd name="T22" fmla="*/ 132356 w 302997"/>
              <a:gd name="T23" fmla="*/ 230698 h 302852"/>
              <a:gd name="T24" fmla="*/ 160272 w 302997"/>
              <a:gd name="T25" fmla="*/ 225737 h 302852"/>
              <a:gd name="T26" fmla="*/ 245595 w 302997"/>
              <a:gd name="T27" fmla="*/ 157978 h 302852"/>
              <a:gd name="T28" fmla="*/ 256503 w 302997"/>
              <a:gd name="T29" fmla="*/ 168887 h 302852"/>
              <a:gd name="T30" fmla="*/ 249958 w 302997"/>
              <a:gd name="T31" fmla="*/ 141252 h 302852"/>
              <a:gd name="T32" fmla="*/ 273229 w 302997"/>
              <a:gd name="T33" fmla="*/ 173614 h 302852"/>
              <a:gd name="T34" fmla="*/ 240868 w 302997"/>
              <a:gd name="T35" fmla="*/ 196886 h 302852"/>
              <a:gd name="T36" fmla="*/ 217596 w 302997"/>
              <a:gd name="T37" fmla="*/ 164523 h 302852"/>
              <a:gd name="T38" fmla="*/ 161092 w 302997"/>
              <a:gd name="T39" fmla="*/ 120650 h 302852"/>
              <a:gd name="T40" fmla="*/ 139844 w 302997"/>
              <a:gd name="T41" fmla="*/ 141898 h 302852"/>
              <a:gd name="T42" fmla="*/ 161092 w 302997"/>
              <a:gd name="T43" fmla="*/ 153988 h 302852"/>
              <a:gd name="T44" fmla="*/ 156329 w 302997"/>
              <a:gd name="T45" fmla="*/ 125412 h 302852"/>
              <a:gd name="T46" fmla="*/ 78850 w 302997"/>
              <a:gd name="T47" fmla="*/ 120372 h 302852"/>
              <a:gd name="T48" fmla="*/ 76970 w 302997"/>
              <a:gd name="T49" fmla="*/ 171093 h 302852"/>
              <a:gd name="T50" fmla="*/ 66819 w 302997"/>
              <a:gd name="T51" fmla="*/ 140374 h 302852"/>
              <a:gd name="T52" fmla="*/ 155917 w 302997"/>
              <a:gd name="T53" fmla="*/ 104502 h 302852"/>
              <a:gd name="T54" fmla="*/ 120547 w 302997"/>
              <a:gd name="T55" fmla="*/ 163031 h 302852"/>
              <a:gd name="T56" fmla="*/ 140036 w 302997"/>
              <a:gd name="T57" fmla="*/ 182180 h 302852"/>
              <a:gd name="T58" fmla="*/ 198145 w 302997"/>
              <a:gd name="T59" fmla="*/ 147134 h 302852"/>
              <a:gd name="T60" fmla="*/ 154473 w 302997"/>
              <a:gd name="T61" fmla="*/ 95469 h 302852"/>
              <a:gd name="T62" fmla="*/ 173241 w 302997"/>
              <a:gd name="T63" fmla="*/ 186876 h 302852"/>
              <a:gd name="T64" fmla="*/ 36452 w 302997"/>
              <a:gd name="T65" fmla="*/ 298878 h 302852"/>
              <a:gd name="T66" fmla="*/ 4330 w 302997"/>
              <a:gd name="T67" fmla="*/ 286232 h 302852"/>
              <a:gd name="T68" fmla="*/ 115494 w 302997"/>
              <a:gd name="T69" fmla="*/ 152192 h 302852"/>
              <a:gd name="T70" fmla="*/ 285730 w 302997"/>
              <a:gd name="T71" fmla="*/ 83270 h 302852"/>
              <a:gd name="T72" fmla="*/ 238245 w 302997"/>
              <a:gd name="T73" fmla="*/ 260858 h 302852"/>
              <a:gd name="T74" fmla="*/ 233209 w 302997"/>
              <a:gd name="T75" fmla="*/ 252933 h 302852"/>
              <a:gd name="T76" fmla="*/ 285730 w 302997"/>
              <a:gd name="T77" fmla="*/ 83270 h 302852"/>
              <a:gd name="T78" fmla="*/ 90019 w 302997"/>
              <a:gd name="T79" fmla="*/ 100542 h 302852"/>
              <a:gd name="T80" fmla="*/ 90019 w 302997"/>
              <a:gd name="T81" fmla="*/ 57150 h 302852"/>
              <a:gd name="T82" fmla="*/ 122017 w 302997"/>
              <a:gd name="T83" fmla="*/ 89694 h 302852"/>
              <a:gd name="T84" fmla="*/ 90019 w 302997"/>
              <a:gd name="T85" fmla="*/ 121876 h 302852"/>
              <a:gd name="T86" fmla="*/ 57294 w 302997"/>
              <a:gd name="T87" fmla="*/ 89694 h 302852"/>
              <a:gd name="T88" fmla="*/ 90019 w 302997"/>
              <a:gd name="T89" fmla="*/ 57150 h 302852"/>
              <a:gd name="T90" fmla="*/ 249838 w 302997"/>
              <a:gd name="T91" fmla="*/ 129817 h 302852"/>
              <a:gd name="T92" fmla="*/ 160844 w 302997"/>
              <a:gd name="T93" fmla="*/ 56916 h 302852"/>
              <a:gd name="T94" fmla="*/ 110965 w 302997"/>
              <a:gd name="T95" fmla="*/ 61919 h 302852"/>
              <a:gd name="T96" fmla="*/ 246923 w 302997"/>
              <a:gd name="T97" fmla="*/ 53181 h 302852"/>
              <a:gd name="T98" fmla="*/ 262696 w 302997"/>
              <a:gd name="T99" fmla="*/ 37481 h 302852"/>
              <a:gd name="T100" fmla="*/ 296751 w 302997"/>
              <a:gd name="T101" fmla="*/ 48543 h 302852"/>
              <a:gd name="T102" fmla="*/ 267356 w 302997"/>
              <a:gd name="T103" fmla="*/ 87079 h 302852"/>
              <a:gd name="T104" fmla="*/ 228641 w 302997"/>
              <a:gd name="T105" fmla="*/ 57463 h 302852"/>
              <a:gd name="T106" fmla="*/ 258394 w 302997"/>
              <a:gd name="T107" fmla="*/ 18926 h 302852"/>
              <a:gd name="T108" fmla="*/ 236606 w 302997"/>
              <a:gd name="T109" fmla="*/ 21603 h 302852"/>
              <a:gd name="T110" fmla="*/ 161486 w 302997"/>
              <a:gd name="T111" fmla="*/ 9361 h 302852"/>
              <a:gd name="T112" fmla="*/ 41224 w 302997"/>
              <a:gd name="T113" fmla="*/ 208470 h 302852"/>
              <a:gd name="T114" fmla="*/ 19194 w 302997"/>
              <a:gd name="T115" fmla="*/ 141860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997" h="302852">
                <a:moveTo>
                  <a:pt x="99383" y="259852"/>
                </a:moveTo>
                <a:cubicBezTo>
                  <a:pt x="117293" y="269286"/>
                  <a:pt x="136636" y="274366"/>
                  <a:pt x="157054" y="274729"/>
                </a:cubicBezTo>
                <a:cubicBezTo>
                  <a:pt x="159561" y="274729"/>
                  <a:pt x="161711" y="276906"/>
                  <a:pt x="161711" y="279446"/>
                </a:cubicBezTo>
                <a:cubicBezTo>
                  <a:pt x="161711" y="281986"/>
                  <a:pt x="159561" y="283800"/>
                  <a:pt x="157054" y="283800"/>
                </a:cubicBezTo>
                <a:cubicBezTo>
                  <a:pt x="135203" y="283438"/>
                  <a:pt x="114427" y="278358"/>
                  <a:pt x="95084" y="268198"/>
                </a:cubicBezTo>
                <a:cubicBezTo>
                  <a:pt x="92935" y="267109"/>
                  <a:pt x="92219" y="264206"/>
                  <a:pt x="93293" y="262029"/>
                </a:cubicBezTo>
                <a:cubicBezTo>
                  <a:pt x="94368" y="259852"/>
                  <a:pt x="97234" y="258763"/>
                  <a:pt x="99383" y="259852"/>
                </a:cubicBezTo>
                <a:close/>
                <a:moveTo>
                  <a:pt x="199193" y="259215"/>
                </a:moveTo>
                <a:cubicBezTo>
                  <a:pt x="196284" y="263942"/>
                  <a:pt x="192648" y="267578"/>
                  <a:pt x="187921" y="270487"/>
                </a:cubicBezTo>
                <a:cubicBezTo>
                  <a:pt x="192648" y="273396"/>
                  <a:pt x="196284" y="277033"/>
                  <a:pt x="199193" y="281396"/>
                </a:cubicBezTo>
                <a:cubicBezTo>
                  <a:pt x="202102" y="277033"/>
                  <a:pt x="205739" y="273396"/>
                  <a:pt x="210102" y="270487"/>
                </a:cubicBezTo>
                <a:cubicBezTo>
                  <a:pt x="205739" y="267578"/>
                  <a:pt x="202102" y="263942"/>
                  <a:pt x="199193" y="259215"/>
                </a:cubicBezTo>
                <a:close/>
                <a:moveTo>
                  <a:pt x="33926" y="250103"/>
                </a:moveTo>
                <a:lnTo>
                  <a:pt x="10827" y="273226"/>
                </a:lnTo>
                <a:cubicBezTo>
                  <a:pt x="9022" y="275032"/>
                  <a:pt x="9022" y="277923"/>
                  <a:pt x="10827" y="279729"/>
                </a:cubicBezTo>
                <a:lnTo>
                  <a:pt x="23459" y="292374"/>
                </a:lnTo>
                <a:cubicBezTo>
                  <a:pt x="24903" y="294181"/>
                  <a:pt x="27790" y="294181"/>
                  <a:pt x="29956" y="292374"/>
                </a:cubicBezTo>
                <a:lnTo>
                  <a:pt x="53055" y="269252"/>
                </a:lnTo>
                <a:lnTo>
                  <a:pt x="33926" y="250103"/>
                </a:lnTo>
                <a:close/>
                <a:moveTo>
                  <a:pt x="199193" y="238125"/>
                </a:moveTo>
                <a:cubicBezTo>
                  <a:pt x="201739" y="238125"/>
                  <a:pt x="203557" y="240307"/>
                  <a:pt x="203557" y="242852"/>
                </a:cubicBezTo>
                <a:cubicBezTo>
                  <a:pt x="203557" y="255579"/>
                  <a:pt x="214102" y="265760"/>
                  <a:pt x="226829" y="265760"/>
                </a:cubicBezTo>
                <a:cubicBezTo>
                  <a:pt x="229374" y="265760"/>
                  <a:pt x="231556" y="267942"/>
                  <a:pt x="231556" y="270487"/>
                </a:cubicBezTo>
                <a:cubicBezTo>
                  <a:pt x="231556" y="273033"/>
                  <a:pt x="229374" y="275214"/>
                  <a:pt x="226829" y="275214"/>
                </a:cubicBezTo>
                <a:cubicBezTo>
                  <a:pt x="214102" y="275214"/>
                  <a:pt x="203557" y="285396"/>
                  <a:pt x="203557" y="298123"/>
                </a:cubicBezTo>
                <a:cubicBezTo>
                  <a:pt x="203557" y="300668"/>
                  <a:pt x="201739" y="302850"/>
                  <a:pt x="199193" y="302850"/>
                </a:cubicBezTo>
                <a:cubicBezTo>
                  <a:pt x="196648" y="302850"/>
                  <a:pt x="194466" y="300668"/>
                  <a:pt x="194466" y="298123"/>
                </a:cubicBezTo>
                <a:cubicBezTo>
                  <a:pt x="194466" y="285396"/>
                  <a:pt x="184285" y="275214"/>
                  <a:pt x="171195" y="275214"/>
                </a:cubicBezTo>
                <a:cubicBezTo>
                  <a:pt x="169013" y="275214"/>
                  <a:pt x="166831" y="273033"/>
                  <a:pt x="166831" y="270487"/>
                </a:cubicBezTo>
                <a:cubicBezTo>
                  <a:pt x="166831" y="267942"/>
                  <a:pt x="169013" y="265760"/>
                  <a:pt x="171195" y="265760"/>
                </a:cubicBezTo>
                <a:cubicBezTo>
                  <a:pt x="184285" y="265760"/>
                  <a:pt x="194466" y="255579"/>
                  <a:pt x="194466" y="242852"/>
                </a:cubicBezTo>
                <a:cubicBezTo>
                  <a:pt x="194466" y="240307"/>
                  <a:pt x="196648" y="238125"/>
                  <a:pt x="199193" y="238125"/>
                </a:cubicBezTo>
                <a:close/>
                <a:moveTo>
                  <a:pt x="231331" y="197034"/>
                </a:moveTo>
                <a:cubicBezTo>
                  <a:pt x="233144" y="198452"/>
                  <a:pt x="233144" y="201287"/>
                  <a:pt x="231694" y="203058"/>
                </a:cubicBezTo>
                <a:cubicBezTo>
                  <a:pt x="213566" y="223256"/>
                  <a:pt x="187826" y="234595"/>
                  <a:pt x="160272" y="234595"/>
                </a:cubicBezTo>
                <a:cubicBezTo>
                  <a:pt x="150846" y="234595"/>
                  <a:pt x="141420" y="233178"/>
                  <a:pt x="132356" y="230698"/>
                </a:cubicBezTo>
                <a:cubicBezTo>
                  <a:pt x="130181" y="229635"/>
                  <a:pt x="128731" y="227154"/>
                  <a:pt x="129456" y="225028"/>
                </a:cubicBezTo>
                <a:cubicBezTo>
                  <a:pt x="130181" y="222548"/>
                  <a:pt x="132719" y="221130"/>
                  <a:pt x="135257" y="222193"/>
                </a:cubicBezTo>
                <a:cubicBezTo>
                  <a:pt x="143232" y="224319"/>
                  <a:pt x="151934" y="225737"/>
                  <a:pt x="160272" y="225737"/>
                </a:cubicBezTo>
                <a:cubicBezTo>
                  <a:pt x="184925" y="225737"/>
                  <a:pt x="208491" y="215106"/>
                  <a:pt x="224805" y="197389"/>
                </a:cubicBezTo>
                <a:cubicBezTo>
                  <a:pt x="226255" y="195263"/>
                  <a:pt x="229518" y="195263"/>
                  <a:pt x="231331" y="197034"/>
                </a:cubicBezTo>
                <a:close/>
                <a:moveTo>
                  <a:pt x="245595" y="157978"/>
                </a:moveTo>
                <a:cubicBezTo>
                  <a:pt x="242686" y="162342"/>
                  <a:pt x="238686" y="166342"/>
                  <a:pt x="234323" y="168887"/>
                </a:cubicBezTo>
                <a:cubicBezTo>
                  <a:pt x="238686" y="171796"/>
                  <a:pt x="242686" y="175432"/>
                  <a:pt x="245595" y="180159"/>
                </a:cubicBezTo>
                <a:cubicBezTo>
                  <a:pt x="247776" y="175432"/>
                  <a:pt x="251776" y="171796"/>
                  <a:pt x="256503" y="168887"/>
                </a:cubicBezTo>
                <a:cubicBezTo>
                  <a:pt x="251776" y="166342"/>
                  <a:pt x="247776" y="162342"/>
                  <a:pt x="245595" y="157978"/>
                </a:cubicBezTo>
                <a:close/>
                <a:moveTo>
                  <a:pt x="245595" y="136525"/>
                </a:moveTo>
                <a:cubicBezTo>
                  <a:pt x="247776" y="136525"/>
                  <a:pt x="249958" y="138706"/>
                  <a:pt x="249958" y="141252"/>
                </a:cubicBezTo>
                <a:cubicBezTo>
                  <a:pt x="249958" y="153979"/>
                  <a:pt x="260503" y="164523"/>
                  <a:pt x="273229" y="164523"/>
                </a:cubicBezTo>
                <a:cubicBezTo>
                  <a:pt x="275775" y="164523"/>
                  <a:pt x="277593" y="166705"/>
                  <a:pt x="277593" y="168887"/>
                </a:cubicBezTo>
                <a:cubicBezTo>
                  <a:pt x="277593" y="171432"/>
                  <a:pt x="275775" y="173614"/>
                  <a:pt x="273229" y="173614"/>
                </a:cubicBezTo>
                <a:cubicBezTo>
                  <a:pt x="260503" y="173614"/>
                  <a:pt x="249958" y="184159"/>
                  <a:pt x="249958" y="196886"/>
                </a:cubicBezTo>
                <a:cubicBezTo>
                  <a:pt x="249958" y="199431"/>
                  <a:pt x="247776" y="201249"/>
                  <a:pt x="245595" y="201249"/>
                </a:cubicBezTo>
                <a:cubicBezTo>
                  <a:pt x="243049" y="201249"/>
                  <a:pt x="240868" y="199431"/>
                  <a:pt x="240868" y="196886"/>
                </a:cubicBezTo>
                <a:cubicBezTo>
                  <a:pt x="240868" y="184159"/>
                  <a:pt x="230323" y="173614"/>
                  <a:pt x="217596" y="173614"/>
                </a:cubicBezTo>
                <a:cubicBezTo>
                  <a:pt x="215051" y="173614"/>
                  <a:pt x="212869" y="171432"/>
                  <a:pt x="212869" y="168887"/>
                </a:cubicBezTo>
                <a:cubicBezTo>
                  <a:pt x="212869" y="166705"/>
                  <a:pt x="215051" y="164523"/>
                  <a:pt x="217596" y="164523"/>
                </a:cubicBezTo>
                <a:cubicBezTo>
                  <a:pt x="230323" y="164523"/>
                  <a:pt x="240868" y="153979"/>
                  <a:pt x="240868" y="141252"/>
                </a:cubicBezTo>
                <a:cubicBezTo>
                  <a:pt x="240868" y="138706"/>
                  <a:pt x="243049" y="136525"/>
                  <a:pt x="245595" y="136525"/>
                </a:cubicBezTo>
                <a:close/>
                <a:moveTo>
                  <a:pt x="161092" y="120650"/>
                </a:moveTo>
                <a:cubicBezTo>
                  <a:pt x="172815" y="120650"/>
                  <a:pt x="182340" y="130175"/>
                  <a:pt x="182340" y="141898"/>
                </a:cubicBezTo>
                <a:cubicBezTo>
                  <a:pt x="182340" y="153621"/>
                  <a:pt x="172815" y="163146"/>
                  <a:pt x="161092" y="163146"/>
                </a:cubicBezTo>
                <a:cubicBezTo>
                  <a:pt x="149735" y="163146"/>
                  <a:pt x="139844" y="153621"/>
                  <a:pt x="139844" y="141898"/>
                </a:cubicBezTo>
                <a:cubicBezTo>
                  <a:pt x="139844" y="139334"/>
                  <a:pt x="142042" y="137502"/>
                  <a:pt x="144606" y="137502"/>
                </a:cubicBezTo>
                <a:cubicBezTo>
                  <a:pt x="147171" y="137502"/>
                  <a:pt x="149369" y="139334"/>
                  <a:pt x="149369" y="141898"/>
                </a:cubicBezTo>
                <a:cubicBezTo>
                  <a:pt x="149369" y="148492"/>
                  <a:pt x="154497" y="153988"/>
                  <a:pt x="161092" y="153988"/>
                </a:cubicBezTo>
                <a:cubicBezTo>
                  <a:pt x="167686" y="153988"/>
                  <a:pt x="173181" y="148492"/>
                  <a:pt x="173181" y="141898"/>
                </a:cubicBezTo>
                <a:cubicBezTo>
                  <a:pt x="173181" y="135304"/>
                  <a:pt x="167686" y="130175"/>
                  <a:pt x="161092" y="130175"/>
                </a:cubicBezTo>
                <a:cubicBezTo>
                  <a:pt x="158527" y="130175"/>
                  <a:pt x="156329" y="127977"/>
                  <a:pt x="156329" y="125412"/>
                </a:cubicBezTo>
                <a:cubicBezTo>
                  <a:pt x="156329" y="122848"/>
                  <a:pt x="158527" y="120650"/>
                  <a:pt x="161092" y="120650"/>
                </a:cubicBezTo>
                <a:close/>
                <a:moveTo>
                  <a:pt x="75090" y="114657"/>
                </a:moveTo>
                <a:cubicBezTo>
                  <a:pt x="77722" y="115371"/>
                  <a:pt x="79226" y="117872"/>
                  <a:pt x="78850" y="120372"/>
                </a:cubicBezTo>
                <a:cubicBezTo>
                  <a:pt x="76970" y="126801"/>
                  <a:pt x="76218" y="133588"/>
                  <a:pt x="76218" y="140374"/>
                </a:cubicBezTo>
                <a:cubicBezTo>
                  <a:pt x="76218" y="148947"/>
                  <a:pt x="77346" y="157519"/>
                  <a:pt x="79978" y="165378"/>
                </a:cubicBezTo>
                <a:cubicBezTo>
                  <a:pt x="80730" y="167521"/>
                  <a:pt x="79226" y="170021"/>
                  <a:pt x="76970" y="171093"/>
                </a:cubicBezTo>
                <a:cubicBezTo>
                  <a:pt x="76218" y="171093"/>
                  <a:pt x="75842" y="171093"/>
                  <a:pt x="75466" y="171093"/>
                </a:cubicBezTo>
                <a:cubicBezTo>
                  <a:pt x="73586" y="171093"/>
                  <a:pt x="71330" y="170021"/>
                  <a:pt x="70954" y="167878"/>
                </a:cubicBezTo>
                <a:cubicBezTo>
                  <a:pt x="67947" y="158948"/>
                  <a:pt x="66819" y="149661"/>
                  <a:pt x="66819" y="140374"/>
                </a:cubicBezTo>
                <a:cubicBezTo>
                  <a:pt x="66819" y="132874"/>
                  <a:pt x="67571" y="125373"/>
                  <a:pt x="69451" y="118229"/>
                </a:cubicBezTo>
                <a:cubicBezTo>
                  <a:pt x="70203" y="115729"/>
                  <a:pt x="72458" y="114300"/>
                  <a:pt x="75090" y="114657"/>
                </a:cubicBezTo>
                <a:close/>
                <a:moveTo>
                  <a:pt x="155917" y="104502"/>
                </a:moveTo>
                <a:cubicBezTo>
                  <a:pt x="141119" y="106308"/>
                  <a:pt x="128848" y="117508"/>
                  <a:pt x="124878" y="131960"/>
                </a:cubicBezTo>
                <a:cubicBezTo>
                  <a:pt x="123073" y="137741"/>
                  <a:pt x="123073" y="144244"/>
                  <a:pt x="124517" y="150024"/>
                </a:cubicBezTo>
                <a:cubicBezTo>
                  <a:pt x="125599" y="154721"/>
                  <a:pt x="124156" y="159779"/>
                  <a:pt x="120547" y="163031"/>
                </a:cubicBezTo>
                <a:lnTo>
                  <a:pt x="40422" y="243600"/>
                </a:lnTo>
                <a:lnTo>
                  <a:pt x="59551" y="262748"/>
                </a:lnTo>
                <a:lnTo>
                  <a:pt x="140036" y="182180"/>
                </a:lnTo>
                <a:cubicBezTo>
                  <a:pt x="143285" y="178928"/>
                  <a:pt x="148337" y="177483"/>
                  <a:pt x="152668" y="178567"/>
                </a:cubicBezTo>
                <a:cubicBezTo>
                  <a:pt x="158804" y="180012"/>
                  <a:pt x="164940" y="179651"/>
                  <a:pt x="171076" y="178205"/>
                </a:cubicBezTo>
                <a:cubicBezTo>
                  <a:pt x="185152" y="174231"/>
                  <a:pt x="196340" y="161586"/>
                  <a:pt x="198145" y="147134"/>
                </a:cubicBezTo>
                <a:cubicBezTo>
                  <a:pt x="199949" y="135211"/>
                  <a:pt x="195979" y="123650"/>
                  <a:pt x="187678" y="115340"/>
                </a:cubicBezTo>
                <a:cubicBezTo>
                  <a:pt x="179377" y="107031"/>
                  <a:pt x="167828" y="102695"/>
                  <a:pt x="155917" y="104502"/>
                </a:cubicBezTo>
                <a:close/>
                <a:moveTo>
                  <a:pt x="154473" y="95469"/>
                </a:moveTo>
                <a:cubicBezTo>
                  <a:pt x="169271" y="93663"/>
                  <a:pt x="183708" y="97998"/>
                  <a:pt x="194175" y="108837"/>
                </a:cubicBezTo>
                <a:cubicBezTo>
                  <a:pt x="204641" y="119315"/>
                  <a:pt x="209333" y="133766"/>
                  <a:pt x="207168" y="148579"/>
                </a:cubicBezTo>
                <a:cubicBezTo>
                  <a:pt x="205002" y="166644"/>
                  <a:pt x="191287" y="181818"/>
                  <a:pt x="173241" y="186876"/>
                </a:cubicBezTo>
                <a:cubicBezTo>
                  <a:pt x="166022" y="189044"/>
                  <a:pt x="158443" y="189044"/>
                  <a:pt x="150864" y="187599"/>
                </a:cubicBezTo>
                <a:cubicBezTo>
                  <a:pt x="149059" y="187238"/>
                  <a:pt x="147616" y="187599"/>
                  <a:pt x="146533" y="188683"/>
                </a:cubicBezTo>
                <a:lnTo>
                  <a:pt x="36452" y="298878"/>
                </a:lnTo>
                <a:cubicBezTo>
                  <a:pt x="33926" y="301407"/>
                  <a:pt x="30317" y="302852"/>
                  <a:pt x="26707" y="302852"/>
                </a:cubicBezTo>
                <a:cubicBezTo>
                  <a:pt x="23098" y="302852"/>
                  <a:pt x="19489" y="301407"/>
                  <a:pt x="16602" y="298878"/>
                </a:cubicBezTo>
                <a:lnTo>
                  <a:pt x="4330" y="286232"/>
                </a:lnTo>
                <a:cubicBezTo>
                  <a:pt x="-1444" y="280813"/>
                  <a:pt x="-1444" y="272142"/>
                  <a:pt x="4330" y="266723"/>
                </a:cubicBezTo>
                <a:lnTo>
                  <a:pt x="114411" y="156528"/>
                </a:lnTo>
                <a:cubicBezTo>
                  <a:pt x="115133" y="155444"/>
                  <a:pt x="115855" y="153637"/>
                  <a:pt x="115494" y="152192"/>
                </a:cubicBezTo>
                <a:cubicBezTo>
                  <a:pt x="113689" y="144605"/>
                  <a:pt x="113689" y="137018"/>
                  <a:pt x="115855" y="129431"/>
                </a:cubicBezTo>
                <a:cubicBezTo>
                  <a:pt x="120908" y="111727"/>
                  <a:pt x="136427" y="97998"/>
                  <a:pt x="154473" y="95469"/>
                </a:cubicBezTo>
                <a:close/>
                <a:moveTo>
                  <a:pt x="285730" y="83270"/>
                </a:moveTo>
                <a:cubicBezTo>
                  <a:pt x="288248" y="82550"/>
                  <a:pt x="290766" y="83270"/>
                  <a:pt x="291845" y="85792"/>
                </a:cubicBezTo>
                <a:cubicBezTo>
                  <a:pt x="299399" y="103803"/>
                  <a:pt x="302997" y="122174"/>
                  <a:pt x="302997" y="141265"/>
                </a:cubicBezTo>
                <a:cubicBezTo>
                  <a:pt x="302997" y="189894"/>
                  <a:pt x="278895" y="234201"/>
                  <a:pt x="238245" y="260858"/>
                </a:cubicBezTo>
                <a:cubicBezTo>
                  <a:pt x="237166" y="261218"/>
                  <a:pt x="236447" y="261578"/>
                  <a:pt x="235727" y="261578"/>
                </a:cubicBezTo>
                <a:cubicBezTo>
                  <a:pt x="233929" y="261578"/>
                  <a:pt x="232490" y="260858"/>
                  <a:pt x="231770" y="259417"/>
                </a:cubicBezTo>
                <a:cubicBezTo>
                  <a:pt x="230331" y="257255"/>
                  <a:pt x="231051" y="254374"/>
                  <a:pt x="233209" y="252933"/>
                </a:cubicBezTo>
                <a:cubicBezTo>
                  <a:pt x="271340" y="228438"/>
                  <a:pt x="294003" y="186652"/>
                  <a:pt x="294003" y="141265"/>
                </a:cubicBezTo>
                <a:cubicBezTo>
                  <a:pt x="294003" y="123614"/>
                  <a:pt x="290406" y="105964"/>
                  <a:pt x="283571" y="89394"/>
                </a:cubicBezTo>
                <a:cubicBezTo>
                  <a:pt x="282492" y="86872"/>
                  <a:pt x="283571" y="84711"/>
                  <a:pt x="285730" y="83270"/>
                </a:cubicBezTo>
                <a:close/>
                <a:moveTo>
                  <a:pt x="90019" y="78484"/>
                </a:moveTo>
                <a:cubicBezTo>
                  <a:pt x="87110" y="82823"/>
                  <a:pt x="83474" y="86801"/>
                  <a:pt x="78747" y="89694"/>
                </a:cubicBezTo>
                <a:cubicBezTo>
                  <a:pt x="83474" y="92225"/>
                  <a:pt x="87110" y="96203"/>
                  <a:pt x="90019" y="100542"/>
                </a:cubicBezTo>
                <a:cubicBezTo>
                  <a:pt x="92564" y="96203"/>
                  <a:pt x="96201" y="92225"/>
                  <a:pt x="100927" y="89694"/>
                </a:cubicBezTo>
                <a:cubicBezTo>
                  <a:pt x="96201" y="86801"/>
                  <a:pt x="92564" y="82823"/>
                  <a:pt x="90019" y="78484"/>
                </a:cubicBezTo>
                <a:close/>
                <a:moveTo>
                  <a:pt x="90019" y="57150"/>
                </a:moveTo>
                <a:cubicBezTo>
                  <a:pt x="92564" y="57150"/>
                  <a:pt x="94382" y="59319"/>
                  <a:pt x="94382" y="61851"/>
                </a:cubicBezTo>
                <a:cubicBezTo>
                  <a:pt x="94382" y="74507"/>
                  <a:pt x="104927" y="84993"/>
                  <a:pt x="117654" y="84993"/>
                </a:cubicBezTo>
                <a:cubicBezTo>
                  <a:pt x="120199" y="84993"/>
                  <a:pt x="122017" y="86801"/>
                  <a:pt x="122017" y="89694"/>
                </a:cubicBezTo>
                <a:cubicBezTo>
                  <a:pt x="122017" y="91863"/>
                  <a:pt x="120199" y="94033"/>
                  <a:pt x="117654" y="94033"/>
                </a:cubicBezTo>
                <a:cubicBezTo>
                  <a:pt x="104927" y="94033"/>
                  <a:pt x="94382" y="104519"/>
                  <a:pt x="94382" y="117175"/>
                </a:cubicBezTo>
                <a:cubicBezTo>
                  <a:pt x="94382" y="119707"/>
                  <a:pt x="92564" y="121876"/>
                  <a:pt x="90019" y="121876"/>
                </a:cubicBezTo>
                <a:cubicBezTo>
                  <a:pt x="87474" y="121876"/>
                  <a:pt x="85292" y="119707"/>
                  <a:pt x="85292" y="117175"/>
                </a:cubicBezTo>
                <a:cubicBezTo>
                  <a:pt x="85292" y="104519"/>
                  <a:pt x="74747" y="94033"/>
                  <a:pt x="62384" y="94033"/>
                </a:cubicBezTo>
                <a:cubicBezTo>
                  <a:pt x="59475" y="94033"/>
                  <a:pt x="57294" y="91863"/>
                  <a:pt x="57294" y="89694"/>
                </a:cubicBezTo>
                <a:cubicBezTo>
                  <a:pt x="57294" y="86801"/>
                  <a:pt x="59475" y="84993"/>
                  <a:pt x="62384" y="84993"/>
                </a:cubicBezTo>
                <a:cubicBezTo>
                  <a:pt x="74747" y="84993"/>
                  <a:pt x="85292" y="74507"/>
                  <a:pt x="85292" y="61851"/>
                </a:cubicBezTo>
                <a:cubicBezTo>
                  <a:pt x="85292" y="59319"/>
                  <a:pt x="87474" y="57150"/>
                  <a:pt x="90019" y="57150"/>
                </a:cubicBezTo>
                <a:close/>
                <a:moveTo>
                  <a:pt x="160844" y="47625"/>
                </a:moveTo>
                <a:cubicBezTo>
                  <a:pt x="206418" y="47625"/>
                  <a:pt x="245173" y="79787"/>
                  <a:pt x="253427" y="124457"/>
                </a:cubicBezTo>
                <a:cubicBezTo>
                  <a:pt x="253785" y="126959"/>
                  <a:pt x="252350" y="129460"/>
                  <a:pt x="249838" y="129817"/>
                </a:cubicBezTo>
                <a:cubicBezTo>
                  <a:pt x="249479" y="129817"/>
                  <a:pt x="249120" y="129817"/>
                  <a:pt x="248762" y="129817"/>
                </a:cubicBezTo>
                <a:cubicBezTo>
                  <a:pt x="246608" y="129817"/>
                  <a:pt x="244814" y="128031"/>
                  <a:pt x="244455" y="126244"/>
                </a:cubicBezTo>
                <a:cubicBezTo>
                  <a:pt x="236920" y="86220"/>
                  <a:pt x="201753" y="56916"/>
                  <a:pt x="160844" y="56916"/>
                </a:cubicBezTo>
                <a:cubicBezTo>
                  <a:pt x="145055" y="56916"/>
                  <a:pt x="129266" y="61204"/>
                  <a:pt x="115988" y="69781"/>
                </a:cubicBezTo>
                <a:cubicBezTo>
                  <a:pt x="113835" y="71210"/>
                  <a:pt x="110965" y="70496"/>
                  <a:pt x="109529" y="68352"/>
                </a:cubicBezTo>
                <a:cubicBezTo>
                  <a:pt x="108094" y="66207"/>
                  <a:pt x="108811" y="63349"/>
                  <a:pt x="110965" y="61919"/>
                </a:cubicBezTo>
                <a:cubicBezTo>
                  <a:pt x="126036" y="52628"/>
                  <a:pt x="143261" y="47625"/>
                  <a:pt x="160844" y="47625"/>
                </a:cubicBezTo>
                <a:close/>
                <a:moveTo>
                  <a:pt x="262696" y="37481"/>
                </a:moveTo>
                <a:cubicBezTo>
                  <a:pt x="259111" y="43904"/>
                  <a:pt x="253376" y="49613"/>
                  <a:pt x="246923" y="53181"/>
                </a:cubicBezTo>
                <a:cubicBezTo>
                  <a:pt x="253376" y="56749"/>
                  <a:pt x="259111" y="62102"/>
                  <a:pt x="262696" y="68881"/>
                </a:cubicBezTo>
                <a:cubicBezTo>
                  <a:pt x="266281" y="62102"/>
                  <a:pt x="272016" y="56749"/>
                  <a:pt x="278469" y="53181"/>
                </a:cubicBezTo>
                <a:cubicBezTo>
                  <a:pt x="272016" y="49613"/>
                  <a:pt x="266281" y="43904"/>
                  <a:pt x="262696" y="37481"/>
                </a:cubicBezTo>
                <a:close/>
                <a:moveTo>
                  <a:pt x="262696" y="14288"/>
                </a:moveTo>
                <a:cubicBezTo>
                  <a:pt x="265205" y="14288"/>
                  <a:pt x="267356" y="16429"/>
                  <a:pt x="267356" y="18926"/>
                </a:cubicBezTo>
                <a:cubicBezTo>
                  <a:pt x="267356" y="35340"/>
                  <a:pt x="280620" y="48543"/>
                  <a:pt x="296751" y="48543"/>
                </a:cubicBezTo>
                <a:cubicBezTo>
                  <a:pt x="299618" y="48543"/>
                  <a:pt x="301411" y="50684"/>
                  <a:pt x="301411" y="53181"/>
                </a:cubicBezTo>
                <a:cubicBezTo>
                  <a:pt x="301411" y="55679"/>
                  <a:pt x="299618" y="57463"/>
                  <a:pt x="296751" y="57463"/>
                </a:cubicBezTo>
                <a:cubicBezTo>
                  <a:pt x="280620" y="57463"/>
                  <a:pt x="267356" y="71022"/>
                  <a:pt x="267356" y="87079"/>
                </a:cubicBezTo>
                <a:cubicBezTo>
                  <a:pt x="267356" y="89577"/>
                  <a:pt x="265205" y="91718"/>
                  <a:pt x="262696" y="91718"/>
                </a:cubicBezTo>
                <a:cubicBezTo>
                  <a:pt x="260187" y="91718"/>
                  <a:pt x="258394" y="89577"/>
                  <a:pt x="258394" y="87079"/>
                </a:cubicBezTo>
                <a:cubicBezTo>
                  <a:pt x="258394" y="71022"/>
                  <a:pt x="245131" y="57463"/>
                  <a:pt x="228641" y="57463"/>
                </a:cubicBezTo>
                <a:cubicBezTo>
                  <a:pt x="226132" y="57463"/>
                  <a:pt x="223981" y="55679"/>
                  <a:pt x="223981" y="53181"/>
                </a:cubicBezTo>
                <a:cubicBezTo>
                  <a:pt x="223981" y="50684"/>
                  <a:pt x="226132" y="48543"/>
                  <a:pt x="228641" y="48543"/>
                </a:cubicBezTo>
                <a:cubicBezTo>
                  <a:pt x="245131" y="48543"/>
                  <a:pt x="258394" y="35340"/>
                  <a:pt x="258394" y="18926"/>
                </a:cubicBezTo>
                <a:cubicBezTo>
                  <a:pt x="258394" y="16429"/>
                  <a:pt x="260187" y="14288"/>
                  <a:pt x="262696" y="14288"/>
                </a:cubicBezTo>
                <a:close/>
                <a:moveTo>
                  <a:pt x="161486" y="0"/>
                </a:moveTo>
                <a:cubicBezTo>
                  <a:pt x="188212" y="0"/>
                  <a:pt x="214215" y="7561"/>
                  <a:pt x="236606" y="21603"/>
                </a:cubicBezTo>
                <a:cubicBezTo>
                  <a:pt x="238773" y="22683"/>
                  <a:pt x="239495" y="25563"/>
                  <a:pt x="238050" y="27724"/>
                </a:cubicBezTo>
                <a:cubicBezTo>
                  <a:pt x="236967" y="29884"/>
                  <a:pt x="234078" y="30604"/>
                  <a:pt x="231911" y="29164"/>
                </a:cubicBezTo>
                <a:cubicBezTo>
                  <a:pt x="210964" y="16202"/>
                  <a:pt x="186406" y="9361"/>
                  <a:pt x="161486" y="9361"/>
                </a:cubicBezTo>
                <a:cubicBezTo>
                  <a:pt x="88173" y="9361"/>
                  <a:pt x="28222" y="68770"/>
                  <a:pt x="28222" y="141860"/>
                </a:cubicBezTo>
                <a:cubicBezTo>
                  <a:pt x="28222" y="163463"/>
                  <a:pt x="33279" y="183626"/>
                  <a:pt x="43030" y="202709"/>
                </a:cubicBezTo>
                <a:cubicBezTo>
                  <a:pt x="44474" y="204869"/>
                  <a:pt x="43391" y="207750"/>
                  <a:pt x="41224" y="208470"/>
                </a:cubicBezTo>
                <a:cubicBezTo>
                  <a:pt x="40502" y="209190"/>
                  <a:pt x="39779" y="209190"/>
                  <a:pt x="39057" y="209190"/>
                </a:cubicBezTo>
                <a:cubicBezTo>
                  <a:pt x="37251" y="209190"/>
                  <a:pt x="35807" y="208470"/>
                  <a:pt x="35084" y="206669"/>
                </a:cubicBezTo>
                <a:cubicBezTo>
                  <a:pt x="24611" y="186506"/>
                  <a:pt x="19194" y="164903"/>
                  <a:pt x="19194" y="141860"/>
                </a:cubicBezTo>
                <a:cubicBezTo>
                  <a:pt x="19194" y="63729"/>
                  <a:pt x="83117" y="0"/>
                  <a:pt x="161486"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76" name="Freeform 822">
            <a:extLst>
              <a:ext uri="{FF2B5EF4-FFF2-40B4-BE49-F238E27FC236}">
                <a16:creationId xmlns="" xmlns:a16="http://schemas.microsoft.com/office/drawing/2014/main" id="{D7F20F80-CAB6-9F45-BA7A-60C00DD89621}"/>
              </a:ext>
            </a:extLst>
          </p:cNvPr>
          <p:cNvSpPr>
            <a:spLocks noChangeArrowheads="1"/>
          </p:cNvSpPr>
          <p:nvPr/>
        </p:nvSpPr>
        <p:spPr bwMode="auto">
          <a:xfrm>
            <a:off x="7254121" y="4645996"/>
            <a:ext cx="464716" cy="464717"/>
          </a:xfrm>
          <a:custGeom>
            <a:avLst/>
            <a:gdLst>
              <a:gd name="T0" fmla="*/ 113934 w 302852"/>
              <a:gd name="T1" fmla="*/ 274814 h 302853"/>
              <a:gd name="T2" fmla="*/ 105874 w 302852"/>
              <a:gd name="T3" fmla="*/ 277989 h 302853"/>
              <a:gd name="T4" fmla="*/ 43039 w 302852"/>
              <a:gd name="T5" fmla="*/ 271639 h 302853"/>
              <a:gd name="T6" fmla="*/ 49036 w 302852"/>
              <a:gd name="T7" fmla="*/ 277989 h 302853"/>
              <a:gd name="T8" fmla="*/ 41275 w 302852"/>
              <a:gd name="T9" fmla="*/ 274814 h 302853"/>
              <a:gd name="T10" fmla="*/ 82183 w 302852"/>
              <a:gd name="T11" fmla="*/ 274638 h 302853"/>
              <a:gd name="T12" fmla="*/ 77787 w 302852"/>
              <a:gd name="T13" fmla="*/ 269875 h 302853"/>
              <a:gd name="T14" fmla="*/ 27243 w 302852"/>
              <a:gd name="T15" fmla="*/ 293479 h 302853"/>
              <a:gd name="T16" fmla="*/ 145897 w 302852"/>
              <a:gd name="T17" fmla="*/ 257064 h 302853"/>
              <a:gd name="T18" fmla="*/ 40741 w 302852"/>
              <a:gd name="T19" fmla="*/ 215611 h 302853"/>
              <a:gd name="T20" fmla="*/ 40741 w 302852"/>
              <a:gd name="T21" fmla="*/ 157089 h 302853"/>
              <a:gd name="T22" fmla="*/ 271100 w 302852"/>
              <a:gd name="T23" fmla="*/ 152364 h 302853"/>
              <a:gd name="T24" fmla="*/ 177380 w 302852"/>
              <a:gd name="T25" fmla="*/ 225062 h 302853"/>
              <a:gd name="T26" fmla="*/ 262054 w 302852"/>
              <a:gd name="T27" fmla="*/ 215611 h 302853"/>
              <a:gd name="T28" fmla="*/ 173037 w 302852"/>
              <a:gd name="T29" fmla="*/ 152364 h 302853"/>
              <a:gd name="T30" fmla="*/ 118790 w 302852"/>
              <a:gd name="T31" fmla="*/ 147638 h 302853"/>
              <a:gd name="T32" fmla="*/ 118790 w 302852"/>
              <a:gd name="T33" fmla="*/ 225062 h 302853"/>
              <a:gd name="T34" fmla="*/ 31750 w 302852"/>
              <a:gd name="T35" fmla="*/ 152364 h 302853"/>
              <a:gd name="T36" fmla="*/ 40741 w 302852"/>
              <a:gd name="T37" fmla="*/ 117661 h 302853"/>
              <a:gd name="T38" fmla="*/ 40741 w 302852"/>
              <a:gd name="T39" fmla="*/ 86769 h 302853"/>
              <a:gd name="T40" fmla="*/ 271100 w 302852"/>
              <a:gd name="T41" fmla="*/ 82458 h 302853"/>
              <a:gd name="T42" fmla="*/ 177380 w 302852"/>
              <a:gd name="T43" fmla="*/ 126641 h 302853"/>
              <a:gd name="T44" fmla="*/ 262054 w 302852"/>
              <a:gd name="T45" fmla="*/ 117661 h 302853"/>
              <a:gd name="T46" fmla="*/ 173037 w 302852"/>
              <a:gd name="T47" fmla="*/ 82458 h 302853"/>
              <a:gd name="T48" fmla="*/ 118790 w 302852"/>
              <a:gd name="T49" fmla="*/ 77788 h 302853"/>
              <a:gd name="T50" fmla="*/ 118790 w 302852"/>
              <a:gd name="T51" fmla="*/ 126641 h 302853"/>
              <a:gd name="T52" fmla="*/ 31750 w 302852"/>
              <a:gd name="T53" fmla="*/ 82458 h 302853"/>
              <a:gd name="T54" fmla="*/ 9320 w 302852"/>
              <a:gd name="T55" fmla="*/ 248051 h 302853"/>
              <a:gd name="T56" fmla="*/ 9320 w 302852"/>
              <a:gd name="T57" fmla="*/ 55163 h 302853"/>
              <a:gd name="T58" fmla="*/ 277446 w 302852"/>
              <a:gd name="T59" fmla="*/ 27164 h 302853"/>
              <a:gd name="T60" fmla="*/ 269753 w 302852"/>
              <a:gd name="T61" fmla="*/ 30339 h 302853"/>
              <a:gd name="T62" fmla="*/ 210961 w 302852"/>
              <a:gd name="T63" fmla="*/ 23636 h 302853"/>
              <a:gd name="T64" fmla="*/ 217311 w 302852"/>
              <a:gd name="T65" fmla="*/ 30339 h 302853"/>
              <a:gd name="T66" fmla="*/ 209550 w 302852"/>
              <a:gd name="T67" fmla="*/ 27164 h 302853"/>
              <a:gd name="T68" fmla="*/ 248884 w 302852"/>
              <a:gd name="T69" fmla="*/ 26988 h 302853"/>
              <a:gd name="T70" fmla="*/ 244298 w 302852"/>
              <a:gd name="T71" fmla="*/ 22225 h 302853"/>
              <a:gd name="T72" fmla="*/ 110948 w 302852"/>
              <a:gd name="T73" fmla="*/ 31384 h 302853"/>
              <a:gd name="T74" fmla="*/ 63345 w 302852"/>
              <a:gd name="T75" fmla="*/ 22225 h 302853"/>
              <a:gd name="T76" fmla="*/ 90641 w 302852"/>
              <a:gd name="T77" fmla="*/ 31384 h 302853"/>
              <a:gd name="T78" fmla="*/ 63345 w 302852"/>
              <a:gd name="T79" fmla="*/ 22225 h 302853"/>
              <a:gd name="T80" fmla="*/ 9320 w 302852"/>
              <a:gd name="T81" fmla="*/ 45789 h 302853"/>
              <a:gd name="T82" fmla="*/ 127973 w 302852"/>
              <a:gd name="T83" fmla="*/ 9374 h 302853"/>
              <a:gd name="T84" fmla="*/ 298164 w 302852"/>
              <a:gd name="T85" fmla="*/ 0 h 302853"/>
              <a:gd name="T86" fmla="*/ 302852 w 302852"/>
              <a:gd name="T87" fmla="*/ 298166 h 302853"/>
              <a:gd name="T88" fmla="*/ 165100 w 302852"/>
              <a:gd name="T89" fmla="*/ 298166 h 302853"/>
              <a:gd name="T90" fmla="*/ 293476 w 302852"/>
              <a:gd name="T91" fmla="*/ 55163 h 302853"/>
              <a:gd name="T92" fmla="*/ 178803 w 302852"/>
              <a:gd name="T93" fmla="*/ 45789 h 302853"/>
              <a:gd name="T94" fmla="*/ 169788 w 302852"/>
              <a:gd name="T95" fmla="*/ 9374 h 302853"/>
              <a:gd name="T96" fmla="*/ 27243 w 302852"/>
              <a:gd name="T97" fmla="*/ 0 h 302853"/>
              <a:gd name="T98" fmla="*/ 155217 w 302852"/>
              <a:gd name="T99" fmla="*/ 50476 h 302853"/>
              <a:gd name="T100" fmla="*/ 127973 w 302852"/>
              <a:gd name="T101" fmla="*/ 302853 h 302853"/>
              <a:gd name="T102" fmla="*/ 0 w 302852"/>
              <a:gd name="T103" fmla="*/ 252377 h 302853"/>
              <a:gd name="T104" fmla="*/ 27243 w 302852"/>
              <a:gd name="T105" fmla="*/ 0 h 30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2852" h="302853">
                <a:moveTo>
                  <a:pt x="105874" y="271639"/>
                </a:moveTo>
                <a:cubicBezTo>
                  <a:pt x="107706" y="269875"/>
                  <a:pt x="111003" y="269875"/>
                  <a:pt x="112835" y="271639"/>
                </a:cubicBezTo>
                <a:cubicBezTo>
                  <a:pt x="113568" y="272345"/>
                  <a:pt x="113934" y="273403"/>
                  <a:pt x="113934" y="274814"/>
                </a:cubicBezTo>
                <a:cubicBezTo>
                  <a:pt x="113934" y="275872"/>
                  <a:pt x="113568" y="276931"/>
                  <a:pt x="112835" y="277989"/>
                </a:cubicBezTo>
                <a:cubicBezTo>
                  <a:pt x="111736" y="278695"/>
                  <a:pt x="110637" y="279047"/>
                  <a:pt x="109171" y="279047"/>
                </a:cubicBezTo>
                <a:cubicBezTo>
                  <a:pt x="108072" y="279047"/>
                  <a:pt x="106973" y="278695"/>
                  <a:pt x="105874" y="277989"/>
                </a:cubicBezTo>
                <a:cubicBezTo>
                  <a:pt x="105141" y="276931"/>
                  <a:pt x="104775" y="275872"/>
                  <a:pt x="104775" y="274814"/>
                </a:cubicBezTo>
                <a:cubicBezTo>
                  <a:pt x="104775" y="273403"/>
                  <a:pt x="105141" y="272345"/>
                  <a:pt x="105874" y="271639"/>
                </a:cubicBezTo>
                <a:close/>
                <a:moveTo>
                  <a:pt x="43039" y="271639"/>
                </a:moveTo>
                <a:cubicBezTo>
                  <a:pt x="44450" y="269875"/>
                  <a:pt x="47625" y="269875"/>
                  <a:pt x="49036" y="271639"/>
                </a:cubicBezTo>
                <a:cubicBezTo>
                  <a:pt x="49741" y="272345"/>
                  <a:pt x="50447" y="273403"/>
                  <a:pt x="50447" y="274814"/>
                </a:cubicBezTo>
                <a:cubicBezTo>
                  <a:pt x="50447" y="275872"/>
                  <a:pt x="49741" y="276931"/>
                  <a:pt x="49036" y="277989"/>
                </a:cubicBezTo>
                <a:cubicBezTo>
                  <a:pt x="48330" y="278695"/>
                  <a:pt x="47272" y="279047"/>
                  <a:pt x="45861" y="279047"/>
                </a:cubicBezTo>
                <a:cubicBezTo>
                  <a:pt x="44803" y="279047"/>
                  <a:pt x="43744" y="278695"/>
                  <a:pt x="43039" y="277989"/>
                </a:cubicBezTo>
                <a:cubicBezTo>
                  <a:pt x="41980" y="276931"/>
                  <a:pt x="41275" y="275872"/>
                  <a:pt x="41275" y="274814"/>
                </a:cubicBezTo>
                <a:cubicBezTo>
                  <a:pt x="41275" y="273403"/>
                  <a:pt x="41980" y="272345"/>
                  <a:pt x="43039" y="271639"/>
                </a:cubicBezTo>
                <a:close/>
                <a:moveTo>
                  <a:pt x="77787" y="269875"/>
                </a:moveTo>
                <a:cubicBezTo>
                  <a:pt x="80352" y="269875"/>
                  <a:pt x="82183" y="272073"/>
                  <a:pt x="82183" y="274638"/>
                </a:cubicBezTo>
                <a:cubicBezTo>
                  <a:pt x="82183" y="277202"/>
                  <a:pt x="80352" y="279034"/>
                  <a:pt x="77787" y="279034"/>
                </a:cubicBezTo>
                <a:cubicBezTo>
                  <a:pt x="75223" y="279034"/>
                  <a:pt x="73025" y="277202"/>
                  <a:pt x="73025" y="274638"/>
                </a:cubicBezTo>
                <a:cubicBezTo>
                  <a:pt x="73025" y="272073"/>
                  <a:pt x="75223" y="269875"/>
                  <a:pt x="77787" y="269875"/>
                </a:cubicBezTo>
                <a:close/>
                <a:moveTo>
                  <a:pt x="9320" y="257064"/>
                </a:moveTo>
                <a:lnTo>
                  <a:pt x="9320" y="275812"/>
                </a:lnTo>
                <a:cubicBezTo>
                  <a:pt x="9320" y="285547"/>
                  <a:pt x="17206" y="293479"/>
                  <a:pt x="27243" y="293479"/>
                </a:cubicBezTo>
                <a:lnTo>
                  <a:pt x="127973" y="293479"/>
                </a:lnTo>
                <a:cubicBezTo>
                  <a:pt x="138010" y="293479"/>
                  <a:pt x="145897" y="285547"/>
                  <a:pt x="145897" y="275812"/>
                </a:cubicBezTo>
                <a:lnTo>
                  <a:pt x="145897" y="257064"/>
                </a:lnTo>
                <a:lnTo>
                  <a:pt x="9320" y="257064"/>
                </a:lnTo>
                <a:close/>
                <a:moveTo>
                  <a:pt x="40741" y="157089"/>
                </a:moveTo>
                <a:lnTo>
                  <a:pt x="40741" y="215611"/>
                </a:lnTo>
                <a:lnTo>
                  <a:pt x="114114" y="215611"/>
                </a:lnTo>
                <a:lnTo>
                  <a:pt x="114114" y="157089"/>
                </a:lnTo>
                <a:lnTo>
                  <a:pt x="40741" y="157089"/>
                </a:lnTo>
                <a:close/>
                <a:moveTo>
                  <a:pt x="177380" y="147638"/>
                </a:moveTo>
                <a:lnTo>
                  <a:pt x="266396" y="147638"/>
                </a:lnTo>
                <a:cubicBezTo>
                  <a:pt x="268929" y="147638"/>
                  <a:pt x="271100" y="149819"/>
                  <a:pt x="271100" y="152364"/>
                </a:cubicBezTo>
                <a:lnTo>
                  <a:pt x="271100" y="220336"/>
                </a:lnTo>
                <a:cubicBezTo>
                  <a:pt x="271100" y="222881"/>
                  <a:pt x="268929" y="225062"/>
                  <a:pt x="266396" y="225062"/>
                </a:cubicBezTo>
                <a:lnTo>
                  <a:pt x="177380" y="225062"/>
                </a:lnTo>
                <a:cubicBezTo>
                  <a:pt x="174847" y="225062"/>
                  <a:pt x="173037" y="222881"/>
                  <a:pt x="173037" y="220336"/>
                </a:cubicBezTo>
                <a:cubicBezTo>
                  <a:pt x="173037" y="217792"/>
                  <a:pt x="174847" y="215611"/>
                  <a:pt x="177380" y="215611"/>
                </a:cubicBezTo>
                <a:lnTo>
                  <a:pt x="262054" y="215611"/>
                </a:lnTo>
                <a:lnTo>
                  <a:pt x="262054" y="157089"/>
                </a:lnTo>
                <a:lnTo>
                  <a:pt x="177380" y="157089"/>
                </a:lnTo>
                <a:cubicBezTo>
                  <a:pt x="174847" y="157089"/>
                  <a:pt x="173037" y="154908"/>
                  <a:pt x="173037" y="152364"/>
                </a:cubicBezTo>
                <a:cubicBezTo>
                  <a:pt x="173037" y="149819"/>
                  <a:pt x="174847" y="147638"/>
                  <a:pt x="177380" y="147638"/>
                </a:cubicBezTo>
                <a:close/>
                <a:moveTo>
                  <a:pt x="36425" y="147638"/>
                </a:moveTo>
                <a:lnTo>
                  <a:pt x="118790" y="147638"/>
                </a:lnTo>
                <a:cubicBezTo>
                  <a:pt x="121308" y="147638"/>
                  <a:pt x="123466" y="149819"/>
                  <a:pt x="123466" y="152364"/>
                </a:cubicBezTo>
                <a:lnTo>
                  <a:pt x="123466" y="220336"/>
                </a:lnTo>
                <a:cubicBezTo>
                  <a:pt x="123466" y="222881"/>
                  <a:pt x="121308" y="225062"/>
                  <a:pt x="118790" y="225062"/>
                </a:cubicBezTo>
                <a:lnTo>
                  <a:pt x="36425" y="225062"/>
                </a:lnTo>
                <a:cubicBezTo>
                  <a:pt x="33908" y="225062"/>
                  <a:pt x="31750" y="222881"/>
                  <a:pt x="31750" y="220336"/>
                </a:cubicBezTo>
                <a:lnTo>
                  <a:pt x="31750" y="152364"/>
                </a:lnTo>
                <a:cubicBezTo>
                  <a:pt x="31750" y="149819"/>
                  <a:pt x="33908" y="147638"/>
                  <a:pt x="36425" y="147638"/>
                </a:cubicBezTo>
                <a:close/>
                <a:moveTo>
                  <a:pt x="40741" y="86769"/>
                </a:moveTo>
                <a:lnTo>
                  <a:pt x="40741" y="117661"/>
                </a:lnTo>
                <a:lnTo>
                  <a:pt x="114114" y="117661"/>
                </a:lnTo>
                <a:lnTo>
                  <a:pt x="114114" y="86769"/>
                </a:lnTo>
                <a:lnTo>
                  <a:pt x="40741" y="86769"/>
                </a:lnTo>
                <a:close/>
                <a:moveTo>
                  <a:pt x="177380" y="77788"/>
                </a:moveTo>
                <a:lnTo>
                  <a:pt x="266396" y="77788"/>
                </a:lnTo>
                <a:cubicBezTo>
                  <a:pt x="268929" y="77788"/>
                  <a:pt x="271100" y="79584"/>
                  <a:pt x="271100" y="82458"/>
                </a:cubicBezTo>
                <a:lnTo>
                  <a:pt x="271100" y="122330"/>
                </a:lnTo>
                <a:cubicBezTo>
                  <a:pt x="271100" y="124845"/>
                  <a:pt x="268929" y="126641"/>
                  <a:pt x="266396" y="126641"/>
                </a:cubicBezTo>
                <a:lnTo>
                  <a:pt x="177380" y="126641"/>
                </a:lnTo>
                <a:cubicBezTo>
                  <a:pt x="174847" y="126641"/>
                  <a:pt x="173037" y="124845"/>
                  <a:pt x="173037" y="122330"/>
                </a:cubicBezTo>
                <a:cubicBezTo>
                  <a:pt x="173037" y="119816"/>
                  <a:pt x="174847" y="117661"/>
                  <a:pt x="177380" y="117661"/>
                </a:cubicBezTo>
                <a:lnTo>
                  <a:pt x="262054" y="117661"/>
                </a:lnTo>
                <a:lnTo>
                  <a:pt x="262054" y="86769"/>
                </a:lnTo>
                <a:lnTo>
                  <a:pt x="177380" y="86769"/>
                </a:lnTo>
                <a:cubicBezTo>
                  <a:pt x="174847" y="86769"/>
                  <a:pt x="173037" y="84972"/>
                  <a:pt x="173037" y="82458"/>
                </a:cubicBezTo>
                <a:cubicBezTo>
                  <a:pt x="173037" y="79584"/>
                  <a:pt x="174847" y="77788"/>
                  <a:pt x="177380" y="77788"/>
                </a:cubicBezTo>
                <a:close/>
                <a:moveTo>
                  <a:pt x="36425" y="77788"/>
                </a:moveTo>
                <a:lnTo>
                  <a:pt x="118790" y="77788"/>
                </a:lnTo>
                <a:cubicBezTo>
                  <a:pt x="121308" y="77788"/>
                  <a:pt x="123466" y="79584"/>
                  <a:pt x="123466" y="82458"/>
                </a:cubicBezTo>
                <a:lnTo>
                  <a:pt x="123466" y="122330"/>
                </a:lnTo>
                <a:cubicBezTo>
                  <a:pt x="123466" y="124845"/>
                  <a:pt x="121308" y="126641"/>
                  <a:pt x="118790" y="126641"/>
                </a:cubicBezTo>
                <a:lnTo>
                  <a:pt x="36425" y="126641"/>
                </a:lnTo>
                <a:cubicBezTo>
                  <a:pt x="33908" y="126641"/>
                  <a:pt x="31750" y="124845"/>
                  <a:pt x="31750" y="122330"/>
                </a:cubicBezTo>
                <a:lnTo>
                  <a:pt x="31750" y="82458"/>
                </a:lnTo>
                <a:cubicBezTo>
                  <a:pt x="31750" y="79584"/>
                  <a:pt x="33908" y="77788"/>
                  <a:pt x="36425" y="77788"/>
                </a:cubicBezTo>
                <a:close/>
                <a:moveTo>
                  <a:pt x="9320" y="55163"/>
                </a:moveTo>
                <a:lnTo>
                  <a:pt x="9320" y="248051"/>
                </a:lnTo>
                <a:lnTo>
                  <a:pt x="145897" y="248051"/>
                </a:lnTo>
                <a:lnTo>
                  <a:pt x="145897" y="55163"/>
                </a:lnTo>
                <a:lnTo>
                  <a:pt x="9320" y="55163"/>
                </a:lnTo>
                <a:close/>
                <a:moveTo>
                  <a:pt x="269753" y="23636"/>
                </a:moveTo>
                <a:cubicBezTo>
                  <a:pt x="271218" y="22225"/>
                  <a:pt x="274149" y="22225"/>
                  <a:pt x="275981" y="23636"/>
                </a:cubicBezTo>
                <a:cubicBezTo>
                  <a:pt x="277080" y="24695"/>
                  <a:pt x="277446" y="25753"/>
                  <a:pt x="277446" y="27164"/>
                </a:cubicBezTo>
                <a:cubicBezTo>
                  <a:pt x="277446" y="28222"/>
                  <a:pt x="277080" y="29281"/>
                  <a:pt x="275981" y="30339"/>
                </a:cubicBezTo>
                <a:cubicBezTo>
                  <a:pt x="275248" y="31045"/>
                  <a:pt x="274149" y="31397"/>
                  <a:pt x="273050" y="31397"/>
                </a:cubicBezTo>
                <a:cubicBezTo>
                  <a:pt x="271584" y="31397"/>
                  <a:pt x="270485" y="31045"/>
                  <a:pt x="269753" y="30339"/>
                </a:cubicBezTo>
                <a:cubicBezTo>
                  <a:pt x="268654" y="29281"/>
                  <a:pt x="268287" y="28222"/>
                  <a:pt x="268287" y="27164"/>
                </a:cubicBezTo>
                <a:cubicBezTo>
                  <a:pt x="268287" y="25753"/>
                  <a:pt x="268654" y="24695"/>
                  <a:pt x="269753" y="23636"/>
                </a:cubicBezTo>
                <a:close/>
                <a:moveTo>
                  <a:pt x="210961" y="23636"/>
                </a:moveTo>
                <a:cubicBezTo>
                  <a:pt x="212725" y="22225"/>
                  <a:pt x="215547" y="22225"/>
                  <a:pt x="217311" y="23636"/>
                </a:cubicBezTo>
                <a:cubicBezTo>
                  <a:pt x="218370" y="24695"/>
                  <a:pt x="218722" y="25753"/>
                  <a:pt x="218722" y="27164"/>
                </a:cubicBezTo>
                <a:cubicBezTo>
                  <a:pt x="218722" y="28222"/>
                  <a:pt x="218370" y="29281"/>
                  <a:pt x="217311" y="30339"/>
                </a:cubicBezTo>
                <a:cubicBezTo>
                  <a:pt x="216253" y="31045"/>
                  <a:pt x="215195" y="31397"/>
                  <a:pt x="214136" y="31397"/>
                </a:cubicBezTo>
                <a:cubicBezTo>
                  <a:pt x="213078" y="31397"/>
                  <a:pt x="211667" y="31045"/>
                  <a:pt x="210961" y="30339"/>
                </a:cubicBezTo>
                <a:cubicBezTo>
                  <a:pt x="210256" y="29281"/>
                  <a:pt x="209550" y="28222"/>
                  <a:pt x="209550" y="27164"/>
                </a:cubicBezTo>
                <a:cubicBezTo>
                  <a:pt x="209550" y="25753"/>
                  <a:pt x="210256" y="24695"/>
                  <a:pt x="210961" y="23636"/>
                </a:cubicBezTo>
                <a:close/>
                <a:moveTo>
                  <a:pt x="244298" y="22225"/>
                </a:moveTo>
                <a:cubicBezTo>
                  <a:pt x="246768" y="22225"/>
                  <a:pt x="248884" y="24423"/>
                  <a:pt x="248884" y="26988"/>
                </a:cubicBezTo>
                <a:cubicBezTo>
                  <a:pt x="248884" y="29552"/>
                  <a:pt x="246768" y="31384"/>
                  <a:pt x="244298" y="31384"/>
                </a:cubicBezTo>
                <a:cubicBezTo>
                  <a:pt x="241829" y="31384"/>
                  <a:pt x="239712" y="29552"/>
                  <a:pt x="239712" y="26988"/>
                </a:cubicBezTo>
                <a:cubicBezTo>
                  <a:pt x="239712" y="24423"/>
                  <a:pt x="241829" y="22225"/>
                  <a:pt x="244298" y="22225"/>
                </a:cubicBezTo>
                <a:close/>
                <a:moveTo>
                  <a:pt x="110948" y="22225"/>
                </a:moveTo>
                <a:cubicBezTo>
                  <a:pt x="113418" y="22225"/>
                  <a:pt x="115534" y="24423"/>
                  <a:pt x="115534" y="26988"/>
                </a:cubicBezTo>
                <a:cubicBezTo>
                  <a:pt x="115534" y="29552"/>
                  <a:pt x="113418" y="31384"/>
                  <a:pt x="110948" y="31384"/>
                </a:cubicBezTo>
                <a:cubicBezTo>
                  <a:pt x="108479" y="31384"/>
                  <a:pt x="106362" y="29552"/>
                  <a:pt x="106362" y="26988"/>
                </a:cubicBezTo>
                <a:cubicBezTo>
                  <a:pt x="106362" y="24423"/>
                  <a:pt x="108479" y="22225"/>
                  <a:pt x="110948" y="22225"/>
                </a:cubicBezTo>
                <a:close/>
                <a:moveTo>
                  <a:pt x="63345" y="22225"/>
                </a:moveTo>
                <a:lnTo>
                  <a:pt x="90641" y="22225"/>
                </a:lnTo>
                <a:cubicBezTo>
                  <a:pt x="93123" y="22225"/>
                  <a:pt x="94895" y="24423"/>
                  <a:pt x="94895" y="26988"/>
                </a:cubicBezTo>
                <a:cubicBezTo>
                  <a:pt x="94895" y="29552"/>
                  <a:pt x="93123" y="31384"/>
                  <a:pt x="90641" y="31384"/>
                </a:cubicBezTo>
                <a:lnTo>
                  <a:pt x="63345" y="31384"/>
                </a:lnTo>
                <a:cubicBezTo>
                  <a:pt x="61218" y="31384"/>
                  <a:pt x="58737" y="29552"/>
                  <a:pt x="58737" y="26988"/>
                </a:cubicBezTo>
                <a:cubicBezTo>
                  <a:pt x="58737" y="24423"/>
                  <a:pt x="61218" y="22225"/>
                  <a:pt x="63345" y="22225"/>
                </a:cubicBezTo>
                <a:close/>
                <a:moveTo>
                  <a:pt x="27243" y="9374"/>
                </a:moveTo>
                <a:cubicBezTo>
                  <a:pt x="17206" y="9374"/>
                  <a:pt x="9320" y="17306"/>
                  <a:pt x="9320" y="27401"/>
                </a:cubicBezTo>
                <a:lnTo>
                  <a:pt x="9320" y="45789"/>
                </a:lnTo>
                <a:lnTo>
                  <a:pt x="145897" y="45789"/>
                </a:lnTo>
                <a:lnTo>
                  <a:pt x="145897" y="27401"/>
                </a:lnTo>
                <a:cubicBezTo>
                  <a:pt x="145897" y="17306"/>
                  <a:pt x="138010" y="9374"/>
                  <a:pt x="127973" y="9374"/>
                </a:cubicBezTo>
                <a:lnTo>
                  <a:pt x="27243" y="9374"/>
                </a:lnTo>
                <a:close/>
                <a:moveTo>
                  <a:pt x="169788" y="0"/>
                </a:moveTo>
                <a:lnTo>
                  <a:pt x="298164" y="0"/>
                </a:lnTo>
                <a:cubicBezTo>
                  <a:pt x="300688" y="0"/>
                  <a:pt x="302852" y="2163"/>
                  <a:pt x="302852" y="4687"/>
                </a:cubicBezTo>
                <a:lnTo>
                  <a:pt x="302852" y="50476"/>
                </a:lnTo>
                <a:lnTo>
                  <a:pt x="302852" y="298166"/>
                </a:lnTo>
                <a:cubicBezTo>
                  <a:pt x="302852" y="300689"/>
                  <a:pt x="300688" y="302853"/>
                  <a:pt x="298164" y="302853"/>
                </a:cubicBezTo>
                <a:lnTo>
                  <a:pt x="169788" y="302853"/>
                </a:lnTo>
                <a:cubicBezTo>
                  <a:pt x="167264" y="302853"/>
                  <a:pt x="165100" y="300689"/>
                  <a:pt x="165100" y="298166"/>
                </a:cubicBezTo>
                <a:cubicBezTo>
                  <a:pt x="165100" y="295642"/>
                  <a:pt x="167264" y="293479"/>
                  <a:pt x="169788" y="293479"/>
                </a:cubicBezTo>
                <a:lnTo>
                  <a:pt x="293476" y="293479"/>
                </a:lnTo>
                <a:lnTo>
                  <a:pt x="293476" y="55163"/>
                </a:lnTo>
                <a:lnTo>
                  <a:pt x="178803" y="55163"/>
                </a:lnTo>
                <a:cubicBezTo>
                  <a:pt x="176279" y="55163"/>
                  <a:pt x="174476" y="52999"/>
                  <a:pt x="174476" y="50476"/>
                </a:cubicBezTo>
                <a:cubicBezTo>
                  <a:pt x="174476" y="47952"/>
                  <a:pt x="176279" y="45789"/>
                  <a:pt x="178803" y="45789"/>
                </a:cubicBezTo>
                <a:lnTo>
                  <a:pt x="293476" y="45789"/>
                </a:lnTo>
                <a:lnTo>
                  <a:pt x="293476" y="9374"/>
                </a:lnTo>
                <a:lnTo>
                  <a:pt x="169788" y="9374"/>
                </a:lnTo>
                <a:cubicBezTo>
                  <a:pt x="167264" y="9374"/>
                  <a:pt x="165100" y="7211"/>
                  <a:pt x="165100" y="4687"/>
                </a:cubicBezTo>
                <a:cubicBezTo>
                  <a:pt x="165100" y="2163"/>
                  <a:pt x="167264" y="0"/>
                  <a:pt x="169788" y="0"/>
                </a:cubicBezTo>
                <a:close/>
                <a:moveTo>
                  <a:pt x="27243" y="0"/>
                </a:moveTo>
                <a:lnTo>
                  <a:pt x="127973" y="0"/>
                </a:lnTo>
                <a:cubicBezTo>
                  <a:pt x="143029" y="0"/>
                  <a:pt x="155217" y="12258"/>
                  <a:pt x="155217" y="27401"/>
                </a:cubicBezTo>
                <a:lnTo>
                  <a:pt x="155217" y="50476"/>
                </a:lnTo>
                <a:lnTo>
                  <a:pt x="155217" y="252377"/>
                </a:lnTo>
                <a:lnTo>
                  <a:pt x="155217" y="275812"/>
                </a:lnTo>
                <a:cubicBezTo>
                  <a:pt x="155217" y="290594"/>
                  <a:pt x="143029" y="302853"/>
                  <a:pt x="127973" y="302853"/>
                </a:cubicBezTo>
                <a:lnTo>
                  <a:pt x="27243" y="302853"/>
                </a:lnTo>
                <a:cubicBezTo>
                  <a:pt x="12188" y="302853"/>
                  <a:pt x="0" y="290594"/>
                  <a:pt x="0" y="275812"/>
                </a:cubicBezTo>
                <a:lnTo>
                  <a:pt x="0" y="252377"/>
                </a:lnTo>
                <a:lnTo>
                  <a:pt x="0" y="50476"/>
                </a:lnTo>
                <a:lnTo>
                  <a:pt x="0" y="27401"/>
                </a:lnTo>
                <a:cubicBezTo>
                  <a:pt x="0" y="12258"/>
                  <a:pt x="12188" y="0"/>
                  <a:pt x="27243"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77" name="Freeform 823">
            <a:extLst>
              <a:ext uri="{FF2B5EF4-FFF2-40B4-BE49-F238E27FC236}">
                <a16:creationId xmlns="" xmlns:a16="http://schemas.microsoft.com/office/drawing/2014/main" id="{C984C9BE-5718-1544-881A-BFD337EFB334}"/>
              </a:ext>
            </a:extLst>
          </p:cNvPr>
          <p:cNvSpPr>
            <a:spLocks noChangeArrowheads="1"/>
          </p:cNvSpPr>
          <p:nvPr/>
        </p:nvSpPr>
        <p:spPr bwMode="auto">
          <a:xfrm>
            <a:off x="9981621" y="5076880"/>
            <a:ext cx="352795" cy="464716"/>
          </a:xfrm>
          <a:custGeom>
            <a:avLst/>
            <a:gdLst>
              <a:gd name="T0" fmla="*/ 137768 w 229966"/>
              <a:gd name="T1" fmla="*/ 230547 h 302124"/>
              <a:gd name="T2" fmla="*/ 139562 w 229966"/>
              <a:gd name="T3" fmla="*/ 287377 h 302124"/>
              <a:gd name="T4" fmla="*/ 178311 w 229966"/>
              <a:gd name="T5" fmla="*/ 213642 h 302124"/>
              <a:gd name="T6" fmla="*/ 56278 w 229966"/>
              <a:gd name="T7" fmla="*/ 115772 h 302124"/>
              <a:gd name="T8" fmla="*/ 115778 w 229966"/>
              <a:gd name="T9" fmla="*/ 46896 h 302124"/>
              <a:gd name="T10" fmla="*/ 115778 w 229966"/>
              <a:gd name="T11" fmla="*/ 46896 h 302124"/>
              <a:gd name="T12" fmla="*/ 67088 w 229966"/>
              <a:gd name="T13" fmla="*/ 27326 h 302124"/>
              <a:gd name="T14" fmla="*/ 52019 w 229966"/>
              <a:gd name="T15" fmla="*/ 37757 h 302124"/>
              <a:gd name="T16" fmla="*/ 24750 w 229966"/>
              <a:gd name="T17" fmla="*/ 60777 h 302124"/>
              <a:gd name="T18" fmla="*/ 8964 w 229966"/>
              <a:gd name="T19" fmla="*/ 94227 h 302124"/>
              <a:gd name="T20" fmla="*/ 10758 w 229966"/>
              <a:gd name="T21" fmla="*/ 131275 h 302124"/>
              <a:gd name="T22" fmla="*/ 27262 w 229966"/>
              <a:gd name="T23" fmla="*/ 162927 h 302124"/>
              <a:gd name="T24" fmla="*/ 37308 w 229966"/>
              <a:gd name="T25" fmla="*/ 178393 h 302124"/>
              <a:gd name="T26" fmla="*/ 60629 w 229966"/>
              <a:gd name="T27" fmla="*/ 206088 h 302124"/>
              <a:gd name="T28" fmla="*/ 89691 w 229966"/>
              <a:gd name="T29" fmla="*/ 217958 h 302124"/>
              <a:gd name="T30" fmla="*/ 125570 w 229966"/>
              <a:gd name="T31" fmla="*/ 215080 h 302124"/>
              <a:gd name="T32" fmla="*/ 143150 w 229966"/>
              <a:gd name="T33" fmla="*/ 211484 h 302124"/>
              <a:gd name="T34" fmla="*/ 177593 w 229966"/>
              <a:gd name="T35" fmla="*/ 200693 h 302124"/>
              <a:gd name="T36" fmla="*/ 204502 w 229966"/>
              <a:gd name="T37" fmla="*/ 175515 h 302124"/>
              <a:gd name="T38" fmla="*/ 217418 w 229966"/>
              <a:gd name="T39" fmla="*/ 140986 h 302124"/>
              <a:gd name="T40" fmla="*/ 214189 w 229966"/>
              <a:gd name="T41" fmla="*/ 105018 h 302124"/>
              <a:gd name="T42" fmla="*/ 210602 w 229966"/>
              <a:gd name="T43" fmla="*/ 86674 h 302124"/>
              <a:gd name="T44" fmla="*/ 199838 w 229966"/>
              <a:gd name="T45" fmla="*/ 52504 h 302124"/>
              <a:gd name="T46" fmla="*/ 174723 w 229966"/>
              <a:gd name="T47" fmla="*/ 25528 h 302124"/>
              <a:gd name="T48" fmla="*/ 140280 w 229966"/>
              <a:gd name="T49" fmla="*/ 12939 h 302124"/>
              <a:gd name="T50" fmla="*/ 104401 w 229966"/>
              <a:gd name="T51" fmla="*/ 15816 h 302124"/>
              <a:gd name="T52" fmla="*/ 105478 w 229966"/>
              <a:gd name="T53" fmla="*/ 4306 h 302124"/>
              <a:gd name="T54" fmla="*/ 137768 w 229966"/>
              <a:gd name="T55" fmla="*/ 350 h 302124"/>
              <a:gd name="T56" fmla="*/ 166112 w 229966"/>
              <a:gd name="T57" fmla="*/ 16176 h 302124"/>
              <a:gd name="T58" fmla="*/ 193021 w 229966"/>
              <a:gd name="T59" fmla="*/ 43152 h 302124"/>
              <a:gd name="T60" fmla="*/ 211319 w 229966"/>
              <a:gd name="T61" fmla="*/ 70848 h 302124"/>
              <a:gd name="T62" fmla="*/ 225670 w 229966"/>
              <a:gd name="T63" fmla="*/ 105737 h 302124"/>
              <a:gd name="T64" fmla="*/ 229617 w 229966"/>
              <a:gd name="T65" fmla="*/ 138468 h 302124"/>
              <a:gd name="T66" fmla="*/ 213831 w 229966"/>
              <a:gd name="T67" fmla="*/ 166523 h 302124"/>
              <a:gd name="T68" fmla="*/ 186922 w 229966"/>
              <a:gd name="T69" fmla="*/ 193500 h 302124"/>
              <a:gd name="T70" fmla="*/ 209525 w 229966"/>
              <a:gd name="T71" fmla="*/ 273709 h 302124"/>
              <a:gd name="T72" fmla="*/ 138845 w 229966"/>
              <a:gd name="T73" fmla="*/ 302124 h 302124"/>
              <a:gd name="T74" fmla="*/ 95073 w 229966"/>
              <a:gd name="T75" fmla="*/ 230547 h 302124"/>
              <a:gd name="T76" fmla="*/ 70317 w 229966"/>
              <a:gd name="T77" fmla="*/ 212203 h 302124"/>
              <a:gd name="T78" fmla="*/ 66011 w 229966"/>
              <a:gd name="T79" fmla="*/ 255005 h 302124"/>
              <a:gd name="T80" fmla="*/ 68882 w 229966"/>
              <a:gd name="T81" fmla="*/ 255365 h 302124"/>
              <a:gd name="T82" fmla="*/ 71393 w 229966"/>
              <a:gd name="T83" fmla="*/ 257163 h 302124"/>
              <a:gd name="T84" fmla="*/ 109783 w 229966"/>
              <a:gd name="T85" fmla="*/ 262559 h 302124"/>
              <a:gd name="T86" fmla="*/ 87180 w 229966"/>
              <a:gd name="T87" fmla="*/ 299965 h 302124"/>
              <a:gd name="T88" fmla="*/ 20445 w 229966"/>
              <a:gd name="T89" fmla="*/ 273709 h 302124"/>
              <a:gd name="T90" fmla="*/ 42690 w 229966"/>
              <a:gd name="T91" fmla="*/ 193500 h 302124"/>
              <a:gd name="T92" fmla="*/ 16140 w 229966"/>
              <a:gd name="T93" fmla="*/ 166523 h 302124"/>
              <a:gd name="T94" fmla="*/ 353 w 229966"/>
              <a:gd name="T95" fmla="*/ 138468 h 302124"/>
              <a:gd name="T96" fmla="*/ 3941 w 229966"/>
              <a:gd name="T97" fmla="*/ 105737 h 302124"/>
              <a:gd name="T98" fmla="*/ 18651 w 229966"/>
              <a:gd name="T99" fmla="*/ 70848 h 302124"/>
              <a:gd name="T100" fmla="*/ 36949 w 229966"/>
              <a:gd name="T101" fmla="*/ 43152 h 302124"/>
              <a:gd name="T102" fmla="*/ 63500 w 229966"/>
              <a:gd name="T103" fmla="*/ 16176 h 302124"/>
              <a:gd name="T104" fmla="*/ 92203 w 229966"/>
              <a:gd name="T105" fmla="*/ 350 h 30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966" h="302124">
                <a:moveTo>
                  <a:pt x="159295" y="212203"/>
                </a:moveTo>
                <a:cubicBezTo>
                  <a:pt x="156425" y="211124"/>
                  <a:pt x="152837" y="212203"/>
                  <a:pt x="151761" y="215440"/>
                </a:cubicBezTo>
                <a:lnTo>
                  <a:pt x="148891" y="221914"/>
                </a:lnTo>
                <a:cubicBezTo>
                  <a:pt x="146738" y="226590"/>
                  <a:pt x="142791" y="229468"/>
                  <a:pt x="137768" y="230547"/>
                </a:cubicBezTo>
                <a:cubicBezTo>
                  <a:pt x="133104" y="231626"/>
                  <a:pt x="128081" y="230187"/>
                  <a:pt x="124134" y="226590"/>
                </a:cubicBezTo>
                <a:lnTo>
                  <a:pt x="119111" y="221914"/>
                </a:lnTo>
                <a:cubicBezTo>
                  <a:pt x="117317" y="220476"/>
                  <a:pt x="115165" y="219756"/>
                  <a:pt x="113012" y="220476"/>
                </a:cubicBezTo>
                <a:lnTo>
                  <a:pt x="139562" y="287377"/>
                </a:lnTo>
                <a:lnTo>
                  <a:pt x="158578" y="257163"/>
                </a:lnTo>
                <a:cubicBezTo>
                  <a:pt x="159654" y="255365"/>
                  <a:pt x="161807" y="254646"/>
                  <a:pt x="163601" y="255005"/>
                </a:cubicBezTo>
                <a:lnTo>
                  <a:pt x="198403" y="263997"/>
                </a:lnTo>
                <a:lnTo>
                  <a:pt x="178311" y="213642"/>
                </a:lnTo>
                <a:cubicBezTo>
                  <a:pt x="174364" y="215800"/>
                  <a:pt x="170418" y="216160"/>
                  <a:pt x="166112" y="214721"/>
                </a:cubicBezTo>
                <a:lnTo>
                  <a:pt x="159295" y="212203"/>
                </a:lnTo>
                <a:close/>
                <a:moveTo>
                  <a:pt x="115778" y="56272"/>
                </a:moveTo>
                <a:cubicBezTo>
                  <a:pt x="82963" y="56272"/>
                  <a:pt x="56278" y="82957"/>
                  <a:pt x="56278" y="115772"/>
                </a:cubicBezTo>
                <a:cubicBezTo>
                  <a:pt x="56278" y="148587"/>
                  <a:pt x="82963" y="175272"/>
                  <a:pt x="115778" y="175272"/>
                </a:cubicBezTo>
                <a:cubicBezTo>
                  <a:pt x="148954" y="175272"/>
                  <a:pt x="175638" y="148587"/>
                  <a:pt x="175638" y="115772"/>
                </a:cubicBezTo>
                <a:cubicBezTo>
                  <a:pt x="175638" y="82957"/>
                  <a:pt x="148954" y="56272"/>
                  <a:pt x="115778" y="56272"/>
                </a:cubicBezTo>
                <a:close/>
                <a:moveTo>
                  <a:pt x="115778" y="46896"/>
                </a:moveTo>
                <a:cubicBezTo>
                  <a:pt x="154002" y="46896"/>
                  <a:pt x="184654" y="77908"/>
                  <a:pt x="184654" y="115772"/>
                </a:cubicBezTo>
                <a:cubicBezTo>
                  <a:pt x="184654" y="153996"/>
                  <a:pt x="154002" y="184648"/>
                  <a:pt x="115778" y="184648"/>
                </a:cubicBezTo>
                <a:cubicBezTo>
                  <a:pt x="77914" y="184648"/>
                  <a:pt x="46902" y="153996"/>
                  <a:pt x="46902" y="115772"/>
                </a:cubicBezTo>
                <a:cubicBezTo>
                  <a:pt x="46902" y="77908"/>
                  <a:pt x="77914" y="46896"/>
                  <a:pt x="115778" y="46896"/>
                </a:cubicBezTo>
                <a:close/>
                <a:moveTo>
                  <a:pt x="93996" y="9342"/>
                </a:moveTo>
                <a:cubicBezTo>
                  <a:pt x="91844" y="9702"/>
                  <a:pt x="90409" y="11140"/>
                  <a:pt x="89691" y="12939"/>
                </a:cubicBezTo>
                <a:lnTo>
                  <a:pt x="86462" y="19413"/>
                </a:lnTo>
                <a:cubicBezTo>
                  <a:pt x="83233" y="26607"/>
                  <a:pt x="74981" y="30203"/>
                  <a:pt x="67088" y="27326"/>
                </a:cubicBezTo>
                <a:lnTo>
                  <a:pt x="60629" y="24808"/>
                </a:lnTo>
                <a:cubicBezTo>
                  <a:pt x="58477" y="24089"/>
                  <a:pt x="56683" y="24089"/>
                  <a:pt x="54889" y="25528"/>
                </a:cubicBezTo>
                <a:cubicBezTo>
                  <a:pt x="53454" y="26607"/>
                  <a:pt x="52377" y="28405"/>
                  <a:pt x="52377" y="30563"/>
                </a:cubicBezTo>
                <a:lnTo>
                  <a:pt x="52019" y="37757"/>
                </a:lnTo>
                <a:cubicBezTo>
                  <a:pt x="51660" y="45670"/>
                  <a:pt x="45201" y="52145"/>
                  <a:pt x="37308" y="52504"/>
                </a:cubicBezTo>
                <a:lnTo>
                  <a:pt x="30132" y="52504"/>
                </a:lnTo>
                <a:cubicBezTo>
                  <a:pt x="27980" y="52504"/>
                  <a:pt x="26186" y="53583"/>
                  <a:pt x="25109" y="55382"/>
                </a:cubicBezTo>
                <a:cubicBezTo>
                  <a:pt x="24033" y="57180"/>
                  <a:pt x="23674" y="58978"/>
                  <a:pt x="24750" y="60777"/>
                </a:cubicBezTo>
                <a:lnTo>
                  <a:pt x="27262" y="67611"/>
                </a:lnTo>
                <a:cubicBezTo>
                  <a:pt x="29773" y="75164"/>
                  <a:pt x="26186" y="83797"/>
                  <a:pt x="19010" y="86674"/>
                </a:cubicBezTo>
                <a:lnTo>
                  <a:pt x="12552" y="89911"/>
                </a:lnTo>
                <a:cubicBezTo>
                  <a:pt x="10758" y="90990"/>
                  <a:pt x="9682" y="92429"/>
                  <a:pt x="8964" y="94227"/>
                </a:cubicBezTo>
                <a:cubicBezTo>
                  <a:pt x="8605" y="96385"/>
                  <a:pt x="9323" y="98184"/>
                  <a:pt x="10758" y="99623"/>
                </a:cubicBezTo>
                <a:lnTo>
                  <a:pt x="15422" y="105018"/>
                </a:lnTo>
                <a:cubicBezTo>
                  <a:pt x="20804" y="110773"/>
                  <a:pt x="20804" y="120124"/>
                  <a:pt x="15422" y="125879"/>
                </a:cubicBezTo>
                <a:lnTo>
                  <a:pt x="10758" y="131275"/>
                </a:lnTo>
                <a:cubicBezTo>
                  <a:pt x="9323" y="132713"/>
                  <a:pt x="8605" y="134512"/>
                  <a:pt x="8964" y="136310"/>
                </a:cubicBezTo>
                <a:cubicBezTo>
                  <a:pt x="9682" y="138468"/>
                  <a:pt x="10758" y="139907"/>
                  <a:pt x="12552" y="140986"/>
                </a:cubicBezTo>
                <a:lnTo>
                  <a:pt x="19010" y="143863"/>
                </a:lnTo>
                <a:cubicBezTo>
                  <a:pt x="26186" y="147101"/>
                  <a:pt x="29773" y="155733"/>
                  <a:pt x="27262" y="162927"/>
                </a:cubicBezTo>
                <a:lnTo>
                  <a:pt x="24750" y="169761"/>
                </a:lnTo>
                <a:cubicBezTo>
                  <a:pt x="23674" y="171919"/>
                  <a:pt x="24033" y="173717"/>
                  <a:pt x="25109" y="175515"/>
                </a:cubicBezTo>
                <a:cubicBezTo>
                  <a:pt x="26186" y="177314"/>
                  <a:pt x="27980" y="178033"/>
                  <a:pt x="30132" y="178393"/>
                </a:cubicBezTo>
                <a:lnTo>
                  <a:pt x="37308" y="178393"/>
                </a:lnTo>
                <a:cubicBezTo>
                  <a:pt x="45201" y="178753"/>
                  <a:pt x="51660" y="185227"/>
                  <a:pt x="52019" y="193500"/>
                </a:cubicBezTo>
                <a:lnTo>
                  <a:pt x="52377" y="200693"/>
                </a:lnTo>
                <a:cubicBezTo>
                  <a:pt x="52377" y="202492"/>
                  <a:pt x="53454" y="204290"/>
                  <a:pt x="54889" y="205369"/>
                </a:cubicBezTo>
                <a:cubicBezTo>
                  <a:pt x="56683" y="206448"/>
                  <a:pt x="58836" y="206448"/>
                  <a:pt x="60629" y="206088"/>
                </a:cubicBezTo>
                <a:lnTo>
                  <a:pt x="67088" y="203571"/>
                </a:lnTo>
                <a:cubicBezTo>
                  <a:pt x="69240" y="202851"/>
                  <a:pt x="70675" y="202492"/>
                  <a:pt x="72469" y="202492"/>
                </a:cubicBezTo>
                <a:cubicBezTo>
                  <a:pt x="78569" y="202492"/>
                  <a:pt x="83950" y="206088"/>
                  <a:pt x="86462" y="211484"/>
                </a:cubicBezTo>
                <a:lnTo>
                  <a:pt x="89691" y="217958"/>
                </a:lnTo>
                <a:cubicBezTo>
                  <a:pt x="90409" y="219756"/>
                  <a:pt x="91844" y="221195"/>
                  <a:pt x="93996" y="221555"/>
                </a:cubicBezTo>
                <a:cubicBezTo>
                  <a:pt x="95790" y="221914"/>
                  <a:pt x="97943" y="221555"/>
                  <a:pt x="99378" y="219756"/>
                </a:cubicBezTo>
                <a:lnTo>
                  <a:pt x="104401" y="215080"/>
                </a:lnTo>
                <a:cubicBezTo>
                  <a:pt x="110501" y="209685"/>
                  <a:pt x="119470" y="209685"/>
                  <a:pt x="125570" y="215080"/>
                </a:cubicBezTo>
                <a:lnTo>
                  <a:pt x="130592" y="219756"/>
                </a:lnTo>
                <a:cubicBezTo>
                  <a:pt x="132028" y="221555"/>
                  <a:pt x="134180" y="221914"/>
                  <a:pt x="135974" y="221555"/>
                </a:cubicBezTo>
                <a:cubicBezTo>
                  <a:pt x="138127" y="221195"/>
                  <a:pt x="139562" y="219756"/>
                  <a:pt x="140280" y="217958"/>
                </a:cubicBezTo>
                <a:lnTo>
                  <a:pt x="143150" y="211484"/>
                </a:lnTo>
                <a:cubicBezTo>
                  <a:pt x="146738" y="204290"/>
                  <a:pt x="154990" y="200693"/>
                  <a:pt x="162524" y="203571"/>
                </a:cubicBezTo>
                <a:lnTo>
                  <a:pt x="169341" y="206088"/>
                </a:lnTo>
                <a:cubicBezTo>
                  <a:pt x="171135" y="206448"/>
                  <a:pt x="173288" y="206448"/>
                  <a:pt x="174723" y="205369"/>
                </a:cubicBezTo>
                <a:cubicBezTo>
                  <a:pt x="176517" y="204290"/>
                  <a:pt x="177593" y="202492"/>
                  <a:pt x="177593" y="200693"/>
                </a:cubicBezTo>
                <a:lnTo>
                  <a:pt x="177952" y="193500"/>
                </a:lnTo>
                <a:cubicBezTo>
                  <a:pt x="178311" y="185227"/>
                  <a:pt x="184769" y="178753"/>
                  <a:pt x="192662" y="178393"/>
                </a:cubicBezTo>
                <a:lnTo>
                  <a:pt x="199838" y="178393"/>
                </a:lnTo>
                <a:cubicBezTo>
                  <a:pt x="201632" y="178033"/>
                  <a:pt x="203426" y="177314"/>
                  <a:pt x="204502" y="175515"/>
                </a:cubicBezTo>
                <a:cubicBezTo>
                  <a:pt x="205579" y="173717"/>
                  <a:pt x="205937" y="171919"/>
                  <a:pt x="205220" y="169761"/>
                </a:cubicBezTo>
                <a:lnTo>
                  <a:pt x="202708" y="162927"/>
                </a:lnTo>
                <a:cubicBezTo>
                  <a:pt x="199838" y="155733"/>
                  <a:pt x="203426" y="147101"/>
                  <a:pt x="210602" y="143863"/>
                </a:cubicBezTo>
                <a:lnTo>
                  <a:pt x="217418" y="140986"/>
                </a:lnTo>
                <a:cubicBezTo>
                  <a:pt x="219212" y="139907"/>
                  <a:pt x="220289" y="138468"/>
                  <a:pt x="221006" y="136310"/>
                </a:cubicBezTo>
                <a:cubicBezTo>
                  <a:pt x="221006" y="134512"/>
                  <a:pt x="220647" y="132713"/>
                  <a:pt x="219212" y="131275"/>
                </a:cubicBezTo>
                <a:lnTo>
                  <a:pt x="214189" y="125879"/>
                </a:lnTo>
                <a:cubicBezTo>
                  <a:pt x="209166" y="120124"/>
                  <a:pt x="209166" y="110773"/>
                  <a:pt x="214189" y="105018"/>
                </a:cubicBezTo>
                <a:lnTo>
                  <a:pt x="219212" y="99623"/>
                </a:lnTo>
                <a:cubicBezTo>
                  <a:pt x="220647" y="98184"/>
                  <a:pt x="221006" y="96385"/>
                  <a:pt x="221006" y="94227"/>
                </a:cubicBezTo>
                <a:cubicBezTo>
                  <a:pt x="220289" y="92429"/>
                  <a:pt x="219212" y="90990"/>
                  <a:pt x="217418" y="89911"/>
                </a:cubicBezTo>
                <a:lnTo>
                  <a:pt x="210602" y="86674"/>
                </a:lnTo>
                <a:cubicBezTo>
                  <a:pt x="203426" y="83797"/>
                  <a:pt x="199838" y="75164"/>
                  <a:pt x="202708" y="67611"/>
                </a:cubicBezTo>
                <a:lnTo>
                  <a:pt x="205220" y="60777"/>
                </a:lnTo>
                <a:cubicBezTo>
                  <a:pt x="205937" y="58978"/>
                  <a:pt x="205579" y="57180"/>
                  <a:pt x="204502" y="55382"/>
                </a:cubicBezTo>
                <a:cubicBezTo>
                  <a:pt x="203426" y="53583"/>
                  <a:pt x="201632" y="52504"/>
                  <a:pt x="199838" y="52504"/>
                </a:cubicBezTo>
                <a:lnTo>
                  <a:pt x="192662" y="52504"/>
                </a:lnTo>
                <a:cubicBezTo>
                  <a:pt x="184769" y="52145"/>
                  <a:pt x="178311" y="45670"/>
                  <a:pt x="177952" y="37757"/>
                </a:cubicBezTo>
                <a:lnTo>
                  <a:pt x="177593" y="30563"/>
                </a:lnTo>
                <a:cubicBezTo>
                  <a:pt x="177593" y="28405"/>
                  <a:pt x="176517" y="26607"/>
                  <a:pt x="174723" y="25528"/>
                </a:cubicBezTo>
                <a:cubicBezTo>
                  <a:pt x="173288" y="24089"/>
                  <a:pt x="171135" y="24089"/>
                  <a:pt x="169341" y="24808"/>
                </a:cubicBezTo>
                <a:lnTo>
                  <a:pt x="162524" y="27326"/>
                </a:lnTo>
                <a:cubicBezTo>
                  <a:pt x="154990" y="30203"/>
                  <a:pt x="146738" y="26607"/>
                  <a:pt x="143150" y="19413"/>
                </a:cubicBezTo>
                <a:lnTo>
                  <a:pt x="140280" y="12939"/>
                </a:lnTo>
                <a:cubicBezTo>
                  <a:pt x="139562" y="11140"/>
                  <a:pt x="138127" y="9702"/>
                  <a:pt x="135974" y="9342"/>
                </a:cubicBezTo>
                <a:cubicBezTo>
                  <a:pt x="134180" y="8982"/>
                  <a:pt x="132028" y="9342"/>
                  <a:pt x="130592" y="10781"/>
                </a:cubicBezTo>
                <a:lnTo>
                  <a:pt x="125570" y="15816"/>
                </a:lnTo>
                <a:cubicBezTo>
                  <a:pt x="119470" y="21211"/>
                  <a:pt x="110501" y="21211"/>
                  <a:pt x="104401" y="15816"/>
                </a:cubicBezTo>
                <a:lnTo>
                  <a:pt x="99378" y="10781"/>
                </a:lnTo>
                <a:cubicBezTo>
                  <a:pt x="97943" y="9342"/>
                  <a:pt x="95790" y="8982"/>
                  <a:pt x="93996" y="9342"/>
                </a:cubicBezTo>
                <a:close/>
                <a:moveTo>
                  <a:pt x="92203" y="350"/>
                </a:moveTo>
                <a:cubicBezTo>
                  <a:pt x="96867" y="-729"/>
                  <a:pt x="101890" y="709"/>
                  <a:pt x="105478" y="4306"/>
                </a:cubicBezTo>
                <a:lnTo>
                  <a:pt x="110859" y="8982"/>
                </a:lnTo>
                <a:cubicBezTo>
                  <a:pt x="113012" y="11140"/>
                  <a:pt x="116600" y="11140"/>
                  <a:pt x="119111" y="8982"/>
                </a:cubicBezTo>
                <a:lnTo>
                  <a:pt x="124134" y="4306"/>
                </a:lnTo>
                <a:cubicBezTo>
                  <a:pt x="128081" y="709"/>
                  <a:pt x="133104" y="-729"/>
                  <a:pt x="137768" y="350"/>
                </a:cubicBezTo>
                <a:cubicBezTo>
                  <a:pt x="142791" y="1429"/>
                  <a:pt x="146738" y="4306"/>
                  <a:pt x="148891" y="8982"/>
                </a:cubicBezTo>
                <a:lnTo>
                  <a:pt x="151761" y="15816"/>
                </a:lnTo>
                <a:cubicBezTo>
                  <a:pt x="152837" y="18334"/>
                  <a:pt x="156425" y="19773"/>
                  <a:pt x="159295" y="18694"/>
                </a:cubicBezTo>
                <a:lnTo>
                  <a:pt x="166112" y="16176"/>
                </a:lnTo>
                <a:cubicBezTo>
                  <a:pt x="170776" y="14737"/>
                  <a:pt x="175799" y="15097"/>
                  <a:pt x="180105" y="17974"/>
                </a:cubicBezTo>
                <a:cubicBezTo>
                  <a:pt x="184051" y="20492"/>
                  <a:pt x="186563" y="25168"/>
                  <a:pt x="186563" y="30203"/>
                </a:cubicBezTo>
                <a:lnTo>
                  <a:pt x="186922" y="37397"/>
                </a:lnTo>
                <a:cubicBezTo>
                  <a:pt x="187280" y="40275"/>
                  <a:pt x="189433" y="43152"/>
                  <a:pt x="193021" y="43152"/>
                </a:cubicBezTo>
                <a:lnTo>
                  <a:pt x="200197" y="43512"/>
                </a:lnTo>
                <a:cubicBezTo>
                  <a:pt x="204861" y="43871"/>
                  <a:pt x="209525" y="46029"/>
                  <a:pt x="212037" y="50346"/>
                </a:cubicBezTo>
                <a:cubicBezTo>
                  <a:pt x="214907" y="54303"/>
                  <a:pt x="215624" y="59338"/>
                  <a:pt x="213831" y="64014"/>
                </a:cubicBezTo>
                <a:lnTo>
                  <a:pt x="211319" y="70848"/>
                </a:lnTo>
                <a:cubicBezTo>
                  <a:pt x="210243" y="74085"/>
                  <a:pt x="211678" y="77322"/>
                  <a:pt x="214548" y="78401"/>
                </a:cubicBezTo>
                <a:lnTo>
                  <a:pt x="221006" y="81638"/>
                </a:lnTo>
                <a:cubicBezTo>
                  <a:pt x="225670" y="83797"/>
                  <a:pt x="228900" y="87753"/>
                  <a:pt x="229617" y="92429"/>
                </a:cubicBezTo>
                <a:cubicBezTo>
                  <a:pt x="230693" y="97464"/>
                  <a:pt x="229258" y="102140"/>
                  <a:pt x="225670" y="105737"/>
                </a:cubicBezTo>
                <a:lnTo>
                  <a:pt x="221006" y="111492"/>
                </a:lnTo>
                <a:cubicBezTo>
                  <a:pt x="218854" y="113650"/>
                  <a:pt x="218854" y="117247"/>
                  <a:pt x="221006" y="119405"/>
                </a:cubicBezTo>
                <a:lnTo>
                  <a:pt x="225670" y="124800"/>
                </a:lnTo>
                <a:cubicBezTo>
                  <a:pt x="229258" y="128397"/>
                  <a:pt x="230693" y="133433"/>
                  <a:pt x="229617" y="138468"/>
                </a:cubicBezTo>
                <a:cubicBezTo>
                  <a:pt x="228900" y="143144"/>
                  <a:pt x="225670" y="147101"/>
                  <a:pt x="221006" y="149259"/>
                </a:cubicBezTo>
                <a:lnTo>
                  <a:pt x="214548" y="152136"/>
                </a:lnTo>
                <a:cubicBezTo>
                  <a:pt x="211678" y="153575"/>
                  <a:pt x="210243" y="157172"/>
                  <a:pt x="211319" y="160049"/>
                </a:cubicBezTo>
                <a:lnTo>
                  <a:pt x="213831" y="166523"/>
                </a:lnTo>
                <a:cubicBezTo>
                  <a:pt x="215624" y="171199"/>
                  <a:pt x="214907" y="176235"/>
                  <a:pt x="212037" y="180551"/>
                </a:cubicBezTo>
                <a:cubicBezTo>
                  <a:pt x="209525" y="184508"/>
                  <a:pt x="204861" y="187025"/>
                  <a:pt x="200197" y="187385"/>
                </a:cubicBezTo>
                <a:lnTo>
                  <a:pt x="193021" y="187745"/>
                </a:lnTo>
                <a:cubicBezTo>
                  <a:pt x="189433" y="187745"/>
                  <a:pt x="187280" y="190262"/>
                  <a:pt x="186922" y="193500"/>
                </a:cubicBezTo>
                <a:lnTo>
                  <a:pt x="186563" y="201053"/>
                </a:lnTo>
                <a:cubicBezTo>
                  <a:pt x="186563" y="202851"/>
                  <a:pt x="185845" y="204650"/>
                  <a:pt x="185128" y="206448"/>
                </a:cubicBezTo>
                <a:lnTo>
                  <a:pt x="210243" y="269033"/>
                </a:lnTo>
                <a:cubicBezTo>
                  <a:pt x="210960" y="270472"/>
                  <a:pt x="210602" y="272270"/>
                  <a:pt x="209525" y="273709"/>
                </a:cubicBezTo>
                <a:cubicBezTo>
                  <a:pt x="208090" y="275147"/>
                  <a:pt x="206655" y="275507"/>
                  <a:pt x="204861" y="275147"/>
                </a:cubicBezTo>
                <a:lnTo>
                  <a:pt x="164677" y="264717"/>
                </a:lnTo>
                <a:lnTo>
                  <a:pt x="142791" y="299965"/>
                </a:lnTo>
                <a:cubicBezTo>
                  <a:pt x="141715" y="301045"/>
                  <a:pt x="140280" y="302124"/>
                  <a:pt x="138845" y="302124"/>
                </a:cubicBezTo>
                <a:cubicBezTo>
                  <a:pt x="138486" y="302124"/>
                  <a:pt x="138486" y="302124"/>
                  <a:pt x="138486" y="302124"/>
                </a:cubicBezTo>
                <a:cubicBezTo>
                  <a:pt x="136692" y="301764"/>
                  <a:pt x="135257" y="300685"/>
                  <a:pt x="134539" y="299246"/>
                </a:cubicBezTo>
                <a:lnTo>
                  <a:pt x="105478" y="226590"/>
                </a:lnTo>
                <a:cubicBezTo>
                  <a:pt x="102607" y="229468"/>
                  <a:pt x="99019" y="230547"/>
                  <a:pt x="95073" y="230547"/>
                </a:cubicBezTo>
                <a:cubicBezTo>
                  <a:pt x="94355" y="230547"/>
                  <a:pt x="93279" y="230547"/>
                  <a:pt x="92203" y="230547"/>
                </a:cubicBezTo>
                <a:cubicBezTo>
                  <a:pt x="87180" y="229468"/>
                  <a:pt x="83233" y="226590"/>
                  <a:pt x="81080" y="221914"/>
                </a:cubicBezTo>
                <a:lnTo>
                  <a:pt x="78210" y="215440"/>
                </a:lnTo>
                <a:cubicBezTo>
                  <a:pt x="76775" y="212203"/>
                  <a:pt x="73546" y="211124"/>
                  <a:pt x="70317" y="212203"/>
                </a:cubicBezTo>
                <a:lnTo>
                  <a:pt x="63500" y="214721"/>
                </a:lnTo>
                <a:cubicBezTo>
                  <a:pt x="59553" y="216160"/>
                  <a:pt x="55248" y="215800"/>
                  <a:pt x="51660" y="213642"/>
                </a:cubicBezTo>
                <a:lnTo>
                  <a:pt x="31567" y="263997"/>
                </a:lnTo>
                <a:lnTo>
                  <a:pt x="66011" y="255005"/>
                </a:lnTo>
                <a:lnTo>
                  <a:pt x="66370" y="255005"/>
                </a:lnTo>
                <a:cubicBezTo>
                  <a:pt x="66729" y="255005"/>
                  <a:pt x="67088" y="255005"/>
                  <a:pt x="67446" y="255005"/>
                </a:cubicBezTo>
                <a:cubicBezTo>
                  <a:pt x="67805" y="255005"/>
                  <a:pt x="67805" y="255005"/>
                  <a:pt x="68164" y="255005"/>
                </a:cubicBezTo>
                <a:cubicBezTo>
                  <a:pt x="68523" y="255005"/>
                  <a:pt x="68523" y="255365"/>
                  <a:pt x="68882" y="255365"/>
                </a:cubicBezTo>
                <a:cubicBezTo>
                  <a:pt x="69240" y="255365"/>
                  <a:pt x="69599" y="255365"/>
                  <a:pt x="69599" y="255725"/>
                </a:cubicBezTo>
                <a:cubicBezTo>
                  <a:pt x="69958" y="255725"/>
                  <a:pt x="70317" y="256084"/>
                  <a:pt x="70317" y="256084"/>
                </a:cubicBezTo>
                <a:cubicBezTo>
                  <a:pt x="70675" y="256444"/>
                  <a:pt x="70675" y="256804"/>
                  <a:pt x="71034" y="256804"/>
                </a:cubicBezTo>
                <a:cubicBezTo>
                  <a:pt x="71034" y="256804"/>
                  <a:pt x="71393" y="256804"/>
                  <a:pt x="71393" y="257163"/>
                </a:cubicBezTo>
                <a:lnTo>
                  <a:pt x="90050" y="287377"/>
                </a:lnTo>
                <a:lnTo>
                  <a:pt x="101531" y="258962"/>
                </a:lnTo>
                <a:cubicBezTo>
                  <a:pt x="102248" y="256804"/>
                  <a:pt x="105119" y="255365"/>
                  <a:pt x="107630" y="256444"/>
                </a:cubicBezTo>
                <a:cubicBezTo>
                  <a:pt x="109783" y="257163"/>
                  <a:pt x="110859" y="260041"/>
                  <a:pt x="109783" y="262559"/>
                </a:cubicBezTo>
                <a:lnTo>
                  <a:pt x="95073" y="299246"/>
                </a:lnTo>
                <a:cubicBezTo>
                  <a:pt x="94714" y="300685"/>
                  <a:pt x="93279" y="301764"/>
                  <a:pt x="91485" y="302124"/>
                </a:cubicBezTo>
                <a:cubicBezTo>
                  <a:pt x="91126" y="302124"/>
                  <a:pt x="91126" y="302124"/>
                  <a:pt x="91126" y="302124"/>
                </a:cubicBezTo>
                <a:cubicBezTo>
                  <a:pt x="89332" y="302124"/>
                  <a:pt x="87897" y="301045"/>
                  <a:pt x="87180" y="299965"/>
                </a:cubicBezTo>
                <a:lnTo>
                  <a:pt x="65294" y="264717"/>
                </a:lnTo>
                <a:lnTo>
                  <a:pt x="25109" y="275147"/>
                </a:lnTo>
                <a:cubicBezTo>
                  <a:pt x="24750" y="275147"/>
                  <a:pt x="24392" y="275147"/>
                  <a:pt x="23674" y="275147"/>
                </a:cubicBezTo>
                <a:cubicBezTo>
                  <a:pt x="22598" y="275147"/>
                  <a:pt x="21163" y="274788"/>
                  <a:pt x="20445" y="273709"/>
                </a:cubicBezTo>
                <a:cubicBezTo>
                  <a:pt x="19369" y="272270"/>
                  <a:pt x="19010" y="270472"/>
                  <a:pt x="19727" y="269033"/>
                </a:cubicBezTo>
                <a:lnTo>
                  <a:pt x="44484" y="206448"/>
                </a:lnTo>
                <a:cubicBezTo>
                  <a:pt x="43766" y="204650"/>
                  <a:pt x="43049" y="202851"/>
                  <a:pt x="43049" y="201053"/>
                </a:cubicBezTo>
                <a:lnTo>
                  <a:pt x="42690" y="193500"/>
                </a:lnTo>
                <a:cubicBezTo>
                  <a:pt x="42690" y="190262"/>
                  <a:pt x="40178" y="187745"/>
                  <a:pt x="36949" y="187745"/>
                </a:cubicBezTo>
                <a:lnTo>
                  <a:pt x="29773" y="187385"/>
                </a:lnTo>
                <a:cubicBezTo>
                  <a:pt x="24750" y="187025"/>
                  <a:pt x="20445" y="184508"/>
                  <a:pt x="17575" y="180551"/>
                </a:cubicBezTo>
                <a:cubicBezTo>
                  <a:pt x="15063" y="176235"/>
                  <a:pt x="14346" y="171199"/>
                  <a:pt x="16140" y="166523"/>
                </a:cubicBezTo>
                <a:lnTo>
                  <a:pt x="18651" y="160049"/>
                </a:lnTo>
                <a:cubicBezTo>
                  <a:pt x="19727" y="157172"/>
                  <a:pt x="17934" y="153575"/>
                  <a:pt x="15422" y="152136"/>
                </a:cubicBezTo>
                <a:lnTo>
                  <a:pt x="8964" y="149259"/>
                </a:lnTo>
                <a:cubicBezTo>
                  <a:pt x="4300" y="147101"/>
                  <a:pt x="1071" y="143144"/>
                  <a:pt x="353" y="138468"/>
                </a:cubicBezTo>
                <a:cubicBezTo>
                  <a:pt x="-723" y="133433"/>
                  <a:pt x="712" y="128397"/>
                  <a:pt x="3941" y="124800"/>
                </a:cubicBezTo>
                <a:lnTo>
                  <a:pt x="8964" y="119405"/>
                </a:lnTo>
                <a:cubicBezTo>
                  <a:pt x="10758" y="117247"/>
                  <a:pt x="10758" y="113650"/>
                  <a:pt x="8964" y="111492"/>
                </a:cubicBezTo>
                <a:lnTo>
                  <a:pt x="3941" y="105737"/>
                </a:lnTo>
                <a:cubicBezTo>
                  <a:pt x="712" y="102140"/>
                  <a:pt x="-723" y="97464"/>
                  <a:pt x="353" y="92429"/>
                </a:cubicBezTo>
                <a:cubicBezTo>
                  <a:pt x="1071" y="87753"/>
                  <a:pt x="4300" y="83797"/>
                  <a:pt x="8964" y="81638"/>
                </a:cubicBezTo>
                <a:lnTo>
                  <a:pt x="15422" y="78401"/>
                </a:lnTo>
                <a:cubicBezTo>
                  <a:pt x="17934" y="77322"/>
                  <a:pt x="19727" y="74085"/>
                  <a:pt x="18651" y="70848"/>
                </a:cubicBezTo>
                <a:lnTo>
                  <a:pt x="16140" y="64014"/>
                </a:lnTo>
                <a:cubicBezTo>
                  <a:pt x="14346" y="59338"/>
                  <a:pt x="15063" y="54303"/>
                  <a:pt x="17575" y="50346"/>
                </a:cubicBezTo>
                <a:cubicBezTo>
                  <a:pt x="20445" y="46029"/>
                  <a:pt x="24750" y="43871"/>
                  <a:pt x="29773" y="43512"/>
                </a:cubicBezTo>
                <a:lnTo>
                  <a:pt x="36949" y="43152"/>
                </a:lnTo>
                <a:cubicBezTo>
                  <a:pt x="40178" y="43152"/>
                  <a:pt x="42690" y="40275"/>
                  <a:pt x="42690" y="37397"/>
                </a:cubicBezTo>
                <a:lnTo>
                  <a:pt x="43049" y="30203"/>
                </a:lnTo>
                <a:cubicBezTo>
                  <a:pt x="43407" y="25168"/>
                  <a:pt x="45919" y="20492"/>
                  <a:pt x="49866" y="17974"/>
                </a:cubicBezTo>
                <a:cubicBezTo>
                  <a:pt x="54171" y="15097"/>
                  <a:pt x="58836" y="14737"/>
                  <a:pt x="63500" y="16176"/>
                </a:cubicBezTo>
                <a:lnTo>
                  <a:pt x="70317" y="18694"/>
                </a:lnTo>
                <a:cubicBezTo>
                  <a:pt x="73546" y="19773"/>
                  <a:pt x="76775" y="18334"/>
                  <a:pt x="78210" y="15816"/>
                </a:cubicBezTo>
                <a:lnTo>
                  <a:pt x="81080" y="8982"/>
                </a:lnTo>
                <a:cubicBezTo>
                  <a:pt x="83233" y="4306"/>
                  <a:pt x="87180" y="1429"/>
                  <a:pt x="92203" y="35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78" name="Freeform 824">
            <a:extLst>
              <a:ext uri="{FF2B5EF4-FFF2-40B4-BE49-F238E27FC236}">
                <a16:creationId xmlns="" xmlns:a16="http://schemas.microsoft.com/office/drawing/2014/main" id="{011CE2A9-F0A6-4649-8695-532A6772A812}"/>
              </a:ext>
            </a:extLst>
          </p:cNvPr>
          <p:cNvSpPr>
            <a:spLocks noChangeArrowheads="1"/>
          </p:cNvSpPr>
          <p:nvPr/>
        </p:nvSpPr>
        <p:spPr bwMode="auto">
          <a:xfrm>
            <a:off x="6682006" y="1714333"/>
            <a:ext cx="464717" cy="464717"/>
          </a:xfrm>
          <a:custGeom>
            <a:avLst/>
            <a:gdLst>
              <a:gd name="T0" fmla="*/ 205352 w 303159"/>
              <a:gd name="T1" fmla="*/ 182272 h 302853"/>
              <a:gd name="T2" fmla="*/ 228389 w 303159"/>
              <a:gd name="T3" fmla="*/ 212256 h 302853"/>
              <a:gd name="T4" fmla="*/ 233429 w 303159"/>
              <a:gd name="T5" fmla="*/ 174776 h 302853"/>
              <a:gd name="T6" fmla="*/ 238108 w 303159"/>
              <a:gd name="T7" fmla="*/ 166923 h 302853"/>
              <a:gd name="T8" fmla="*/ 230909 w 303159"/>
              <a:gd name="T9" fmla="*/ 220822 h 302853"/>
              <a:gd name="T10" fmla="*/ 194554 w 303159"/>
              <a:gd name="T11" fmla="*/ 200119 h 302853"/>
              <a:gd name="T12" fmla="*/ 84575 w 303159"/>
              <a:gd name="T13" fmla="*/ 162281 h 302853"/>
              <a:gd name="T14" fmla="*/ 84215 w 303159"/>
              <a:gd name="T15" fmla="*/ 220307 h 302853"/>
              <a:gd name="T16" fmla="*/ 82415 w 303159"/>
              <a:gd name="T17" fmla="*/ 211764 h 302853"/>
              <a:gd name="T18" fmla="*/ 82775 w 303159"/>
              <a:gd name="T19" fmla="*/ 171537 h 302853"/>
              <a:gd name="T20" fmla="*/ 41400 w 303159"/>
              <a:gd name="T21" fmla="*/ 138447 h 302853"/>
              <a:gd name="T22" fmla="*/ 61319 w 303159"/>
              <a:gd name="T23" fmla="*/ 143134 h 302853"/>
              <a:gd name="T24" fmla="*/ 24740 w 303159"/>
              <a:gd name="T25" fmla="*/ 110686 h 302853"/>
              <a:gd name="T26" fmla="*/ 41400 w 303159"/>
              <a:gd name="T27" fmla="*/ 129434 h 302853"/>
              <a:gd name="T28" fmla="*/ 57697 w 303159"/>
              <a:gd name="T29" fmla="*/ 110325 h 302853"/>
              <a:gd name="T30" fmla="*/ 212911 w 303159"/>
              <a:gd name="T31" fmla="*/ 90639 h 302853"/>
              <a:gd name="T32" fmla="*/ 217951 w 303159"/>
              <a:gd name="T33" fmla="*/ 128119 h 302853"/>
              <a:gd name="T34" fmla="*/ 240988 w 303159"/>
              <a:gd name="T35" fmla="*/ 98135 h 302853"/>
              <a:gd name="T36" fmla="*/ 96791 w 303159"/>
              <a:gd name="T37" fmla="*/ 83984 h 302853"/>
              <a:gd name="T38" fmla="*/ 83033 w 303159"/>
              <a:gd name="T39" fmla="*/ 137755 h 302853"/>
              <a:gd name="T40" fmla="*/ 97497 w 303159"/>
              <a:gd name="T41" fmla="*/ 118397 h 302853"/>
              <a:gd name="T42" fmla="*/ 96791 w 303159"/>
              <a:gd name="T43" fmla="*/ 83984 h 302853"/>
              <a:gd name="T44" fmla="*/ 251786 w 303159"/>
              <a:gd name="T45" fmla="*/ 115982 h 302853"/>
              <a:gd name="T46" fmla="*/ 215431 w 303159"/>
              <a:gd name="T47" fmla="*/ 136685 h 302853"/>
              <a:gd name="T48" fmla="*/ 208232 w 303159"/>
              <a:gd name="T49" fmla="*/ 82786 h 302853"/>
              <a:gd name="T50" fmla="*/ 130348 w 303159"/>
              <a:gd name="T51" fmla="*/ 68082 h 302853"/>
              <a:gd name="T52" fmla="*/ 150938 w 303159"/>
              <a:gd name="T53" fmla="*/ 47492 h 302853"/>
              <a:gd name="T54" fmla="*/ 150938 w 303159"/>
              <a:gd name="T55" fmla="*/ 98064 h 302853"/>
              <a:gd name="T56" fmla="*/ 41400 w 303159"/>
              <a:gd name="T57" fmla="*/ 11537 h 302853"/>
              <a:gd name="T58" fmla="*/ 26551 w 303159"/>
              <a:gd name="T59" fmla="*/ 99509 h 302853"/>
              <a:gd name="T60" fmla="*/ 42124 w 303159"/>
              <a:gd name="T61" fmla="*/ 40741 h 302853"/>
              <a:gd name="T62" fmla="*/ 62043 w 303159"/>
              <a:gd name="T63" fmla="*/ 40020 h 302853"/>
              <a:gd name="T64" fmla="*/ 303159 w 303159"/>
              <a:gd name="T65" fmla="*/ 151426 h 302853"/>
              <a:gd name="T66" fmla="*/ 172668 w 303159"/>
              <a:gd name="T67" fmla="*/ 234711 h 302853"/>
              <a:gd name="T68" fmla="*/ 131214 w 303159"/>
              <a:gd name="T69" fmla="*/ 236153 h 302853"/>
              <a:gd name="T70" fmla="*/ 68132 w 303159"/>
              <a:gd name="T71" fmla="*/ 293479 h 302853"/>
              <a:gd name="T72" fmla="*/ 171587 w 303159"/>
              <a:gd name="T73" fmla="*/ 212718 h 302853"/>
              <a:gd name="T74" fmla="*/ 240076 w 303159"/>
              <a:gd name="T75" fmla="*/ 262833 h 302853"/>
              <a:gd name="T76" fmla="*/ 85434 w 303159"/>
              <a:gd name="T77" fmla="*/ 25959 h 302853"/>
              <a:gd name="T78" fmla="*/ 151761 w 303159"/>
              <a:gd name="T79" fmla="*/ 0 h 302853"/>
              <a:gd name="T80" fmla="*/ 69649 w 303159"/>
              <a:gd name="T81" fmla="*/ 35693 h 302853"/>
              <a:gd name="T82" fmla="*/ 44659 w 303159"/>
              <a:gd name="T83" fmla="*/ 301411 h 302853"/>
              <a:gd name="T84" fmla="*/ 15686 w 303159"/>
              <a:gd name="T85" fmla="*/ 109965 h 302853"/>
              <a:gd name="T86" fmla="*/ 38140 w 303159"/>
              <a:gd name="T87" fmla="*/ 1442 h 30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3159" h="302853">
                <a:moveTo>
                  <a:pt x="223350" y="171920"/>
                </a:moveTo>
                <a:cubicBezTo>
                  <a:pt x="221550" y="171920"/>
                  <a:pt x="219750" y="172277"/>
                  <a:pt x="217951" y="172634"/>
                </a:cubicBezTo>
                <a:cubicBezTo>
                  <a:pt x="212551" y="174062"/>
                  <a:pt x="208232" y="177631"/>
                  <a:pt x="205352" y="182272"/>
                </a:cubicBezTo>
                <a:cubicBezTo>
                  <a:pt x="202833" y="186912"/>
                  <a:pt x="201753" y="192623"/>
                  <a:pt x="203193" y="197977"/>
                </a:cubicBezTo>
                <a:cubicBezTo>
                  <a:pt x="204632" y="202975"/>
                  <a:pt x="208232" y="207615"/>
                  <a:pt x="212911" y="210114"/>
                </a:cubicBezTo>
                <a:cubicBezTo>
                  <a:pt x="217591" y="212969"/>
                  <a:pt x="223350" y="213683"/>
                  <a:pt x="228389" y="212256"/>
                </a:cubicBezTo>
                <a:cubicBezTo>
                  <a:pt x="233789" y="210828"/>
                  <a:pt x="238108" y="207615"/>
                  <a:pt x="240988" y="202618"/>
                </a:cubicBezTo>
                <a:cubicBezTo>
                  <a:pt x="243507" y="197977"/>
                  <a:pt x="244587" y="192266"/>
                  <a:pt x="243147" y="187269"/>
                </a:cubicBezTo>
                <a:cubicBezTo>
                  <a:pt x="241708" y="181915"/>
                  <a:pt x="238108" y="177631"/>
                  <a:pt x="233429" y="174776"/>
                </a:cubicBezTo>
                <a:cubicBezTo>
                  <a:pt x="230189" y="172991"/>
                  <a:pt x="226590" y="171920"/>
                  <a:pt x="223350" y="171920"/>
                </a:cubicBezTo>
                <a:close/>
                <a:moveTo>
                  <a:pt x="215431" y="164067"/>
                </a:moveTo>
                <a:cubicBezTo>
                  <a:pt x="223350" y="161925"/>
                  <a:pt x="231269" y="162996"/>
                  <a:pt x="238108" y="166923"/>
                </a:cubicBezTo>
                <a:cubicBezTo>
                  <a:pt x="244947" y="170849"/>
                  <a:pt x="249987" y="177274"/>
                  <a:pt x="251786" y="184770"/>
                </a:cubicBezTo>
                <a:cubicBezTo>
                  <a:pt x="253946" y="192266"/>
                  <a:pt x="252866" y="200476"/>
                  <a:pt x="248907" y="207258"/>
                </a:cubicBezTo>
                <a:cubicBezTo>
                  <a:pt x="244947" y="214040"/>
                  <a:pt x="238468" y="219038"/>
                  <a:pt x="230909" y="220822"/>
                </a:cubicBezTo>
                <a:cubicBezTo>
                  <a:pt x="228389" y="221893"/>
                  <a:pt x="225510" y="221893"/>
                  <a:pt x="223350" y="221893"/>
                </a:cubicBezTo>
                <a:cubicBezTo>
                  <a:pt x="217951" y="221893"/>
                  <a:pt x="212911" y="220822"/>
                  <a:pt x="208232" y="217967"/>
                </a:cubicBezTo>
                <a:cubicBezTo>
                  <a:pt x="201393" y="214397"/>
                  <a:pt x="196353" y="207615"/>
                  <a:pt x="194554" y="200119"/>
                </a:cubicBezTo>
                <a:cubicBezTo>
                  <a:pt x="192394" y="192623"/>
                  <a:pt x="193474" y="184770"/>
                  <a:pt x="197433" y="177631"/>
                </a:cubicBezTo>
                <a:cubicBezTo>
                  <a:pt x="201393" y="170849"/>
                  <a:pt x="207512" y="166209"/>
                  <a:pt x="215431" y="164067"/>
                </a:cubicBezTo>
                <a:close/>
                <a:moveTo>
                  <a:pt x="84575" y="162281"/>
                </a:moveTo>
                <a:cubicBezTo>
                  <a:pt x="92856" y="164061"/>
                  <a:pt x="100417" y="169401"/>
                  <a:pt x="104738" y="176521"/>
                </a:cubicBezTo>
                <a:cubicBezTo>
                  <a:pt x="112659" y="190760"/>
                  <a:pt x="107978" y="208916"/>
                  <a:pt x="93936" y="216747"/>
                </a:cubicBezTo>
                <a:cubicBezTo>
                  <a:pt x="90696" y="218527"/>
                  <a:pt x="87455" y="219595"/>
                  <a:pt x="84215" y="220307"/>
                </a:cubicBezTo>
                <a:cubicBezTo>
                  <a:pt x="83495" y="220307"/>
                  <a:pt x="83495" y="220307"/>
                  <a:pt x="83135" y="220307"/>
                </a:cubicBezTo>
                <a:cubicBezTo>
                  <a:pt x="80974" y="220307"/>
                  <a:pt x="78814" y="218883"/>
                  <a:pt x="78814" y="216747"/>
                </a:cubicBezTo>
                <a:cubicBezTo>
                  <a:pt x="78094" y="214255"/>
                  <a:pt x="79894" y="212120"/>
                  <a:pt x="82415" y="211764"/>
                </a:cubicBezTo>
                <a:cubicBezTo>
                  <a:pt x="84575" y="211052"/>
                  <a:pt x="87095" y="210340"/>
                  <a:pt x="89256" y="208916"/>
                </a:cubicBezTo>
                <a:cubicBezTo>
                  <a:pt x="98977" y="203220"/>
                  <a:pt x="102578" y="190760"/>
                  <a:pt x="96817" y="181149"/>
                </a:cubicBezTo>
                <a:cubicBezTo>
                  <a:pt x="93936" y="176165"/>
                  <a:pt x="88896" y="172605"/>
                  <a:pt x="82775" y="171537"/>
                </a:cubicBezTo>
                <a:cubicBezTo>
                  <a:pt x="80254" y="170825"/>
                  <a:pt x="78454" y="168689"/>
                  <a:pt x="79174" y="165841"/>
                </a:cubicBezTo>
                <a:cubicBezTo>
                  <a:pt x="79534" y="163705"/>
                  <a:pt x="82055" y="161925"/>
                  <a:pt x="84575" y="162281"/>
                </a:cubicBezTo>
                <a:close/>
                <a:moveTo>
                  <a:pt x="41400" y="138447"/>
                </a:moveTo>
                <a:cubicBezTo>
                  <a:pt x="28362" y="138447"/>
                  <a:pt x="21843" y="141692"/>
                  <a:pt x="21481" y="143134"/>
                </a:cubicBezTo>
                <a:cubicBezTo>
                  <a:pt x="17497" y="185678"/>
                  <a:pt x="15686" y="259949"/>
                  <a:pt x="41400" y="291676"/>
                </a:cubicBezTo>
                <a:cubicBezTo>
                  <a:pt x="67114" y="259949"/>
                  <a:pt x="65303" y="185678"/>
                  <a:pt x="61319" y="143134"/>
                </a:cubicBezTo>
                <a:cubicBezTo>
                  <a:pt x="60595" y="141692"/>
                  <a:pt x="54076" y="138447"/>
                  <a:pt x="41400" y="138447"/>
                </a:cubicBezTo>
                <a:close/>
                <a:moveTo>
                  <a:pt x="41400" y="107080"/>
                </a:moveTo>
                <a:cubicBezTo>
                  <a:pt x="31259" y="107080"/>
                  <a:pt x="25465" y="109243"/>
                  <a:pt x="24740" y="110686"/>
                </a:cubicBezTo>
                <a:cubicBezTo>
                  <a:pt x="24740" y="111046"/>
                  <a:pt x="25102" y="110686"/>
                  <a:pt x="25102" y="111046"/>
                </a:cubicBezTo>
                <a:cubicBezTo>
                  <a:pt x="24740" y="111407"/>
                  <a:pt x="23654" y="119339"/>
                  <a:pt x="22205" y="131957"/>
                </a:cubicBezTo>
                <a:cubicBezTo>
                  <a:pt x="27638" y="130155"/>
                  <a:pt x="34519" y="129434"/>
                  <a:pt x="41400" y="129434"/>
                </a:cubicBezTo>
                <a:cubicBezTo>
                  <a:pt x="47919" y="129434"/>
                  <a:pt x="54800" y="130155"/>
                  <a:pt x="60233" y="131957"/>
                </a:cubicBezTo>
                <a:cubicBezTo>
                  <a:pt x="58784" y="119339"/>
                  <a:pt x="57697" y="111407"/>
                  <a:pt x="57697" y="111046"/>
                </a:cubicBezTo>
                <a:cubicBezTo>
                  <a:pt x="57697" y="110686"/>
                  <a:pt x="57697" y="110325"/>
                  <a:pt x="57697" y="110325"/>
                </a:cubicBezTo>
                <a:cubicBezTo>
                  <a:pt x="56973" y="109243"/>
                  <a:pt x="51178" y="107080"/>
                  <a:pt x="41400" y="107080"/>
                </a:cubicBezTo>
                <a:close/>
                <a:moveTo>
                  <a:pt x="223350" y="87783"/>
                </a:moveTo>
                <a:cubicBezTo>
                  <a:pt x="219750" y="87783"/>
                  <a:pt x="216151" y="88854"/>
                  <a:pt x="212911" y="90639"/>
                </a:cubicBezTo>
                <a:cubicBezTo>
                  <a:pt x="208232" y="93137"/>
                  <a:pt x="204632" y="97778"/>
                  <a:pt x="203193" y="103132"/>
                </a:cubicBezTo>
                <a:cubicBezTo>
                  <a:pt x="201753" y="108486"/>
                  <a:pt x="202833" y="113840"/>
                  <a:pt x="205352" y="118481"/>
                </a:cubicBezTo>
                <a:cubicBezTo>
                  <a:pt x="208232" y="123121"/>
                  <a:pt x="212551" y="126691"/>
                  <a:pt x="217951" y="128119"/>
                </a:cubicBezTo>
                <a:cubicBezTo>
                  <a:pt x="223350" y="129546"/>
                  <a:pt x="228749" y="128832"/>
                  <a:pt x="233429" y="125977"/>
                </a:cubicBezTo>
                <a:cubicBezTo>
                  <a:pt x="238108" y="123121"/>
                  <a:pt x="241708" y="118838"/>
                  <a:pt x="243147" y="113484"/>
                </a:cubicBezTo>
                <a:cubicBezTo>
                  <a:pt x="244587" y="108486"/>
                  <a:pt x="243507" y="103132"/>
                  <a:pt x="240988" y="98135"/>
                </a:cubicBezTo>
                <a:cubicBezTo>
                  <a:pt x="238108" y="93494"/>
                  <a:pt x="233789" y="89925"/>
                  <a:pt x="228389" y="88854"/>
                </a:cubicBezTo>
                <a:cubicBezTo>
                  <a:pt x="226590" y="88140"/>
                  <a:pt x="224790" y="87783"/>
                  <a:pt x="223350" y="87783"/>
                </a:cubicBezTo>
                <a:close/>
                <a:moveTo>
                  <a:pt x="96791" y="83984"/>
                </a:moveTo>
                <a:cubicBezTo>
                  <a:pt x="109138" y="92946"/>
                  <a:pt x="112666" y="109794"/>
                  <a:pt x="105258" y="123057"/>
                </a:cubicBezTo>
                <a:cubicBezTo>
                  <a:pt x="100672" y="131302"/>
                  <a:pt x="92558" y="136321"/>
                  <a:pt x="83386" y="137755"/>
                </a:cubicBezTo>
                <a:cubicBezTo>
                  <a:pt x="83033" y="137755"/>
                  <a:pt x="83033" y="137755"/>
                  <a:pt x="83033" y="137755"/>
                </a:cubicBezTo>
                <a:cubicBezTo>
                  <a:pt x="80563" y="137755"/>
                  <a:pt x="78447" y="135962"/>
                  <a:pt x="78447" y="133812"/>
                </a:cubicBezTo>
                <a:cubicBezTo>
                  <a:pt x="78094" y="131302"/>
                  <a:pt x="79858" y="128793"/>
                  <a:pt x="82327" y="128793"/>
                </a:cubicBezTo>
                <a:cubicBezTo>
                  <a:pt x="88677" y="127718"/>
                  <a:pt x="93969" y="124133"/>
                  <a:pt x="97497" y="118397"/>
                </a:cubicBezTo>
                <a:cubicBezTo>
                  <a:pt x="102436" y="109436"/>
                  <a:pt x="100319" y="97606"/>
                  <a:pt x="91500" y="91512"/>
                </a:cubicBezTo>
                <a:cubicBezTo>
                  <a:pt x="89736" y="90078"/>
                  <a:pt x="89030" y="87210"/>
                  <a:pt x="90441" y="85060"/>
                </a:cubicBezTo>
                <a:cubicBezTo>
                  <a:pt x="92205" y="83267"/>
                  <a:pt x="95027" y="82550"/>
                  <a:pt x="96791" y="83984"/>
                </a:cubicBezTo>
                <a:close/>
                <a:moveTo>
                  <a:pt x="230909" y="79930"/>
                </a:moveTo>
                <a:cubicBezTo>
                  <a:pt x="238468" y="82072"/>
                  <a:pt x="244947" y="86712"/>
                  <a:pt x="248907" y="93494"/>
                </a:cubicBezTo>
                <a:cubicBezTo>
                  <a:pt x="252866" y="100276"/>
                  <a:pt x="253946" y="108486"/>
                  <a:pt x="251786" y="115982"/>
                </a:cubicBezTo>
                <a:cubicBezTo>
                  <a:pt x="249987" y="123835"/>
                  <a:pt x="244947" y="129903"/>
                  <a:pt x="238108" y="133830"/>
                </a:cubicBezTo>
                <a:cubicBezTo>
                  <a:pt x="233429" y="136328"/>
                  <a:pt x="228389" y="137756"/>
                  <a:pt x="223350" y="137756"/>
                </a:cubicBezTo>
                <a:cubicBezTo>
                  <a:pt x="220470" y="137756"/>
                  <a:pt x="217951" y="137399"/>
                  <a:pt x="215431" y="136685"/>
                </a:cubicBezTo>
                <a:cubicBezTo>
                  <a:pt x="207512" y="134901"/>
                  <a:pt x="201393" y="129903"/>
                  <a:pt x="197433" y="123121"/>
                </a:cubicBezTo>
                <a:cubicBezTo>
                  <a:pt x="193474" y="116339"/>
                  <a:pt x="192394" y="108486"/>
                  <a:pt x="194554" y="100633"/>
                </a:cubicBezTo>
                <a:cubicBezTo>
                  <a:pt x="196353" y="93137"/>
                  <a:pt x="201393" y="86712"/>
                  <a:pt x="208232" y="82786"/>
                </a:cubicBezTo>
                <a:cubicBezTo>
                  <a:pt x="215071" y="78859"/>
                  <a:pt x="223350" y="77788"/>
                  <a:pt x="230909" y="79930"/>
                </a:cubicBezTo>
                <a:close/>
                <a:moveTo>
                  <a:pt x="150938" y="47492"/>
                </a:moveTo>
                <a:cubicBezTo>
                  <a:pt x="139740" y="47492"/>
                  <a:pt x="130348" y="56522"/>
                  <a:pt x="130348" y="68082"/>
                </a:cubicBezTo>
                <a:cubicBezTo>
                  <a:pt x="130348" y="79641"/>
                  <a:pt x="139740" y="89033"/>
                  <a:pt x="150938" y="89033"/>
                </a:cubicBezTo>
                <a:cubicBezTo>
                  <a:pt x="162497" y="89033"/>
                  <a:pt x="171889" y="79641"/>
                  <a:pt x="171889" y="68082"/>
                </a:cubicBezTo>
                <a:cubicBezTo>
                  <a:pt x="171889" y="56522"/>
                  <a:pt x="162497" y="47492"/>
                  <a:pt x="150938" y="47492"/>
                </a:cubicBezTo>
                <a:close/>
                <a:moveTo>
                  <a:pt x="150938" y="38100"/>
                </a:moveTo>
                <a:cubicBezTo>
                  <a:pt x="167554" y="38100"/>
                  <a:pt x="180920" y="51465"/>
                  <a:pt x="180920" y="68082"/>
                </a:cubicBezTo>
                <a:cubicBezTo>
                  <a:pt x="180920" y="84699"/>
                  <a:pt x="167554" y="98064"/>
                  <a:pt x="150938" y="98064"/>
                </a:cubicBezTo>
                <a:cubicBezTo>
                  <a:pt x="134321" y="98064"/>
                  <a:pt x="120956" y="84699"/>
                  <a:pt x="120956" y="68082"/>
                </a:cubicBezTo>
                <a:cubicBezTo>
                  <a:pt x="120956" y="51465"/>
                  <a:pt x="134321" y="38100"/>
                  <a:pt x="150938" y="38100"/>
                </a:cubicBezTo>
                <a:close/>
                <a:moveTo>
                  <a:pt x="41400" y="11537"/>
                </a:moveTo>
                <a:cubicBezTo>
                  <a:pt x="33794" y="20190"/>
                  <a:pt x="16410" y="41822"/>
                  <a:pt x="10616" y="63815"/>
                </a:cubicBezTo>
                <a:cubicBezTo>
                  <a:pt x="6632" y="80040"/>
                  <a:pt x="9891" y="92659"/>
                  <a:pt x="21481" y="102033"/>
                </a:cubicBezTo>
                <a:cubicBezTo>
                  <a:pt x="22929" y="101312"/>
                  <a:pt x="24740" y="100230"/>
                  <a:pt x="26551" y="99509"/>
                </a:cubicBezTo>
                <a:cubicBezTo>
                  <a:pt x="24378" y="90135"/>
                  <a:pt x="21481" y="67420"/>
                  <a:pt x="33432" y="37496"/>
                </a:cubicBezTo>
                <a:cubicBezTo>
                  <a:pt x="34519" y="34972"/>
                  <a:pt x="37416" y="33890"/>
                  <a:pt x="39589" y="34972"/>
                </a:cubicBezTo>
                <a:cubicBezTo>
                  <a:pt x="42124" y="35693"/>
                  <a:pt x="42849" y="38577"/>
                  <a:pt x="42124" y="40741"/>
                </a:cubicBezTo>
                <a:cubicBezTo>
                  <a:pt x="30535" y="69223"/>
                  <a:pt x="33794" y="90495"/>
                  <a:pt x="35605" y="98067"/>
                </a:cubicBezTo>
                <a:cubicBezTo>
                  <a:pt x="45022" y="97346"/>
                  <a:pt x="55887" y="98427"/>
                  <a:pt x="61319" y="102033"/>
                </a:cubicBezTo>
                <a:cubicBezTo>
                  <a:pt x="77617" y="88332"/>
                  <a:pt x="77617" y="67781"/>
                  <a:pt x="62043" y="40020"/>
                </a:cubicBezTo>
                <a:cubicBezTo>
                  <a:pt x="54800" y="27401"/>
                  <a:pt x="46108" y="16945"/>
                  <a:pt x="41400" y="11537"/>
                </a:cubicBezTo>
                <a:close/>
                <a:moveTo>
                  <a:pt x="151761" y="0"/>
                </a:moveTo>
                <a:cubicBezTo>
                  <a:pt x="235390" y="0"/>
                  <a:pt x="303159" y="67781"/>
                  <a:pt x="303159" y="151426"/>
                </a:cubicBezTo>
                <a:cubicBezTo>
                  <a:pt x="303159" y="197575"/>
                  <a:pt x="282251" y="240840"/>
                  <a:pt x="245483" y="270044"/>
                </a:cubicBezTo>
                <a:cubicBezTo>
                  <a:pt x="231785" y="280860"/>
                  <a:pt x="213762" y="283023"/>
                  <a:pt x="197901" y="275452"/>
                </a:cubicBezTo>
                <a:cubicBezTo>
                  <a:pt x="182401" y="267880"/>
                  <a:pt x="172668" y="252377"/>
                  <a:pt x="172668" y="234711"/>
                </a:cubicBezTo>
                <a:cubicBezTo>
                  <a:pt x="172668" y="228942"/>
                  <a:pt x="170145" y="223534"/>
                  <a:pt x="165459" y="219568"/>
                </a:cubicBezTo>
                <a:cubicBezTo>
                  <a:pt x="161494" y="215602"/>
                  <a:pt x="155726" y="213800"/>
                  <a:pt x="149598" y="214160"/>
                </a:cubicBezTo>
                <a:cubicBezTo>
                  <a:pt x="139144" y="215242"/>
                  <a:pt x="131214" y="224976"/>
                  <a:pt x="131214" y="236153"/>
                </a:cubicBezTo>
                <a:cubicBezTo>
                  <a:pt x="131214" y="271125"/>
                  <a:pt x="103818" y="300329"/>
                  <a:pt x="68492" y="302853"/>
                </a:cubicBezTo>
                <a:cubicBezTo>
                  <a:pt x="65969" y="302853"/>
                  <a:pt x="64166" y="300689"/>
                  <a:pt x="63806" y="298526"/>
                </a:cubicBezTo>
                <a:cubicBezTo>
                  <a:pt x="63806" y="296002"/>
                  <a:pt x="65608" y="293479"/>
                  <a:pt x="68132" y="293479"/>
                </a:cubicBezTo>
                <a:cubicBezTo>
                  <a:pt x="98411" y="291676"/>
                  <a:pt x="121842" y="266438"/>
                  <a:pt x="121842" y="236153"/>
                </a:cubicBezTo>
                <a:cubicBezTo>
                  <a:pt x="121842" y="220289"/>
                  <a:pt x="133737" y="206589"/>
                  <a:pt x="148877" y="205147"/>
                </a:cubicBezTo>
                <a:cubicBezTo>
                  <a:pt x="157168" y="204426"/>
                  <a:pt x="165459" y="206949"/>
                  <a:pt x="171587" y="212718"/>
                </a:cubicBezTo>
                <a:cubicBezTo>
                  <a:pt x="178075" y="218487"/>
                  <a:pt x="181680" y="226419"/>
                  <a:pt x="181680" y="234711"/>
                </a:cubicBezTo>
                <a:cubicBezTo>
                  <a:pt x="181680" y="248772"/>
                  <a:pt x="189250" y="261030"/>
                  <a:pt x="201866" y="267159"/>
                </a:cubicBezTo>
                <a:cubicBezTo>
                  <a:pt x="214483" y="273289"/>
                  <a:pt x="229262" y="271486"/>
                  <a:pt x="240076" y="262833"/>
                </a:cubicBezTo>
                <a:cubicBezTo>
                  <a:pt x="274321" y="235793"/>
                  <a:pt x="294147" y="195052"/>
                  <a:pt x="294147" y="151426"/>
                </a:cubicBezTo>
                <a:cubicBezTo>
                  <a:pt x="294147" y="72829"/>
                  <a:pt x="229983" y="9374"/>
                  <a:pt x="151761" y="9374"/>
                </a:cubicBezTo>
                <a:cubicBezTo>
                  <a:pt x="128691" y="9374"/>
                  <a:pt x="105621" y="14782"/>
                  <a:pt x="85434" y="25959"/>
                </a:cubicBezTo>
                <a:cubicBezTo>
                  <a:pt x="82911" y="27040"/>
                  <a:pt x="80388" y="26319"/>
                  <a:pt x="78946" y="24156"/>
                </a:cubicBezTo>
                <a:cubicBezTo>
                  <a:pt x="77864" y="21632"/>
                  <a:pt x="78946" y="19108"/>
                  <a:pt x="80748" y="17666"/>
                </a:cubicBezTo>
                <a:cubicBezTo>
                  <a:pt x="102737" y="6489"/>
                  <a:pt x="127249" y="0"/>
                  <a:pt x="151761" y="0"/>
                </a:cubicBezTo>
                <a:close/>
                <a:moveTo>
                  <a:pt x="41400" y="0"/>
                </a:moveTo>
                <a:cubicBezTo>
                  <a:pt x="42486" y="0"/>
                  <a:pt x="43573" y="360"/>
                  <a:pt x="44659" y="1442"/>
                </a:cubicBezTo>
                <a:cubicBezTo>
                  <a:pt x="45022" y="2163"/>
                  <a:pt x="58784" y="16585"/>
                  <a:pt x="69649" y="35693"/>
                </a:cubicBezTo>
                <a:cubicBezTo>
                  <a:pt x="88119" y="67420"/>
                  <a:pt x="87033" y="93019"/>
                  <a:pt x="66752" y="109243"/>
                </a:cubicBezTo>
                <a:cubicBezTo>
                  <a:pt x="66752" y="109604"/>
                  <a:pt x="66752" y="109604"/>
                  <a:pt x="66752" y="109965"/>
                </a:cubicBezTo>
                <a:cubicBezTo>
                  <a:pt x="68200" y="118978"/>
                  <a:pt x="88844" y="257425"/>
                  <a:pt x="44659" y="301411"/>
                </a:cubicBezTo>
                <a:cubicBezTo>
                  <a:pt x="43573" y="302492"/>
                  <a:pt x="42486" y="302853"/>
                  <a:pt x="41400" y="302853"/>
                </a:cubicBezTo>
                <a:cubicBezTo>
                  <a:pt x="39951" y="302853"/>
                  <a:pt x="38865" y="302492"/>
                  <a:pt x="38140" y="301411"/>
                </a:cubicBezTo>
                <a:cubicBezTo>
                  <a:pt x="-6044" y="257425"/>
                  <a:pt x="14237" y="118978"/>
                  <a:pt x="15686" y="109965"/>
                </a:cubicBezTo>
                <a:cubicBezTo>
                  <a:pt x="15686" y="109604"/>
                  <a:pt x="15686" y="109604"/>
                  <a:pt x="15686" y="109243"/>
                </a:cubicBezTo>
                <a:cubicBezTo>
                  <a:pt x="1924" y="97706"/>
                  <a:pt x="-3147" y="81482"/>
                  <a:pt x="1924" y="61652"/>
                </a:cubicBezTo>
                <a:cubicBezTo>
                  <a:pt x="9167" y="31367"/>
                  <a:pt x="36692" y="2884"/>
                  <a:pt x="38140" y="1442"/>
                </a:cubicBezTo>
                <a:cubicBezTo>
                  <a:pt x="38865" y="360"/>
                  <a:pt x="39951" y="0"/>
                  <a:pt x="41400"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79" name="TextBox 78">
            <a:extLst>
              <a:ext uri="{FF2B5EF4-FFF2-40B4-BE49-F238E27FC236}">
                <a16:creationId xmlns="" xmlns:a16="http://schemas.microsoft.com/office/drawing/2014/main" id="{FBC57848-F5C5-0542-A58A-4F9C2156A3A8}"/>
              </a:ext>
            </a:extLst>
          </p:cNvPr>
          <p:cNvSpPr txBox="1"/>
          <p:nvPr/>
        </p:nvSpPr>
        <p:spPr>
          <a:xfrm>
            <a:off x="1440304" y="2132490"/>
            <a:ext cx="3136746" cy="892552"/>
          </a:xfrm>
          <a:prstGeom prst="rect">
            <a:avLst/>
          </a:prstGeom>
          <a:noFill/>
        </p:spPr>
        <p:txBody>
          <a:bodyPr wrap="square" rtlCol="0" anchor="ctr" anchorCtr="0">
            <a:spAutoFit/>
          </a:bodyPr>
          <a:lstStyle/>
          <a:p>
            <a:r>
              <a:rPr lang="en-US" sz="1300" b="1" dirty="0">
                <a:solidFill>
                  <a:srgbClr val="002060"/>
                </a:solidFill>
                <a:latin typeface="Garamond" panose="02020404030301010803" pitchFamily="18" charset="0"/>
                <a:ea typeface="League Spartan" charset="0"/>
                <a:cs typeface="Poppins" pitchFamily="2" charset="77"/>
              </a:rPr>
              <a:t>Consumer Empowerment</a:t>
            </a:r>
          </a:p>
          <a:p>
            <a:pPr marL="171450" indent="-171450">
              <a:buFont typeface="Wingdings" panose="05000000000000000000" pitchFamily="2" charset="2"/>
              <a:buChar char="ü"/>
            </a:pPr>
            <a:r>
              <a:rPr lang="en-US" sz="1300" b="1" dirty="0">
                <a:solidFill>
                  <a:srgbClr val="002060"/>
                </a:solidFill>
                <a:latin typeface="Garamond" panose="02020404030301010803" pitchFamily="18" charset="0"/>
                <a:ea typeface="League Spartan" charset="0"/>
                <a:cs typeface="Poppins" pitchFamily="2" charset="77"/>
              </a:rPr>
              <a:t>DND (2442)</a:t>
            </a:r>
          </a:p>
          <a:p>
            <a:pPr marL="171450" indent="-171450">
              <a:buFont typeface="Wingdings" panose="05000000000000000000" pitchFamily="2" charset="2"/>
              <a:buChar char="ü"/>
            </a:pPr>
            <a:r>
              <a:rPr lang="en-US" sz="1300" b="1" dirty="0">
                <a:solidFill>
                  <a:srgbClr val="002060"/>
                </a:solidFill>
                <a:latin typeface="Garamond" panose="02020404030301010803" pitchFamily="18" charset="0"/>
                <a:ea typeface="League Spartan" charset="0"/>
                <a:cs typeface="Poppins" pitchFamily="2" charset="77"/>
              </a:rPr>
              <a:t>MNP </a:t>
            </a:r>
          </a:p>
          <a:p>
            <a:pPr marL="171450" indent="-171450">
              <a:buFont typeface="Wingdings" panose="05000000000000000000" pitchFamily="2" charset="2"/>
              <a:buChar char="ü"/>
            </a:pPr>
            <a:r>
              <a:rPr lang="en-US" sz="1300" b="1" dirty="0">
                <a:solidFill>
                  <a:srgbClr val="002060"/>
                </a:solidFill>
                <a:latin typeface="Garamond" panose="02020404030301010803" pitchFamily="18" charset="0"/>
                <a:ea typeface="League Spartan" charset="0"/>
                <a:cs typeface="Poppins" pitchFamily="2" charset="77"/>
              </a:rPr>
              <a:t>Toll free line (622) </a:t>
            </a:r>
          </a:p>
        </p:txBody>
      </p:sp>
      <p:sp>
        <p:nvSpPr>
          <p:cNvPr id="80" name="TextBox 79">
            <a:extLst>
              <a:ext uri="{FF2B5EF4-FFF2-40B4-BE49-F238E27FC236}">
                <a16:creationId xmlns="" xmlns:a16="http://schemas.microsoft.com/office/drawing/2014/main" id="{3C3968EE-AA6F-2F45-AA06-8EEC5486311C}"/>
              </a:ext>
            </a:extLst>
          </p:cNvPr>
          <p:cNvSpPr txBox="1"/>
          <p:nvPr/>
        </p:nvSpPr>
        <p:spPr>
          <a:xfrm>
            <a:off x="8880025" y="3948038"/>
            <a:ext cx="2125903" cy="492443"/>
          </a:xfrm>
          <a:prstGeom prst="rect">
            <a:avLst/>
          </a:prstGeom>
          <a:noFill/>
        </p:spPr>
        <p:txBody>
          <a:bodyPr wrap="none" rtlCol="0" anchor="ctr" anchorCtr="0">
            <a:spAutoFit/>
          </a:bodyPr>
          <a:lstStyle/>
          <a:p>
            <a:r>
              <a:rPr lang="en-US" sz="1300" b="1" dirty="0">
                <a:solidFill>
                  <a:srgbClr val="002060"/>
                </a:solidFill>
                <a:latin typeface="Garamond" panose="02020404030301010803" pitchFamily="18" charset="0"/>
                <a:ea typeface="League Spartan" charset="0"/>
                <a:cs typeface="Poppins" pitchFamily="2" charset="77"/>
              </a:rPr>
              <a:t>Ensuring smooth transition</a:t>
            </a:r>
          </a:p>
          <a:p>
            <a:r>
              <a:rPr lang="en-US" sz="1300" b="1" dirty="0">
                <a:solidFill>
                  <a:srgbClr val="002060"/>
                </a:solidFill>
                <a:latin typeface="Garamond" panose="02020404030301010803" pitchFamily="18" charset="0"/>
                <a:ea typeface="League Spartan" charset="0"/>
                <a:cs typeface="Poppins" pitchFamily="2" charset="77"/>
              </a:rPr>
              <a:t> of </a:t>
            </a:r>
            <a:r>
              <a:rPr lang="en-US" sz="1300" b="1" dirty="0" err="1">
                <a:solidFill>
                  <a:srgbClr val="002060"/>
                </a:solidFill>
                <a:latin typeface="Garamond" panose="02020404030301010803" pitchFamily="18" charset="0"/>
                <a:ea typeface="League Spartan" charset="0"/>
                <a:cs typeface="Poppins" pitchFamily="2" charset="77"/>
              </a:rPr>
              <a:t>Etisalat</a:t>
            </a:r>
            <a:r>
              <a:rPr lang="en-US" sz="1300" b="1" dirty="0">
                <a:solidFill>
                  <a:srgbClr val="002060"/>
                </a:solidFill>
                <a:latin typeface="Garamond" panose="02020404030301010803" pitchFamily="18" charset="0"/>
                <a:ea typeface="League Spartan" charset="0"/>
                <a:cs typeface="Poppins" pitchFamily="2" charset="77"/>
              </a:rPr>
              <a:t> to 9Mobile</a:t>
            </a:r>
          </a:p>
        </p:txBody>
      </p:sp>
      <p:sp>
        <p:nvSpPr>
          <p:cNvPr id="81" name="TextBox 80">
            <a:extLst>
              <a:ext uri="{FF2B5EF4-FFF2-40B4-BE49-F238E27FC236}">
                <a16:creationId xmlns="" xmlns:a16="http://schemas.microsoft.com/office/drawing/2014/main" id="{57CD1726-7159-0440-BF22-D6B06D719E31}"/>
              </a:ext>
            </a:extLst>
          </p:cNvPr>
          <p:cNvSpPr txBox="1"/>
          <p:nvPr/>
        </p:nvSpPr>
        <p:spPr>
          <a:xfrm>
            <a:off x="6343992" y="5283549"/>
            <a:ext cx="2311851" cy="492443"/>
          </a:xfrm>
          <a:prstGeom prst="rect">
            <a:avLst/>
          </a:prstGeom>
          <a:noFill/>
        </p:spPr>
        <p:txBody>
          <a:bodyPr wrap="none" rtlCol="0" anchor="ctr" anchorCtr="0">
            <a:spAutoFit/>
          </a:bodyPr>
          <a:lstStyle/>
          <a:p>
            <a:pPr algn="ctr"/>
            <a:r>
              <a:rPr lang="en-GB" sz="1300" b="1" dirty="0">
                <a:solidFill>
                  <a:srgbClr val="002060"/>
                </a:solidFill>
                <a:latin typeface="Garamond" panose="02020404030301010803" pitchFamily="18" charset="0"/>
                <a:ea typeface="League Spartan" charset="0"/>
                <a:cs typeface="Poppins" pitchFamily="2" charset="77"/>
              </a:rPr>
              <a:t>Introduction and enforcement</a:t>
            </a:r>
          </a:p>
          <a:p>
            <a:pPr algn="ctr"/>
            <a:r>
              <a:rPr lang="en-GB" sz="1300" b="1" dirty="0">
                <a:solidFill>
                  <a:srgbClr val="002060"/>
                </a:solidFill>
                <a:latin typeface="Garamond" panose="02020404030301010803" pitchFamily="18" charset="0"/>
                <a:ea typeface="League Spartan" charset="0"/>
                <a:cs typeface="Poppins" pitchFamily="2" charset="77"/>
              </a:rPr>
              <a:t> of MNP</a:t>
            </a:r>
          </a:p>
        </p:txBody>
      </p:sp>
      <p:sp>
        <p:nvSpPr>
          <p:cNvPr id="82" name="TextBox 81">
            <a:extLst>
              <a:ext uri="{FF2B5EF4-FFF2-40B4-BE49-F238E27FC236}">
                <a16:creationId xmlns="" xmlns:a16="http://schemas.microsoft.com/office/drawing/2014/main" id="{57CD1726-7159-0440-BF22-D6B06D719E31}"/>
              </a:ext>
            </a:extLst>
          </p:cNvPr>
          <p:cNvSpPr txBox="1"/>
          <p:nvPr/>
        </p:nvSpPr>
        <p:spPr>
          <a:xfrm>
            <a:off x="3591727" y="5521571"/>
            <a:ext cx="2965387" cy="1292662"/>
          </a:xfrm>
          <a:prstGeom prst="rect">
            <a:avLst/>
          </a:prstGeom>
          <a:noFill/>
        </p:spPr>
        <p:txBody>
          <a:bodyPr wrap="square" rtlCol="0" anchor="ctr" anchorCtr="0">
            <a:spAutoFit/>
          </a:bodyPr>
          <a:lstStyle/>
          <a:p>
            <a:pPr algn="ctr"/>
            <a:r>
              <a:rPr lang="en-GB" sz="1300" b="1" dirty="0">
                <a:solidFill>
                  <a:srgbClr val="002060"/>
                </a:solidFill>
                <a:latin typeface="Garamond" panose="02020404030301010803" pitchFamily="18" charset="0"/>
                <a:ea typeface="League Spartan" charset="0"/>
                <a:cs typeface="Poppins" pitchFamily="2" charset="77"/>
              </a:rPr>
              <a:t>Establishment of; </a:t>
            </a:r>
          </a:p>
          <a:p>
            <a:pPr marL="171450" indent="-171450">
              <a:buFont typeface="Wingdings" panose="05000000000000000000" pitchFamily="2" charset="2"/>
              <a:buChar char="ü"/>
            </a:pPr>
            <a:r>
              <a:rPr lang="en-US" sz="1300" b="1" dirty="0">
                <a:solidFill>
                  <a:srgbClr val="0C2036"/>
                </a:solidFill>
                <a:latin typeface="Garamond" panose="02020404030301010803" pitchFamily="18" charset="0"/>
              </a:rPr>
              <a:t>Consumer Web Portal </a:t>
            </a:r>
            <a:r>
              <a:rPr lang="en-US" sz="1300" b="1" dirty="0">
                <a:solidFill>
                  <a:srgbClr val="0C2036"/>
                </a:solidFill>
                <a:latin typeface="Garamond" panose="02020404030301010803" pitchFamily="18" charset="0"/>
                <a:hlinkClick r:id="rId2"/>
              </a:rPr>
              <a:t>http://consumer.ncc.gov.ng</a:t>
            </a:r>
            <a:endParaRPr lang="en-US" sz="1300" b="1" dirty="0">
              <a:solidFill>
                <a:srgbClr val="0C2036"/>
              </a:solidFill>
              <a:latin typeface="Garamond" panose="02020404030301010803" pitchFamily="18" charset="0"/>
            </a:endParaRPr>
          </a:p>
          <a:p>
            <a:pPr marL="171450" indent="-171450">
              <a:buFont typeface="Wingdings" panose="05000000000000000000" pitchFamily="2" charset="2"/>
              <a:buChar char="ü"/>
            </a:pPr>
            <a:r>
              <a:rPr lang="en-US" sz="1300" b="1" dirty="0">
                <a:solidFill>
                  <a:srgbClr val="0C2036"/>
                </a:solidFill>
                <a:latin typeface="Garamond" panose="02020404030301010803" pitchFamily="18" charset="0"/>
              </a:rPr>
              <a:t>Email: </a:t>
            </a:r>
            <a:r>
              <a:rPr lang="en-US" sz="1300" b="1" dirty="0">
                <a:solidFill>
                  <a:srgbClr val="0C2036"/>
                </a:solidFill>
                <a:latin typeface="Garamond" panose="02020404030301010803" pitchFamily="18" charset="0"/>
                <a:hlinkClick r:id="rId3"/>
              </a:rPr>
              <a:t>consumerportal@ncc.gov.ng</a:t>
            </a:r>
            <a:endParaRPr lang="en-US" sz="1300" b="1" dirty="0">
              <a:solidFill>
                <a:srgbClr val="0C2036"/>
              </a:solidFill>
              <a:latin typeface="Garamond" panose="02020404030301010803" pitchFamily="18" charset="0"/>
            </a:endParaRPr>
          </a:p>
          <a:p>
            <a:pPr marL="171450" indent="-171450">
              <a:buFont typeface="Wingdings" panose="05000000000000000000" pitchFamily="2" charset="2"/>
              <a:buChar char="ü"/>
            </a:pPr>
            <a:r>
              <a:rPr lang="en-US" sz="1300" b="1" dirty="0">
                <a:solidFill>
                  <a:srgbClr val="0C2036"/>
                </a:solidFill>
                <a:latin typeface="Garamond" panose="02020404030301010803" pitchFamily="18" charset="0"/>
              </a:rPr>
              <a:t>Consumer Twitter Account @</a:t>
            </a:r>
            <a:r>
              <a:rPr lang="en-US" sz="1300" b="1" dirty="0" err="1">
                <a:solidFill>
                  <a:srgbClr val="0C2036"/>
                </a:solidFill>
                <a:latin typeface="Garamond" panose="02020404030301010803" pitchFamily="18" charset="0"/>
              </a:rPr>
              <a:t>Consumersncc</a:t>
            </a:r>
            <a:endParaRPr lang="en-US" sz="1300" b="1" dirty="0">
              <a:solidFill>
                <a:srgbClr val="002060"/>
              </a:solidFill>
              <a:latin typeface="Garamond" panose="02020404030301010803" pitchFamily="18" charset="0"/>
              <a:ea typeface="League Spartan" charset="0"/>
              <a:cs typeface="Poppins" pitchFamily="2" charset="77"/>
            </a:endParaRPr>
          </a:p>
        </p:txBody>
      </p:sp>
      <p:sp>
        <p:nvSpPr>
          <p:cNvPr id="85" name="Freeform 807">
            <a:extLst>
              <a:ext uri="{FF2B5EF4-FFF2-40B4-BE49-F238E27FC236}">
                <a16:creationId xmlns="" xmlns:a16="http://schemas.microsoft.com/office/drawing/2014/main" id="{6CFB3951-4295-D942-8180-B01A7163CAFA}"/>
              </a:ext>
            </a:extLst>
          </p:cNvPr>
          <p:cNvSpPr>
            <a:spLocks noChangeArrowheads="1"/>
          </p:cNvSpPr>
          <p:nvPr/>
        </p:nvSpPr>
        <p:spPr bwMode="auto">
          <a:xfrm>
            <a:off x="2695238" y="2969043"/>
            <a:ext cx="464716" cy="464716"/>
          </a:xfrm>
          <a:custGeom>
            <a:avLst/>
            <a:gdLst>
              <a:gd name="T0" fmla="*/ 175848 w 302852"/>
              <a:gd name="T1" fmla="*/ 296686 h 302852"/>
              <a:gd name="T2" fmla="*/ 103187 w 302852"/>
              <a:gd name="T3" fmla="*/ 296686 h 302852"/>
              <a:gd name="T4" fmla="*/ 213946 w 302852"/>
              <a:gd name="T5" fmla="*/ 251590 h 302852"/>
              <a:gd name="T6" fmla="*/ 228600 w 302852"/>
              <a:gd name="T7" fmla="*/ 251590 h 302852"/>
              <a:gd name="T8" fmla="*/ 234828 w 302852"/>
              <a:gd name="T9" fmla="*/ 245567 h 302852"/>
              <a:gd name="T10" fmla="*/ 207352 w 302852"/>
              <a:gd name="T11" fmla="*/ 272143 h 302852"/>
              <a:gd name="T12" fmla="*/ 98124 w 302852"/>
              <a:gd name="T13" fmla="*/ 216900 h 302852"/>
              <a:gd name="T14" fmla="*/ 52259 w 302852"/>
              <a:gd name="T15" fmla="*/ 286239 h 302852"/>
              <a:gd name="T16" fmla="*/ 123403 w 302852"/>
              <a:gd name="T17" fmla="*/ 243986 h 302852"/>
              <a:gd name="T18" fmla="*/ 98124 w 302852"/>
              <a:gd name="T19" fmla="*/ 216900 h 302852"/>
              <a:gd name="T20" fmla="*/ 231745 w 302852"/>
              <a:gd name="T21" fmla="*/ 119032 h 302852"/>
              <a:gd name="T22" fmla="*/ 76456 w 302852"/>
              <a:gd name="T23" fmla="*/ 86890 h 302852"/>
              <a:gd name="T24" fmla="*/ 73928 w 302852"/>
              <a:gd name="T25" fmla="*/ 139616 h 302852"/>
              <a:gd name="T26" fmla="*/ 56593 w 302852"/>
              <a:gd name="T27" fmla="*/ 142867 h 302852"/>
              <a:gd name="T28" fmla="*/ 91984 w 302852"/>
              <a:gd name="T29" fmla="*/ 152979 h 302852"/>
              <a:gd name="T30" fmla="*/ 197798 w 302852"/>
              <a:gd name="T31" fmla="*/ 284072 h 302852"/>
              <a:gd name="T32" fmla="*/ 253775 w 302852"/>
              <a:gd name="T33" fmla="*/ 260598 h 302852"/>
              <a:gd name="T34" fmla="*/ 208632 w 302852"/>
              <a:gd name="T35" fmla="*/ 227373 h 302852"/>
              <a:gd name="T36" fmla="*/ 103180 w 302852"/>
              <a:gd name="T37" fmla="*/ 96641 h 302852"/>
              <a:gd name="T38" fmla="*/ 238246 w 302852"/>
              <a:gd name="T39" fmla="*/ 78945 h 302852"/>
              <a:gd name="T40" fmla="*/ 263164 w 302852"/>
              <a:gd name="T41" fmla="*/ 105670 h 302852"/>
              <a:gd name="T42" fmla="*/ 231023 w 302852"/>
              <a:gd name="T43" fmla="*/ 129505 h 302852"/>
              <a:gd name="T44" fmla="*/ 170712 w 302852"/>
              <a:gd name="T45" fmla="*/ 176453 h 302852"/>
              <a:gd name="T46" fmla="*/ 263164 w 302852"/>
              <a:gd name="T47" fmla="*/ 260598 h 302852"/>
              <a:gd name="T48" fmla="*/ 191297 w 302852"/>
              <a:gd name="T49" fmla="*/ 290211 h 302852"/>
              <a:gd name="T50" fmla="*/ 121237 w 302852"/>
              <a:gd name="T51" fmla="*/ 225928 h 302852"/>
              <a:gd name="T52" fmla="*/ 85123 w 302852"/>
              <a:gd name="T53" fmla="*/ 294906 h 302852"/>
              <a:gd name="T54" fmla="*/ 45759 w 302852"/>
              <a:gd name="T55" fmla="*/ 292739 h 302852"/>
              <a:gd name="T56" fmla="*/ 106069 w 302852"/>
              <a:gd name="T57" fmla="*/ 210761 h 302852"/>
              <a:gd name="T58" fmla="*/ 87290 w 302852"/>
              <a:gd name="T59" fmla="*/ 161285 h 302852"/>
              <a:gd name="T60" fmla="*/ 43592 w 302852"/>
              <a:gd name="T61" fmla="*/ 102419 h 302852"/>
              <a:gd name="T62" fmla="*/ 90540 w 302852"/>
              <a:gd name="T63" fmla="*/ 113976 h 302852"/>
              <a:gd name="T64" fmla="*/ 65621 w 302852"/>
              <a:gd name="T65" fmla="*/ 80029 h 302852"/>
              <a:gd name="T66" fmla="*/ 164212 w 302852"/>
              <a:gd name="T67" fmla="*/ 169952 h 302852"/>
              <a:gd name="T68" fmla="*/ 211883 w 302852"/>
              <a:gd name="T69" fmla="*/ 106753 h 302852"/>
              <a:gd name="T70" fmla="*/ 269753 w 302852"/>
              <a:gd name="T71" fmla="*/ 23926 h 302852"/>
              <a:gd name="T72" fmla="*/ 275981 w 302852"/>
              <a:gd name="T73" fmla="*/ 30049 h 302852"/>
              <a:gd name="T74" fmla="*/ 268287 w 302852"/>
              <a:gd name="T75" fmla="*/ 27327 h 302852"/>
              <a:gd name="T76" fmla="*/ 217311 w 302852"/>
              <a:gd name="T77" fmla="*/ 23926 h 302852"/>
              <a:gd name="T78" fmla="*/ 214136 w 302852"/>
              <a:gd name="T79" fmla="*/ 31410 h 302852"/>
              <a:gd name="T80" fmla="*/ 210961 w 302852"/>
              <a:gd name="T81" fmla="*/ 23926 h 302852"/>
              <a:gd name="T82" fmla="*/ 244298 w 302852"/>
              <a:gd name="T83" fmla="*/ 31397 h 302852"/>
              <a:gd name="T84" fmla="*/ 9374 w 302852"/>
              <a:gd name="T85" fmla="*/ 9013 h 302852"/>
              <a:gd name="T86" fmla="*/ 293478 w 302852"/>
              <a:gd name="T87" fmla="*/ 9013 h 302852"/>
              <a:gd name="T88" fmla="*/ 298165 w 302852"/>
              <a:gd name="T89" fmla="*/ 0 h 302852"/>
              <a:gd name="T90" fmla="*/ 302852 w 302852"/>
              <a:gd name="T91" fmla="*/ 298165 h 302852"/>
              <a:gd name="T92" fmla="*/ 267519 w 302852"/>
              <a:gd name="T93" fmla="*/ 298165 h 302852"/>
              <a:gd name="T94" fmla="*/ 293478 w 302852"/>
              <a:gd name="T95" fmla="*/ 55162 h 302852"/>
              <a:gd name="T96" fmla="*/ 25958 w 302852"/>
              <a:gd name="T97" fmla="*/ 293478 h 302852"/>
              <a:gd name="T98" fmla="*/ 4687 w 302852"/>
              <a:gd name="T99" fmla="*/ 302852 h 302852"/>
              <a:gd name="T100" fmla="*/ 0 w 302852"/>
              <a:gd name="T101" fmla="*/ 4326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2" h="302852">
                <a:moveTo>
                  <a:pt x="107910" y="292100"/>
                </a:moveTo>
                <a:lnTo>
                  <a:pt x="171125" y="292100"/>
                </a:lnTo>
                <a:cubicBezTo>
                  <a:pt x="173669" y="292100"/>
                  <a:pt x="175848" y="294217"/>
                  <a:pt x="175848" y="296686"/>
                </a:cubicBezTo>
                <a:cubicBezTo>
                  <a:pt x="175848" y="299156"/>
                  <a:pt x="173669" y="301272"/>
                  <a:pt x="171125" y="301272"/>
                </a:cubicBezTo>
                <a:lnTo>
                  <a:pt x="107910" y="301272"/>
                </a:lnTo>
                <a:cubicBezTo>
                  <a:pt x="105367" y="301272"/>
                  <a:pt x="103187" y="299156"/>
                  <a:pt x="103187" y="296686"/>
                </a:cubicBezTo>
                <a:cubicBezTo>
                  <a:pt x="103187" y="294217"/>
                  <a:pt x="105367" y="292100"/>
                  <a:pt x="107910" y="292100"/>
                </a:cubicBezTo>
                <a:close/>
                <a:moveTo>
                  <a:pt x="221273" y="249110"/>
                </a:moveTo>
                <a:cubicBezTo>
                  <a:pt x="218709" y="249110"/>
                  <a:pt x="216144" y="249819"/>
                  <a:pt x="213946" y="251590"/>
                </a:cubicBezTo>
                <a:cubicBezTo>
                  <a:pt x="210283" y="255488"/>
                  <a:pt x="210283" y="261867"/>
                  <a:pt x="213946" y="265410"/>
                </a:cubicBezTo>
                <a:cubicBezTo>
                  <a:pt x="217976" y="269662"/>
                  <a:pt x="224570" y="269662"/>
                  <a:pt x="228600" y="265410"/>
                </a:cubicBezTo>
                <a:cubicBezTo>
                  <a:pt x="232263" y="261867"/>
                  <a:pt x="232263" y="255488"/>
                  <a:pt x="228600" y="251590"/>
                </a:cubicBezTo>
                <a:cubicBezTo>
                  <a:pt x="226768" y="249819"/>
                  <a:pt x="223837" y="249110"/>
                  <a:pt x="221273" y="249110"/>
                </a:cubicBezTo>
                <a:close/>
                <a:moveTo>
                  <a:pt x="221227" y="239986"/>
                </a:moveTo>
                <a:cubicBezTo>
                  <a:pt x="226219" y="239986"/>
                  <a:pt x="231164" y="241846"/>
                  <a:pt x="234828" y="245567"/>
                </a:cubicBezTo>
                <a:cubicBezTo>
                  <a:pt x="242521" y="252654"/>
                  <a:pt x="242521" y="264701"/>
                  <a:pt x="234828" y="272143"/>
                </a:cubicBezTo>
                <a:cubicBezTo>
                  <a:pt x="231164" y="275686"/>
                  <a:pt x="226402" y="277458"/>
                  <a:pt x="221273" y="277458"/>
                </a:cubicBezTo>
                <a:cubicBezTo>
                  <a:pt x="216144" y="277458"/>
                  <a:pt x="211382" y="275686"/>
                  <a:pt x="207352" y="272143"/>
                </a:cubicBezTo>
                <a:cubicBezTo>
                  <a:pt x="200025" y="264701"/>
                  <a:pt x="200025" y="252654"/>
                  <a:pt x="207352" y="245567"/>
                </a:cubicBezTo>
                <a:cubicBezTo>
                  <a:pt x="211199" y="241846"/>
                  <a:pt x="216236" y="239986"/>
                  <a:pt x="221227" y="239986"/>
                </a:cubicBezTo>
                <a:close/>
                <a:moveTo>
                  <a:pt x="98124" y="216900"/>
                </a:moveTo>
                <a:cubicBezTo>
                  <a:pt x="97763" y="216900"/>
                  <a:pt x="97402" y="216900"/>
                  <a:pt x="96679" y="217261"/>
                </a:cubicBezTo>
                <a:lnTo>
                  <a:pt x="52259" y="261681"/>
                </a:lnTo>
                <a:cubicBezTo>
                  <a:pt x="45398" y="268543"/>
                  <a:pt x="45398" y="279377"/>
                  <a:pt x="52259" y="286239"/>
                </a:cubicBezTo>
                <a:lnTo>
                  <a:pt x="54426" y="288406"/>
                </a:lnTo>
                <a:cubicBezTo>
                  <a:pt x="61288" y="295267"/>
                  <a:pt x="72122" y="295267"/>
                  <a:pt x="78984" y="288406"/>
                </a:cubicBezTo>
                <a:lnTo>
                  <a:pt x="123403" y="243986"/>
                </a:lnTo>
                <a:cubicBezTo>
                  <a:pt x="124126" y="242902"/>
                  <a:pt x="124126" y="241819"/>
                  <a:pt x="123403" y="240735"/>
                </a:cubicBezTo>
                <a:lnTo>
                  <a:pt x="99568" y="217261"/>
                </a:lnTo>
                <a:cubicBezTo>
                  <a:pt x="99207" y="216900"/>
                  <a:pt x="98485" y="216900"/>
                  <a:pt x="98124" y="216900"/>
                </a:cubicBezTo>
                <a:close/>
                <a:moveTo>
                  <a:pt x="236079" y="89418"/>
                </a:moveTo>
                <a:lnTo>
                  <a:pt x="221633" y="108920"/>
                </a:lnTo>
                <a:lnTo>
                  <a:pt x="231745" y="119032"/>
                </a:lnTo>
                <a:lnTo>
                  <a:pt x="251247" y="104947"/>
                </a:lnTo>
                <a:lnTo>
                  <a:pt x="236079" y="89418"/>
                </a:lnTo>
                <a:close/>
                <a:moveTo>
                  <a:pt x="76456" y="86890"/>
                </a:moveTo>
                <a:lnTo>
                  <a:pt x="98846" y="109281"/>
                </a:lnTo>
                <a:cubicBezTo>
                  <a:pt x="99929" y="110364"/>
                  <a:pt x="100291" y="112170"/>
                  <a:pt x="100291" y="113615"/>
                </a:cubicBezTo>
                <a:cubicBezTo>
                  <a:pt x="96679" y="126616"/>
                  <a:pt x="86929" y="136727"/>
                  <a:pt x="73928" y="139616"/>
                </a:cubicBezTo>
                <a:cubicBezTo>
                  <a:pt x="72483" y="140339"/>
                  <a:pt x="71038" y="139616"/>
                  <a:pt x="69594" y="138533"/>
                </a:cubicBezTo>
                <a:lnTo>
                  <a:pt x="47203" y="116143"/>
                </a:lnTo>
                <a:cubicBezTo>
                  <a:pt x="46481" y="125893"/>
                  <a:pt x="49731" y="136005"/>
                  <a:pt x="56593" y="142867"/>
                </a:cubicBezTo>
                <a:cubicBezTo>
                  <a:pt x="64899" y="151173"/>
                  <a:pt x="76456" y="154423"/>
                  <a:pt x="88012" y="151534"/>
                </a:cubicBezTo>
                <a:cubicBezTo>
                  <a:pt x="88373" y="151534"/>
                  <a:pt x="88373" y="151534"/>
                  <a:pt x="88734" y="151534"/>
                </a:cubicBezTo>
                <a:cubicBezTo>
                  <a:pt x="90179" y="151534"/>
                  <a:pt x="91262" y="152256"/>
                  <a:pt x="91984" y="152979"/>
                </a:cubicBezTo>
                <a:lnTo>
                  <a:pt x="187686" y="248680"/>
                </a:lnTo>
                <a:cubicBezTo>
                  <a:pt x="188769" y="249764"/>
                  <a:pt x="189130" y="251208"/>
                  <a:pt x="189130" y="252653"/>
                </a:cubicBezTo>
                <a:cubicBezTo>
                  <a:pt x="186241" y="263848"/>
                  <a:pt x="189492" y="275766"/>
                  <a:pt x="197798" y="284072"/>
                </a:cubicBezTo>
                <a:cubicBezTo>
                  <a:pt x="203938" y="290211"/>
                  <a:pt x="212244" y="293462"/>
                  <a:pt x="220911" y="293462"/>
                </a:cubicBezTo>
                <a:cubicBezTo>
                  <a:pt x="229939" y="293462"/>
                  <a:pt x="237884" y="290211"/>
                  <a:pt x="244024" y="284072"/>
                </a:cubicBezTo>
                <a:cubicBezTo>
                  <a:pt x="250524" y="277571"/>
                  <a:pt x="253775" y="269265"/>
                  <a:pt x="253775" y="260598"/>
                </a:cubicBezTo>
                <a:cubicBezTo>
                  <a:pt x="253775" y="251570"/>
                  <a:pt x="250524" y="243625"/>
                  <a:pt x="244024" y="237124"/>
                </a:cubicBezTo>
                <a:cubicBezTo>
                  <a:pt x="236079" y="229179"/>
                  <a:pt x="224522" y="225928"/>
                  <a:pt x="213327" y="228817"/>
                </a:cubicBezTo>
                <a:cubicBezTo>
                  <a:pt x="211521" y="229179"/>
                  <a:pt x="210077" y="228817"/>
                  <a:pt x="208632" y="227373"/>
                </a:cubicBezTo>
                <a:lnTo>
                  <a:pt x="113292" y="131671"/>
                </a:lnTo>
                <a:cubicBezTo>
                  <a:pt x="112208" y="130588"/>
                  <a:pt x="111486" y="129144"/>
                  <a:pt x="112208" y="127338"/>
                </a:cubicBezTo>
                <a:cubicBezTo>
                  <a:pt x="114736" y="116143"/>
                  <a:pt x="111486" y="104586"/>
                  <a:pt x="103180" y="96641"/>
                </a:cubicBezTo>
                <a:cubicBezTo>
                  <a:pt x="96318" y="89418"/>
                  <a:pt x="86567" y="85807"/>
                  <a:pt x="76456" y="86890"/>
                </a:cubicBezTo>
                <a:close/>
                <a:moveTo>
                  <a:pt x="234634" y="77501"/>
                </a:moveTo>
                <a:cubicBezTo>
                  <a:pt x="236079" y="77501"/>
                  <a:pt x="237523" y="77862"/>
                  <a:pt x="238246" y="78945"/>
                </a:cubicBezTo>
                <a:lnTo>
                  <a:pt x="250163" y="90502"/>
                </a:lnTo>
                <a:lnTo>
                  <a:pt x="261720" y="102058"/>
                </a:lnTo>
                <a:cubicBezTo>
                  <a:pt x="262803" y="103142"/>
                  <a:pt x="263164" y="104225"/>
                  <a:pt x="263164" y="105670"/>
                </a:cubicBezTo>
                <a:cubicBezTo>
                  <a:pt x="262803" y="107114"/>
                  <a:pt x="262081" y="108559"/>
                  <a:pt x="260997" y="109281"/>
                </a:cubicBezTo>
                <a:lnTo>
                  <a:pt x="233912" y="128782"/>
                </a:lnTo>
                <a:cubicBezTo>
                  <a:pt x="232829" y="129505"/>
                  <a:pt x="232106" y="129505"/>
                  <a:pt x="231023" y="129505"/>
                </a:cubicBezTo>
                <a:cubicBezTo>
                  <a:pt x="229939" y="129505"/>
                  <a:pt x="228856" y="129144"/>
                  <a:pt x="227773" y="128421"/>
                </a:cubicBezTo>
                <a:lnTo>
                  <a:pt x="223439" y="123726"/>
                </a:lnTo>
                <a:lnTo>
                  <a:pt x="170712" y="176453"/>
                </a:lnTo>
                <a:lnTo>
                  <a:pt x="213688" y="219067"/>
                </a:lnTo>
                <a:cubicBezTo>
                  <a:pt x="227050" y="216900"/>
                  <a:pt x="241135" y="220872"/>
                  <a:pt x="250885" y="230623"/>
                </a:cubicBezTo>
                <a:cubicBezTo>
                  <a:pt x="258830" y="238930"/>
                  <a:pt x="263164" y="249403"/>
                  <a:pt x="263164" y="260598"/>
                </a:cubicBezTo>
                <a:cubicBezTo>
                  <a:pt x="263164" y="271793"/>
                  <a:pt x="258830" y="282627"/>
                  <a:pt x="250885" y="290211"/>
                </a:cubicBezTo>
                <a:cubicBezTo>
                  <a:pt x="242579" y="298517"/>
                  <a:pt x="232467" y="302851"/>
                  <a:pt x="220911" y="302851"/>
                </a:cubicBezTo>
                <a:cubicBezTo>
                  <a:pt x="209716" y="302851"/>
                  <a:pt x="198881" y="298517"/>
                  <a:pt x="191297" y="290211"/>
                </a:cubicBezTo>
                <a:cubicBezTo>
                  <a:pt x="181547" y="280461"/>
                  <a:pt x="176852" y="266737"/>
                  <a:pt x="179380" y="253375"/>
                </a:cubicBezTo>
                <a:lnTo>
                  <a:pt x="136766" y="210399"/>
                </a:lnTo>
                <a:lnTo>
                  <a:pt x="121237" y="225928"/>
                </a:lnTo>
                <a:lnTo>
                  <a:pt x="129904" y="234596"/>
                </a:lnTo>
                <a:cubicBezTo>
                  <a:pt x="134238" y="238930"/>
                  <a:pt x="134238" y="246153"/>
                  <a:pt x="129904" y="250486"/>
                </a:cubicBezTo>
                <a:lnTo>
                  <a:pt x="85123" y="294906"/>
                </a:lnTo>
                <a:cubicBezTo>
                  <a:pt x="80067" y="299962"/>
                  <a:pt x="73566" y="302490"/>
                  <a:pt x="66705" y="302490"/>
                </a:cubicBezTo>
                <a:cubicBezTo>
                  <a:pt x="59843" y="302490"/>
                  <a:pt x="53343" y="299962"/>
                  <a:pt x="47926" y="294906"/>
                </a:cubicBezTo>
                <a:lnTo>
                  <a:pt x="45759" y="292739"/>
                </a:lnTo>
                <a:cubicBezTo>
                  <a:pt x="35647" y="282266"/>
                  <a:pt x="35647" y="265654"/>
                  <a:pt x="45759" y="255181"/>
                </a:cubicBezTo>
                <a:lnTo>
                  <a:pt x="90179" y="210761"/>
                </a:lnTo>
                <a:cubicBezTo>
                  <a:pt x="94512" y="206427"/>
                  <a:pt x="101735" y="206427"/>
                  <a:pt x="106069" y="210761"/>
                </a:cubicBezTo>
                <a:lnTo>
                  <a:pt x="114736" y="219428"/>
                </a:lnTo>
                <a:lnTo>
                  <a:pt x="130265" y="203899"/>
                </a:lnTo>
                <a:lnTo>
                  <a:pt x="87290" y="161285"/>
                </a:lnTo>
                <a:cubicBezTo>
                  <a:pt x="73928" y="163813"/>
                  <a:pt x="60204" y="159479"/>
                  <a:pt x="50454" y="149367"/>
                </a:cubicBezTo>
                <a:cubicBezTo>
                  <a:pt x="38897" y="138172"/>
                  <a:pt x="34925" y="120837"/>
                  <a:pt x="40342" y="105670"/>
                </a:cubicBezTo>
                <a:cubicBezTo>
                  <a:pt x="41064" y="104225"/>
                  <a:pt x="42147" y="102780"/>
                  <a:pt x="43592" y="102419"/>
                </a:cubicBezTo>
                <a:cubicBezTo>
                  <a:pt x="45037" y="102058"/>
                  <a:pt x="46842" y="102419"/>
                  <a:pt x="47926" y="103864"/>
                </a:cubicBezTo>
                <a:lnTo>
                  <a:pt x="74289" y="129866"/>
                </a:lnTo>
                <a:cubicBezTo>
                  <a:pt x="81511" y="127338"/>
                  <a:pt x="87651" y="121560"/>
                  <a:pt x="90540" y="113976"/>
                </a:cubicBezTo>
                <a:lnTo>
                  <a:pt x="64177" y="87613"/>
                </a:lnTo>
                <a:cubicBezTo>
                  <a:pt x="63093" y="86529"/>
                  <a:pt x="62732" y="84724"/>
                  <a:pt x="62732" y="83279"/>
                </a:cubicBezTo>
                <a:cubicBezTo>
                  <a:pt x="63093" y="81834"/>
                  <a:pt x="64177" y="80390"/>
                  <a:pt x="65621" y="80029"/>
                </a:cubicBezTo>
                <a:cubicBezTo>
                  <a:pt x="81150" y="74612"/>
                  <a:pt x="98485" y="78584"/>
                  <a:pt x="110041" y="89780"/>
                </a:cubicBezTo>
                <a:cubicBezTo>
                  <a:pt x="119792" y="99530"/>
                  <a:pt x="123765" y="113253"/>
                  <a:pt x="121598" y="126977"/>
                </a:cubicBezTo>
                <a:lnTo>
                  <a:pt x="164212" y="169952"/>
                </a:lnTo>
                <a:lnTo>
                  <a:pt x="216939" y="117226"/>
                </a:lnTo>
                <a:lnTo>
                  <a:pt x="212244" y="112892"/>
                </a:lnTo>
                <a:cubicBezTo>
                  <a:pt x="210799" y="111087"/>
                  <a:pt x="210799" y="108920"/>
                  <a:pt x="211883" y="106753"/>
                </a:cubicBezTo>
                <a:lnTo>
                  <a:pt x="231745" y="79668"/>
                </a:lnTo>
                <a:cubicBezTo>
                  <a:pt x="232467" y="78584"/>
                  <a:pt x="233551" y="77862"/>
                  <a:pt x="234634" y="77501"/>
                </a:cubicBezTo>
                <a:close/>
                <a:moveTo>
                  <a:pt x="269753" y="23926"/>
                </a:moveTo>
                <a:cubicBezTo>
                  <a:pt x="271218" y="22225"/>
                  <a:pt x="274149" y="22225"/>
                  <a:pt x="275981" y="23926"/>
                </a:cubicBezTo>
                <a:cubicBezTo>
                  <a:pt x="277080" y="24606"/>
                  <a:pt x="277446" y="25967"/>
                  <a:pt x="277446" y="27327"/>
                </a:cubicBezTo>
                <a:cubicBezTo>
                  <a:pt x="277446" y="28008"/>
                  <a:pt x="277080" y="29369"/>
                  <a:pt x="275981" y="30049"/>
                </a:cubicBezTo>
                <a:cubicBezTo>
                  <a:pt x="275248" y="31069"/>
                  <a:pt x="274149" y="31410"/>
                  <a:pt x="273050" y="31410"/>
                </a:cubicBezTo>
                <a:cubicBezTo>
                  <a:pt x="271584" y="31410"/>
                  <a:pt x="270485" y="31069"/>
                  <a:pt x="269753" y="30049"/>
                </a:cubicBezTo>
                <a:cubicBezTo>
                  <a:pt x="268654" y="29369"/>
                  <a:pt x="268287" y="28008"/>
                  <a:pt x="268287" y="27327"/>
                </a:cubicBezTo>
                <a:cubicBezTo>
                  <a:pt x="268287" y="25967"/>
                  <a:pt x="268654" y="24606"/>
                  <a:pt x="269753" y="23926"/>
                </a:cubicBezTo>
                <a:close/>
                <a:moveTo>
                  <a:pt x="210961" y="23926"/>
                </a:moveTo>
                <a:cubicBezTo>
                  <a:pt x="212725" y="22225"/>
                  <a:pt x="215547" y="22225"/>
                  <a:pt x="217311" y="23926"/>
                </a:cubicBezTo>
                <a:cubicBezTo>
                  <a:pt x="218370" y="24606"/>
                  <a:pt x="218722" y="25967"/>
                  <a:pt x="218722" y="27327"/>
                </a:cubicBezTo>
                <a:cubicBezTo>
                  <a:pt x="218722" y="28008"/>
                  <a:pt x="218370" y="29369"/>
                  <a:pt x="217311" y="30049"/>
                </a:cubicBezTo>
                <a:cubicBezTo>
                  <a:pt x="216606" y="31069"/>
                  <a:pt x="215195" y="31410"/>
                  <a:pt x="214136" y="31410"/>
                </a:cubicBezTo>
                <a:cubicBezTo>
                  <a:pt x="212725" y="31410"/>
                  <a:pt x="211667" y="31069"/>
                  <a:pt x="210961" y="30049"/>
                </a:cubicBezTo>
                <a:cubicBezTo>
                  <a:pt x="210256" y="29369"/>
                  <a:pt x="209550" y="28008"/>
                  <a:pt x="209550" y="27327"/>
                </a:cubicBezTo>
                <a:cubicBezTo>
                  <a:pt x="209550" y="25967"/>
                  <a:pt x="210256" y="24606"/>
                  <a:pt x="210961" y="23926"/>
                </a:cubicBezTo>
                <a:close/>
                <a:moveTo>
                  <a:pt x="244298" y="22225"/>
                </a:moveTo>
                <a:cubicBezTo>
                  <a:pt x="246768" y="22225"/>
                  <a:pt x="248884" y="24341"/>
                  <a:pt x="248884" y="27164"/>
                </a:cubicBezTo>
                <a:cubicBezTo>
                  <a:pt x="248884" y="29280"/>
                  <a:pt x="246768" y="31397"/>
                  <a:pt x="244298" y="31397"/>
                </a:cubicBezTo>
                <a:cubicBezTo>
                  <a:pt x="241829" y="31397"/>
                  <a:pt x="239712" y="29280"/>
                  <a:pt x="239712" y="27164"/>
                </a:cubicBezTo>
                <a:cubicBezTo>
                  <a:pt x="239712" y="24341"/>
                  <a:pt x="241829" y="22225"/>
                  <a:pt x="244298" y="22225"/>
                </a:cubicBezTo>
                <a:close/>
                <a:moveTo>
                  <a:pt x="9374" y="9013"/>
                </a:moveTo>
                <a:lnTo>
                  <a:pt x="9374" y="45788"/>
                </a:lnTo>
                <a:lnTo>
                  <a:pt x="293478" y="45788"/>
                </a:lnTo>
                <a:lnTo>
                  <a:pt x="293478" y="9013"/>
                </a:lnTo>
                <a:lnTo>
                  <a:pt x="9374" y="9013"/>
                </a:lnTo>
                <a:close/>
                <a:moveTo>
                  <a:pt x="4687" y="0"/>
                </a:moveTo>
                <a:lnTo>
                  <a:pt x="298165" y="0"/>
                </a:lnTo>
                <a:cubicBezTo>
                  <a:pt x="300688" y="0"/>
                  <a:pt x="302852" y="1802"/>
                  <a:pt x="302852" y="4326"/>
                </a:cubicBezTo>
                <a:lnTo>
                  <a:pt x="302852" y="50475"/>
                </a:lnTo>
                <a:lnTo>
                  <a:pt x="302852" y="298165"/>
                </a:lnTo>
                <a:cubicBezTo>
                  <a:pt x="302852" y="300688"/>
                  <a:pt x="300688" y="302852"/>
                  <a:pt x="298165" y="302852"/>
                </a:cubicBezTo>
                <a:lnTo>
                  <a:pt x="272206" y="302852"/>
                </a:lnTo>
                <a:cubicBezTo>
                  <a:pt x="269682" y="302852"/>
                  <a:pt x="267519" y="300688"/>
                  <a:pt x="267519" y="298165"/>
                </a:cubicBezTo>
                <a:cubicBezTo>
                  <a:pt x="267519" y="295641"/>
                  <a:pt x="269682" y="293478"/>
                  <a:pt x="272206" y="293478"/>
                </a:cubicBezTo>
                <a:lnTo>
                  <a:pt x="293478" y="293478"/>
                </a:lnTo>
                <a:lnTo>
                  <a:pt x="293478" y="55162"/>
                </a:lnTo>
                <a:lnTo>
                  <a:pt x="9374" y="55162"/>
                </a:lnTo>
                <a:lnTo>
                  <a:pt x="9374" y="293478"/>
                </a:lnTo>
                <a:lnTo>
                  <a:pt x="25958" y="293478"/>
                </a:lnTo>
                <a:cubicBezTo>
                  <a:pt x="28482" y="293478"/>
                  <a:pt x="30645" y="295641"/>
                  <a:pt x="30645" y="298165"/>
                </a:cubicBezTo>
                <a:cubicBezTo>
                  <a:pt x="30645" y="300688"/>
                  <a:pt x="28482" y="302852"/>
                  <a:pt x="25958" y="302852"/>
                </a:cubicBezTo>
                <a:lnTo>
                  <a:pt x="4687" y="302852"/>
                </a:lnTo>
                <a:cubicBezTo>
                  <a:pt x="2163" y="302852"/>
                  <a:pt x="0" y="300688"/>
                  <a:pt x="0" y="298165"/>
                </a:cubicBezTo>
                <a:lnTo>
                  <a:pt x="0" y="50475"/>
                </a:lnTo>
                <a:lnTo>
                  <a:pt x="0" y="4326"/>
                </a:lnTo>
                <a:cubicBezTo>
                  <a:pt x="0" y="1802"/>
                  <a:pt x="2163" y="0"/>
                  <a:pt x="4687"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86" name="TextBox 85">
            <a:extLst>
              <a:ext uri="{FF2B5EF4-FFF2-40B4-BE49-F238E27FC236}">
                <a16:creationId xmlns="" xmlns:a16="http://schemas.microsoft.com/office/drawing/2014/main" id="{FBC57848-F5C5-0542-A58A-4F9C2156A3A8}"/>
              </a:ext>
            </a:extLst>
          </p:cNvPr>
          <p:cNvSpPr txBox="1"/>
          <p:nvPr/>
        </p:nvSpPr>
        <p:spPr>
          <a:xfrm>
            <a:off x="7254121" y="1282785"/>
            <a:ext cx="4588527" cy="1692771"/>
          </a:xfrm>
          <a:prstGeom prst="rect">
            <a:avLst/>
          </a:prstGeom>
          <a:noFill/>
        </p:spPr>
        <p:txBody>
          <a:bodyPr wrap="square" rtlCol="0" anchor="ctr" anchorCtr="0">
            <a:spAutoFit/>
          </a:bodyPr>
          <a:lstStyle/>
          <a:p>
            <a:pPr algn="ctr"/>
            <a:r>
              <a:rPr lang="en-US" sz="1300" b="1" dirty="0">
                <a:solidFill>
                  <a:srgbClr val="002060"/>
                </a:solidFill>
                <a:latin typeface="Garamond" panose="02020404030301010803" pitchFamily="18" charset="0"/>
                <a:ea typeface="League Spartan" charset="0"/>
                <a:cs typeface="Poppins" pitchFamily="2" charset="77"/>
              </a:rPr>
              <a:t>Consumer Protection</a:t>
            </a:r>
          </a:p>
          <a:p>
            <a:pPr marL="171450" indent="-171450">
              <a:buFont typeface="Wingdings" panose="05000000000000000000" pitchFamily="2" charset="2"/>
              <a:buChar char="ü"/>
            </a:pPr>
            <a:r>
              <a:rPr lang="en-US" sz="1300" b="1" dirty="0">
                <a:solidFill>
                  <a:srgbClr val="002060"/>
                </a:solidFill>
                <a:latin typeface="Garamond" panose="02020404030301010803" pitchFamily="18" charset="0"/>
                <a:ea typeface="League Spartan" charset="0"/>
                <a:cs typeface="Poppins" pitchFamily="2" charset="77"/>
              </a:rPr>
              <a:t>Direction on Data Roll Over</a:t>
            </a:r>
          </a:p>
          <a:p>
            <a:pPr marL="171450" indent="-171450">
              <a:buFont typeface="Wingdings" panose="05000000000000000000" pitchFamily="2" charset="2"/>
              <a:buChar char="ü"/>
            </a:pPr>
            <a:r>
              <a:rPr lang="en-GB" sz="1300" b="1" dirty="0">
                <a:solidFill>
                  <a:srgbClr val="002060"/>
                </a:solidFill>
                <a:latin typeface="Garamond" panose="02020404030301010803" pitchFamily="18" charset="0"/>
                <a:ea typeface="League Spartan" charset="0"/>
                <a:cs typeface="Poppins" pitchFamily="2" charset="77"/>
              </a:rPr>
              <a:t>Direction on Forceful Subscription</a:t>
            </a:r>
          </a:p>
          <a:p>
            <a:pPr marL="171450" indent="-171450">
              <a:buFont typeface="Wingdings" panose="05000000000000000000" pitchFamily="2" charset="2"/>
              <a:buChar char="ü"/>
            </a:pPr>
            <a:r>
              <a:rPr lang="en-GB" sz="1300" b="1" dirty="0">
                <a:solidFill>
                  <a:srgbClr val="002060"/>
                </a:solidFill>
                <a:latin typeface="Garamond" panose="02020404030301010803" pitchFamily="18" charset="0"/>
                <a:ea typeface="League Spartan" charset="0"/>
                <a:cs typeface="Poppins" pitchFamily="2" charset="77"/>
              </a:rPr>
              <a:t>Direction on Do Not Disturb Service</a:t>
            </a:r>
          </a:p>
          <a:p>
            <a:pPr marL="171450" indent="-171450">
              <a:buFont typeface="Wingdings" panose="05000000000000000000" pitchFamily="2" charset="2"/>
              <a:buChar char="ü"/>
            </a:pPr>
            <a:r>
              <a:rPr lang="en-US" sz="1300" b="1" dirty="0">
                <a:solidFill>
                  <a:srgbClr val="002060"/>
                </a:solidFill>
                <a:latin typeface="Garamond" panose="02020404030301010803" pitchFamily="18" charset="0"/>
              </a:rPr>
              <a:t>Direction on Suspension of SIM registration</a:t>
            </a:r>
          </a:p>
          <a:p>
            <a:pPr marL="171450" indent="-171450">
              <a:buFont typeface="Wingdings" panose="05000000000000000000" pitchFamily="2" charset="2"/>
              <a:buChar char="ü"/>
            </a:pPr>
            <a:r>
              <a:rPr lang="en-US" sz="1300" b="1" dirty="0">
                <a:solidFill>
                  <a:srgbClr val="002060"/>
                </a:solidFill>
                <a:latin typeface="Garamond" panose="02020404030301010803" pitchFamily="18" charset="0"/>
                <a:ea typeface="League Spartan" charset="0"/>
                <a:cs typeface="Poppins" pitchFamily="2" charset="77"/>
              </a:rPr>
              <a:t>Publication of the Consumer Code of Practice</a:t>
            </a:r>
            <a:r>
              <a:rPr lang="en-US" sz="1300" b="1" dirty="0">
                <a:solidFill>
                  <a:srgbClr val="002060"/>
                </a:solidFill>
                <a:latin typeface="Garamond" panose="02020404030301010803" pitchFamily="18" charset="0"/>
              </a:rPr>
              <a:t> </a:t>
            </a:r>
            <a:endParaRPr lang="en-GB" sz="1300" b="1" dirty="0">
              <a:solidFill>
                <a:srgbClr val="002060"/>
              </a:solidFill>
              <a:latin typeface="Garamond" panose="02020404030301010803" pitchFamily="18" charset="0"/>
              <a:ea typeface="League Spartan" charset="0"/>
              <a:cs typeface="Poppins" pitchFamily="2" charset="77"/>
            </a:endParaRPr>
          </a:p>
          <a:p>
            <a:pPr marL="171450" indent="-171450" algn="ctr">
              <a:buFont typeface="Wingdings" panose="05000000000000000000" pitchFamily="2" charset="2"/>
              <a:buChar char="ü"/>
            </a:pPr>
            <a:endParaRPr lang="en-GB" sz="1300" b="1" dirty="0">
              <a:solidFill>
                <a:srgbClr val="002060"/>
              </a:solidFill>
              <a:latin typeface="Garamond" panose="02020404030301010803" pitchFamily="18" charset="0"/>
              <a:ea typeface="League Spartan" charset="0"/>
              <a:cs typeface="Poppins" pitchFamily="2" charset="77"/>
            </a:endParaRPr>
          </a:p>
          <a:p>
            <a:pPr marL="171450" indent="-171450" algn="ctr">
              <a:buFont typeface="Wingdings" panose="05000000000000000000" pitchFamily="2" charset="2"/>
              <a:buChar char="ü"/>
            </a:pPr>
            <a:endParaRPr lang="en-US" sz="1300" b="1" dirty="0">
              <a:solidFill>
                <a:srgbClr val="002060"/>
              </a:solidFill>
              <a:latin typeface="Garamond" panose="02020404030301010803" pitchFamily="18" charset="0"/>
              <a:ea typeface="League Spartan" charset="0"/>
              <a:cs typeface="Poppins" pitchFamily="2" charset="77"/>
            </a:endParaRPr>
          </a:p>
        </p:txBody>
      </p:sp>
      <p:sp>
        <p:nvSpPr>
          <p:cNvPr id="2" name="Rectangle 1"/>
          <p:cNvSpPr/>
          <p:nvPr/>
        </p:nvSpPr>
        <p:spPr>
          <a:xfrm>
            <a:off x="8243024" y="5699617"/>
            <a:ext cx="2111015" cy="646331"/>
          </a:xfrm>
          <a:prstGeom prst="rect">
            <a:avLst/>
          </a:prstGeom>
        </p:spPr>
        <p:txBody>
          <a:bodyPr wrap="square">
            <a:spAutoFit/>
          </a:bodyPr>
          <a:lstStyle/>
          <a:p>
            <a:r>
              <a:rPr lang="en-US" sz="1200" b="1" dirty="0">
                <a:solidFill>
                  <a:srgbClr val="002060"/>
                </a:solidFill>
                <a:latin typeface="Garamond" panose="02020404030301010803" pitchFamily="18" charset="0"/>
                <a:ea typeface="League Spartan" charset="0"/>
                <a:cs typeface="Poppins" pitchFamily="2" charset="77"/>
              </a:rPr>
              <a:t>DND/Data Rollover/SMS Reduction/112 Emergency Toll free/24 EECs</a:t>
            </a:r>
          </a:p>
        </p:txBody>
      </p:sp>
      <p:sp>
        <p:nvSpPr>
          <p:cNvPr id="87" name="TextBox 86">
            <a:extLst>
              <a:ext uri="{FF2B5EF4-FFF2-40B4-BE49-F238E27FC236}">
                <a16:creationId xmlns="" xmlns:a16="http://schemas.microsoft.com/office/drawing/2014/main" id="{376AF042-F7B6-3241-B105-E75A38D26460}"/>
              </a:ext>
            </a:extLst>
          </p:cNvPr>
          <p:cNvSpPr txBox="1"/>
          <p:nvPr/>
        </p:nvSpPr>
        <p:spPr>
          <a:xfrm>
            <a:off x="333232" y="3846513"/>
            <a:ext cx="2787109" cy="1492716"/>
          </a:xfrm>
          <a:prstGeom prst="rect">
            <a:avLst/>
          </a:prstGeom>
          <a:noFill/>
        </p:spPr>
        <p:txBody>
          <a:bodyPr wrap="square" rtlCol="0" anchor="ctr" anchorCtr="0">
            <a:spAutoFit/>
          </a:bodyPr>
          <a:lstStyle/>
          <a:p>
            <a:pPr algn="ctr"/>
            <a:r>
              <a:rPr lang="en-US" sz="1300" b="1" dirty="0">
                <a:solidFill>
                  <a:srgbClr val="002060"/>
                </a:solidFill>
                <a:latin typeface="Garamond" panose="02020404030301010803" pitchFamily="18" charset="0"/>
              </a:rPr>
              <a:t>Consumer Education </a:t>
            </a:r>
            <a:r>
              <a:rPr lang="en-US" sz="1300" b="1" dirty="0" err="1">
                <a:solidFill>
                  <a:srgbClr val="002060"/>
                </a:solidFill>
                <a:latin typeface="Garamond" panose="02020404030301010803" pitchFamily="18" charset="0"/>
              </a:rPr>
              <a:t>Programmes</a:t>
            </a:r>
            <a:r>
              <a:rPr lang="en-US" sz="1300" b="1" dirty="0">
                <a:solidFill>
                  <a:srgbClr val="002060"/>
                </a:solidFill>
                <a:latin typeface="Garamond" panose="02020404030301010803" pitchFamily="18" charset="0"/>
              </a:rPr>
              <a:t>:</a:t>
            </a:r>
          </a:p>
          <a:p>
            <a:pPr marL="171450" indent="-171450">
              <a:buFont typeface="Wingdings" panose="05000000000000000000" pitchFamily="2" charset="2"/>
              <a:buChar char="ü"/>
            </a:pPr>
            <a:r>
              <a:rPr lang="en-US" sz="1300" b="1" dirty="0">
                <a:solidFill>
                  <a:srgbClr val="002060"/>
                </a:solidFill>
                <a:latin typeface="Garamond" panose="02020404030301010803" pitchFamily="18" charset="0"/>
              </a:rPr>
              <a:t>Telecom Consumer Parliament – 89 Editions</a:t>
            </a:r>
          </a:p>
          <a:p>
            <a:pPr marL="171450" indent="-171450">
              <a:buFont typeface="Wingdings" panose="05000000000000000000" pitchFamily="2" charset="2"/>
              <a:buChar char="ü"/>
            </a:pPr>
            <a:r>
              <a:rPr lang="en-US" sz="1300" b="1" dirty="0">
                <a:solidFill>
                  <a:srgbClr val="002060"/>
                </a:solidFill>
                <a:latin typeface="Garamond" panose="02020404030301010803" pitchFamily="18" charset="0"/>
              </a:rPr>
              <a:t>Consumer Outreach </a:t>
            </a:r>
            <a:r>
              <a:rPr lang="en-US" sz="1300" b="1" dirty="0" err="1">
                <a:solidFill>
                  <a:srgbClr val="002060"/>
                </a:solidFill>
                <a:latin typeface="Garamond" panose="02020404030301010803" pitchFamily="18" charset="0"/>
              </a:rPr>
              <a:t>Programme</a:t>
            </a:r>
            <a:r>
              <a:rPr lang="en-US" sz="1300" b="1" dirty="0">
                <a:solidFill>
                  <a:srgbClr val="002060"/>
                </a:solidFill>
                <a:latin typeface="Garamond" panose="02020404030301010803" pitchFamily="18" charset="0"/>
              </a:rPr>
              <a:t> – 110 Editions</a:t>
            </a:r>
          </a:p>
          <a:p>
            <a:pPr marL="171450" indent="-171450">
              <a:buFont typeface="Wingdings" panose="05000000000000000000" pitchFamily="2" charset="2"/>
              <a:buChar char="ü"/>
            </a:pPr>
            <a:r>
              <a:rPr lang="en-GB" sz="13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Consumer Town Hall Meetings in Local Languages) – 53 Editions</a:t>
            </a:r>
          </a:p>
        </p:txBody>
      </p:sp>
      <p:sp>
        <p:nvSpPr>
          <p:cNvPr id="88"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002060"/>
                </a:solidFill>
                <a:latin typeface="Garamond" panose="02020404030301010803" pitchFamily="18" charset="0"/>
              </a:rPr>
              <a:t>16</a:t>
            </a:r>
            <a:endParaRPr lang="en-US" b="1" dirty="0">
              <a:solidFill>
                <a:srgbClr val="002060"/>
              </a:solidFill>
              <a:latin typeface="Garamond" panose="02020404030301010803"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6926" y="6345948"/>
            <a:ext cx="923925" cy="381000"/>
          </a:xfrm>
          <a:prstGeom prst="rect">
            <a:avLst/>
          </a:prstGeom>
        </p:spPr>
      </p:pic>
      <p:pic>
        <p:nvPicPr>
          <p:cNvPr id="4" name="Google Shape;149;p1">
            <a:extLst>
              <a:ext uri="{FF2B5EF4-FFF2-40B4-BE49-F238E27FC236}">
                <a16:creationId xmlns="" xmlns:a16="http://schemas.microsoft.com/office/drawing/2014/main" id="{0F5492AE-E9B1-E1FA-8434-6851690E11F3}"/>
              </a:ext>
            </a:extLst>
          </p:cNvPr>
          <p:cNvPicPr preferRelativeResize="0"/>
          <p:nvPr/>
        </p:nvPicPr>
        <p:blipFill rotWithShape="1">
          <a:blip r:embed="rId5">
            <a:alphaModFix/>
          </a:blip>
          <a:srcRect t="14966" r="3679" b="12057"/>
          <a:stretch/>
        </p:blipFill>
        <p:spPr>
          <a:xfrm>
            <a:off x="10601325" y="0"/>
            <a:ext cx="1590675" cy="1000125"/>
          </a:xfrm>
          <a:prstGeom prst="rect">
            <a:avLst/>
          </a:prstGeom>
          <a:noFill/>
          <a:ln>
            <a:noFill/>
          </a:ln>
        </p:spPr>
      </p:pic>
      <p:pic>
        <p:nvPicPr>
          <p:cNvPr id="5" name="Google Shape;150;p1" descr="Text&#10;&#10;Description automatically generated">
            <a:extLst>
              <a:ext uri="{FF2B5EF4-FFF2-40B4-BE49-F238E27FC236}">
                <a16:creationId xmlns="" xmlns:a16="http://schemas.microsoft.com/office/drawing/2014/main" id="{28A79E4A-4210-A048-FA24-D49D77E736F6}"/>
              </a:ext>
            </a:extLst>
          </p:cNvPr>
          <p:cNvPicPr preferRelativeResize="0"/>
          <p:nvPr/>
        </p:nvPicPr>
        <p:blipFill rotWithShape="1">
          <a:blip r:embed="rId6">
            <a:alphaModFix/>
          </a:blip>
          <a:srcRect/>
          <a:stretch/>
        </p:blipFill>
        <p:spPr>
          <a:xfrm>
            <a:off x="49258" y="0"/>
            <a:ext cx="1931732" cy="1085850"/>
          </a:xfrm>
          <a:prstGeom prst="rect">
            <a:avLst/>
          </a:prstGeom>
          <a:noFill/>
          <a:ln>
            <a:noFill/>
          </a:ln>
        </p:spPr>
      </p:pic>
    </p:spTree>
    <p:extLst>
      <p:ext uri="{BB962C8B-B14F-4D97-AF65-F5344CB8AC3E}">
        <p14:creationId xmlns:p14="http://schemas.microsoft.com/office/powerpoint/2010/main" val="477488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 xmlns:a16="http://schemas.microsoft.com/office/drawing/2014/main" id="{BB4087CE-3004-7444-B718-18ACBB776E45}"/>
              </a:ext>
            </a:extLst>
          </p:cNvPr>
          <p:cNvSpPr txBox="1"/>
          <p:nvPr/>
        </p:nvSpPr>
        <p:spPr>
          <a:xfrm>
            <a:off x="2503265" y="765504"/>
            <a:ext cx="74273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400" b="1" spc="150" dirty="0">
                <a:solidFill>
                  <a:srgbClr val="002060"/>
                </a:solidFill>
                <a:latin typeface="Garamond" panose="02020404030301010803" pitchFamily="18" charset="0"/>
                <a:cs typeface="Poppins Light" pitchFamily="2" charset="77"/>
              </a:rPr>
              <a:t>7. Promote Fair Competition &amp; Inclusive Growth</a:t>
            </a:r>
          </a:p>
        </p:txBody>
      </p:sp>
      <p:sp>
        <p:nvSpPr>
          <p:cNvPr id="30" name="Freeform 29">
            <a:extLst>
              <a:ext uri="{FF2B5EF4-FFF2-40B4-BE49-F238E27FC236}">
                <a16:creationId xmlns="" xmlns:a16="http://schemas.microsoft.com/office/drawing/2014/main" id="{265CF3A1-D2B6-2C41-856F-4EA93F56CEC8}"/>
              </a:ext>
            </a:extLst>
          </p:cNvPr>
          <p:cNvSpPr>
            <a:spLocks noChangeArrowheads="1"/>
          </p:cNvSpPr>
          <p:nvPr/>
        </p:nvSpPr>
        <p:spPr bwMode="auto">
          <a:xfrm>
            <a:off x="2427283" y="1227169"/>
            <a:ext cx="7337455" cy="4600623"/>
          </a:xfrm>
          <a:custGeom>
            <a:avLst/>
            <a:gdLst>
              <a:gd name="connsiteX0" fmla="*/ 6038483 w 14674910"/>
              <a:gd name="connsiteY0" fmla="*/ 0 h 9201245"/>
              <a:gd name="connsiteX1" fmla="*/ 6901941 w 14674910"/>
              <a:gd name="connsiteY1" fmla="*/ 0 h 9201245"/>
              <a:gd name="connsiteX2" fmla="*/ 6910225 w 14674910"/>
              <a:gd name="connsiteY2" fmla="*/ 28721 h 9201245"/>
              <a:gd name="connsiteX3" fmla="*/ 7582305 w 14674910"/>
              <a:gd name="connsiteY3" fmla="*/ 1683608 h 9201245"/>
              <a:gd name="connsiteX4" fmla="*/ 8934872 w 14674910"/>
              <a:gd name="connsiteY4" fmla="*/ 2648266 h 9201245"/>
              <a:gd name="connsiteX5" fmla="*/ 9565903 w 14674910"/>
              <a:gd name="connsiteY5" fmla="*/ 2945847 h 9201245"/>
              <a:gd name="connsiteX6" fmla="*/ 9629131 w 14674910"/>
              <a:gd name="connsiteY6" fmla="*/ 2978085 h 9201245"/>
              <a:gd name="connsiteX7" fmla="*/ 9846087 w 14674910"/>
              <a:gd name="connsiteY7" fmla="*/ 3094638 h 9201245"/>
              <a:gd name="connsiteX8" fmla="*/ 9937828 w 14674910"/>
              <a:gd name="connsiteY8" fmla="*/ 3129355 h 9201245"/>
              <a:gd name="connsiteX9" fmla="*/ 9917992 w 14674910"/>
              <a:gd name="connsiteY9" fmla="*/ 3126875 h 9201245"/>
              <a:gd name="connsiteX10" fmla="*/ 11100713 w 14674910"/>
              <a:gd name="connsiteY10" fmla="*/ 3273186 h 9201245"/>
              <a:gd name="connsiteX11" fmla="*/ 11292875 w 14674910"/>
              <a:gd name="connsiteY11" fmla="*/ 3110756 h 9201245"/>
              <a:gd name="connsiteX12" fmla="*/ 11294114 w 14674910"/>
              <a:gd name="connsiteY12" fmla="*/ 3109517 h 9201245"/>
              <a:gd name="connsiteX13" fmla="*/ 11389575 w 14674910"/>
              <a:gd name="connsiteY13" fmla="*/ 2996684 h 9201245"/>
              <a:gd name="connsiteX14" fmla="*/ 11449083 w 14674910"/>
              <a:gd name="connsiteY14" fmla="*/ 2912369 h 9201245"/>
              <a:gd name="connsiteX15" fmla="*/ 11465200 w 14674910"/>
              <a:gd name="connsiteY15" fmla="*/ 2887571 h 9201245"/>
              <a:gd name="connsiteX16" fmla="*/ 11470158 w 14674910"/>
              <a:gd name="connsiteY16" fmla="*/ 2881371 h 9201245"/>
              <a:gd name="connsiteX17" fmla="*/ 11475118 w 14674910"/>
              <a:gd name="connsiteY17" fmla="*/ 2875172 h 9201245"/>
              <a:gd name="connsiteX18" fmla="*/ 11488755 w 14674910"/>
              <a:gd name="connsiteY18" fmla="*/ 2859053 h 9201245"/>
              <a:gd name="connsiteX19" fmla="*/ 11524707 w 14674910"/>
              <a:gd name="connsiteY19" fmla="*/ 2820615 h 9201245"/>
              <a:gd name="connsiteX20" fmla="*/ 11682156 w 14674910"/>
              <a:gd name="connsiteY20" fmla="*/ 2680504 h 9201245"/>
              <a:gd name="connsiteX21" fmla="*/ 11745383 w 14674910"/>
              <a:gd name="connsiteY21" fmla="*/ 2627187 h 9201245"/>
              <a:gd name="connsiteX22" fmla="*/ 11834645 w 14674910"/>
              <a:gd name="connsiteY22" fmla="*/ 2592470 h 9201245"/>
              <a:gd name="connsiteX23" fmla="*/ 11891673 w 14674910"/>
              <a:gd name="connsiteY23" fmla="*/ 2547832 h 9201245"/>
              <a:gd name="connsiteX24" fmla="*/ 11904071 w 14674910"/>
              <a:gd name="connsiteY24" fmla="*/ 2539153 h 9201245"/>
              <a:gd name="connsiteX25" fmla="*/ 11917708 w 14674910"/>
              <a:gd name="connsiteY25" fmla="*/ 2530475 h 9201245"/>
              <a:gd name="connsiteX26" fmla="*/ 11942502 w 14674910"/>
              <a:gd name="connsiteY26" fmla="*/ 2514354 h 9201245"/>
              <a:gd name="connsiteX27" fmla="*/ 11956140 w 14674910"/>
              <a:gd name="connsiteY27" fmla="*/ 2505675 h 9201245"/>
              <a:gd name="connsiteX28" fmla="*/ 11962338 w 14674910"/>
              <a:gd name="connsiteY28" fmla="*/ 2501956 h 9201245"/>
              <a:gd name="connsiteX29" fmla="*/ 11964818 w 14674910"/>
              <a:gd name="connsiteY29" fmla="*/ 2500716 h 9201245"/>
              <a:gd name="connsiteX30" fmla="*/ 11967298 w 14674910"/>
              <a:gd name="connsiteY30" fmla="*/ 2499476 h 9201245"/>
              <a:gd name="connsiteX31" fmla="*/ 11969776 w 14674910"/>
              <a:gd name="connsiteY31" fmla="*/ 2498236 h 9201245"/>
              <a:gd name="connsiteX32" fmla="*/ 11995814 w 14674910"/>
              <a:gd name="connsiteY32" fmla="*/ 2483356 h 9201245"/>
              <a:gd name="connsiteX33" fmla="*/ 12023086 w 14674910"/>
              <a:gd name="connsiteY33" fmla="*/ 2469718 h 9201245"/>
              <a:gd name="connsiteX34" fmla="*/ 12051602 w 14674910"/>
              <a:gd name="connsiteY34" fmla="*/ 2456079 h 9201245"/>
              <a:gd name="connsiteX35" fmla="*/ 12080114 w 14674910"/>
              <a:gd name="connsiteY35" fmla="*/ 2443679 h 9201245"/>
              <a:gd name="connsiteX36" fmla="*/ 12107390 w 14674910"/>
              <a:gd name="connsiteY36" fmla="*/ 2432520 h 9201245"/>
              <a:gd name="connsiteX37" fmla="*/ 12222686 w 14674910"/>
              <a:gd name="connsiteY37" fmla="*/ 2395323 h 9201245"/>
              <a:gd name="connsiteX38" fmla="*/ 12335502 w 14674910"/>
              <a:gd name="connsiteY38" fmla="*/ 2366804 h 9201245"/>
              <a:gd name="connsiteX39" fmla="*/ 12447082 w 14674910"/>
              <a:gd name="connsiteY39" fmla="*/ 2343246 h 9201245"/>
              <a:gd name="connsiteX40" fmla="*/ 12657838 w 14674910"/>
              <a:gd name="connsiteY40" fmla="*/ 2303568 h 9201245"/>
              <a:gd name="connsiteX41" fmla="*/ 12757018 w 14674910"/>
              <a:gd name="connsiteY41" fmla="*/ 2289930 h 9201245"/>
              <a:gd name="connsiteX42" fmla="*/ 12805370 w 14674910"/>
              <a:gd name="connsiteY42" fmla="*/ 2284970 h 9201245"/>
              <a:gd name="connsiteX43" fmla="*/ 12850000 w 14674910"/>
              <a:gd name="connsiteY43" fmla="*/ 2281250 h 9201245"/>
              <a:gd name="connsiteX44" fmla="*/ 12894630 w 14674910"/>
              <a:gd name="connsiteY44" fmla="*/ 2278770 h 9201245"/>
              <a:gd name="connsiteX45" fmla="*/ 12936782 w 14674910"/>
              <a:gd name="connsiteY45" fmla="*/ 2277530 h 9201245"/>
              <a:gd name="connsiteX46" fmla="*/ 12976454 w 14674910"/>
              <a:gd name="connsiteY46" fmla="*/ 2278770 h 9201245"/>
              <a:gd name="connsiteX47" fmla="*/ 13014886 w 14674910"/>
              <a:gd name="connsiteY47" fmla="*/ 2280010 h 9201245"/>
              <a:gd name="connsiteX48" fmla="*/ 13049598 w 14674910"/>
              <a:gd name="connsiteY48" fmla="*/ 2282490 h 9201245"/>
              <a:gd name="connsiteX49" fmla="*/ 13083072 w 14674910"/>
              <a:gd name="connsiteY49" fmla="*/ 2286210 h 9201245"/>
              <a:gd name="connsiteX50" fmla="*/ 13140102 w 14674910"/>
              <a:gd name="connsiteY50" fmla="*/ 2294888 h 9201245"/>
              <a:gd name="connsiteX51" fmla="*/ 13185972 w 14674910"/>
              <a:gd name="connsiteY51" fmla="*/ 2303568 h 9201245"/>
              <a:gd name="connsiteX52" fmla="*/ 13218206 w 14674910"/>
              <a:gd name="connsiteY52" fmla="*/ 2313488 h 9201245"/>
              <a:gd name="connsiteX53" fmla="*/ 13246718 w 14674910"/>
              <a:gd name="connsiteY53" fmla="*/ 2320928 h 9201245"/>
              <a:gd name="connsiteX54" fmla="*/ 13218206 w 14674910"/>
              <a:gd name="connsiteY54" fmla="*/ 2315968 h 9201245"/>
              <a:gd name="connsiteX55" fmla="*/ 13137622 w 14674910"/>
              <a:gd name="connsiteY55" fmla="*/ 2307288 h 9201245"/>
              <a:gd name="connsiteX56" fmla="*/ 13081834 w 14674910"/>
              <a:gd name="connsiteY56" fmla="*/ 2306048 h 9201245"/>
              <a:gd name="connsiteX57" fmla="*/ 13048358 w 14674910"/>
              <a:gd name="connsiteY57" fmla="*/ 2304808 h 9201245"/>
              <a:gd name="connsiteX58" fmla="*/ 13014886 w 14674910"/>
              <a:gd name="connsiteY58" fmla="*/ 2306048 h 9201245"/>
              <a:gd name="connsiteX59" fmla="*/ 12853718 w 14674910"/>
              <a:gd name="connsiteY59" fmla="*/ 2319687 h 9201245"/>
              <a:gd name="connsiteX60" fmla="*/ 12810328 w 14674910"/>
              <a:gd name="connsiteY60" fmla="*/ 2327127 h 9201245"/>
              <a:gd name="connsiteX61" fmla="*/ 12764456 w 14674910"/>
              <a:gd name="connsiteY61" fmla="*/ 2334566 h 9201245"/>
              <a:gd name="connsiteX62" fmla="*/ 12716106 w 14674910"/>
              <a:gd name="connsiteY62" fmla="*/ 2343246 h 9201245"/>
              <a:gd name="connsiteX63" fmla="*/ 12667756 w 14674910"/>
              <a:gd name="connsiteY63" fmla="*/ 2353165 h 9201245"/>
              <a:gd name="connsiteX64" fmla="*/ 12460718 w 14674910"/>
              <a:gd name="connsiteY64" fmla="*/ 2401522 h 9201245"/>
              <a:gd name="connsiteX65" fmla="*/ 12351622 w 14674910"/>
              <a:gd name="connsiteY65" fmla="*/ 2427561 h 9201245"/>
              <a:gd name="connsiteX66" fmla="*/ 12240042 w 14674910"/>
              <a:gd name="connsiteY66" fmla="*/ 2457318 h 9201245"/>
              <a:gd name="connsiteX67" fmla="*/ 12132186 w 14674910"/>
              <a:gd name="connsiteY67" fmla="*/ 2494516 h 9201245"/>
              <a:gd name="connsiteX68" fmla="*/ 12104910 w 14674910"/>
              <a:gd name="connsiteY68" fmla="*/ 2505675 h 9201245"/>
              <a:gd name="connsiteX69" fmla="*/ 12078874 w 14674910"/>
              <a:gd name="connsiteY69" fmla="*/ 2518075 h 9201245"/>
              <a:gd name="connsiteX70" fmla="*/ 12054082 w 14674910"/>
              <a:gd name="connsiteY70" fmla="*/ 2530475 h 9201245"/>
              <a:gd name="connsiteX71" fmla="*/ 12028046 w 14674910"/>
              <a:gd name="connsiteY71" fmla="*/ 2541633 h 9201245"/>
              <a:gd name="connsiteX72" fmla="*/ 12002012 w 14674910"/>
              <a:gd name="connsiteY72" fmla="*/ 2556512 h 9201245"/>
              <a:gd name="connsiteX73" fmla="*/ 11999530 w 14674910"/>
              <a:gd name="connsiteY73" fmla="*/ 2557752 h 9201245"/>
              <a:gd name="connsiteX74" fmla="*/ 11998290 w 14674910"/>
              <a:gd name="connsiteY74" fmla="*/ 2558992 h 9201245"/>
              <a:gd name="connsiteX75" fmla="*/ 11995814 w 14674910"/>
              <a:gd name="connsiteY75" fmla="*/ 2560232 h 9201245"/>
              <a:gd name="connsiteX76" fmla="*/ 11990854 w 14674910"/>
              <a:gd name="connsiteY76" fmla="*/ 2563952 h 9201245"/>
              <a:gd name="connsiteX77" fmla="*/ 11978454 w 14674910"/>
              <a:gd name="connsiteY77" fmla="*/ 2570151 h 9201245"/>
              <a:gd name="connsiteX78" fmla="*/ 11954898 w 14674910"/>
              <a:gd name="connsiteY78" fmla="*/ 2586270 h 9201245"/>
              <a:gd name="connsiteX79" fmla="*/ 11942502 w 14674910"/>
              <a:gd name="connsiteY79" fmla="*/ 2593710 h 9201245"/>
              <a:gd name="connsiteX80" fmla="*/ 11931346 w 14674910"/>
              <a:gd name="connsiteY80" fmla="*/ 2602389 h 9201245"/>
              <a:gd name="connsiteX81" fmla="*/ 11895393 w 14674910"/>
              <a:gd name="connsiteY81" fmla="*/ 2628427 h 9201245"/>
              <a:gd name="connsiteX82" fmla="*/ 11656121 w 14674910"/>
              <a:gd name="connsiteY82" fmla="*/ 2918569 h 9201245"/>
              <a:gd name="connsiteX83" fmla="*/ 11653642 w 14674910"/>
              <a:gd name="connsiteY83" fmla="*/ 2919809 h 9201245"/>
              <a:gd name="connsiteX84" fmla="*/ 11581736 w 14674910"/>
              <a:gd name="connsiteY84" fmla="*/ 3095877 h 9201245"/>
              <a:gd name="connsiteX85" fmla="*/ 12490474 w 14674910"/>
              <a:gd name="connsiteY85" fmla="*/ 3073559 h 9201245"/>
              <a:gd name="connsiteX86" fmla="*/ 12501630 w 14674910"/>
              <a:gd name="connsiteY86" fmla="*/ 3069839 h 9201245"/>
              <a:gd name="connsiteX87" fmla="*/ 12667756 w 14674910"/>
              <a:gd name="connsiteY87" fmla="*/ 3072319 h 9201245"/>
              <a:gd name="connsiteX88" fmla="*/ 12639242 w 14674910"/>
              <a:gd name="connsiteY88" fmla="*/ 3080999 h 9201245"/>
              <a:gd name="connsiteX89" fmla="*/ 13369454 w 14674910"/>
              <a:gd name="connsiteY89" fmla="*/ 3192592 h 9201245"/>
              <a:gd name="connsiteX90" fmla="*/ 13379374 w 14674910"/>
              <a:gd name="connsiteY90" fmla="*/ 3192592 h 9201245"/>
              <a:gd name="connsiteX91" fmla="*/ 13385570 w 14674910"/>
              <a:gd name="connsiteY91" fmla="*/ 3192592 h 9201245"/>
              <a:gd name="connsiteX92" fmla="*/ 13399208 w 14674910"/>
              <a:gd name="connsiteY92" fmla="*/ 3193831 h 9201245"/>
              <a:gd name="connsiteX93" fmla="*/ 13422764 w 14674910"/>
              <a:gd name="connsiteY93" fmla="*/ 3192592 h 9201245"/>
              <a:gd name="connsiteX94" fmla="*/ 13503348 w 14674910"/>
              <a:gd name="connsiteY94" fmla="*/ 3219869 h 9201245"/>
              <a:gd name="connsiteX95" fmla="*/ 13552938 w 14674910"/>
              <a:gd name="connsiteY95" fmla="*/ 3252108 h 9201245"/>
              <a:gd name="connsiteX96" fmla="*/ 13556656 w 14674910"/>
              <a:gd name="connsiteY96" fmla="*/ 3253347 h 9201245"/>
              <a:gd name="connsiteX97" fmla="*/ 13552938 w 14674910"/>
              <a:gd name="connsiteY97" fmla="*/ 3253347 h 9201245"/>
              <a:gd name="connsiteX98" fmla="*/ 13561616 w 14674910"/>
              <a:gd name="connsiteY98" fmla="*/ 3257068 h 9201245"/>
              <a:gd name="connsiteX99" fmla="*/ 13613686 w 14674910"/>
              <a:gd name="connsiteY99" fmla="*/ 3279385 h 9201245"/>
              <a:gd name="connsiteX100" fmla="*/ 14002966 w 14674910"/>
              <a:gd name="connsiteY100" fmla="*/ 3606725 h 9201245"/>
              <a:gd name="connsiteX101" fmla="*/ 13182254 w 14674910"/>
              <a:gd name="connsiteY101" fmla="*/ 3229789 h 9201245"/>
              <a:gd name="connsiteX102" fmla="*/ 12759498 w 14674910"/>
              <a:gd name="connsiteY102" fmla="*/ 3202511 h 9201245"/>
              <a:gd name="connsiteX103" fmla="*/ 12687594 w 14674910"/>
              <a:gd name="connsiteY103" fmla="*/ 3193831 h 9201245"/>
              <a:gd name="connsiteX104" fmla="*/ 12618166 w 14674910"/>
              <a:gd name="connsiteY104" fmla="*/ 3202511 h 9201245"/>
              <a:gd name="connsiteX105" fmla="*/ 12241282 w 14674910"/>
              <a:gd name="connsiteY105" fmla="*/ 3231029 h 9201245"/>
              <a:gd name="connsiteX106" fmla="*/ 11807370 w 14674910"/>
              <a:gd name="connsiteY106" fmla="*/ 3286825 h 9201245"/>
              <a:gd name="connsiteX107" fmla="*/ 11719349 w 14674910"/>
              <a:gd name="connsiteY107" fmla="*/ 3302944 h 9201245"/>
              <a:gd name="connsiteX108" fmla="*/ 11430487 w 14674910"/>
              <a:gd name="connsiteY108" fmla="*/ 3393458 h 9201245"/>
              <a:gd name="connsiteX109" fmla="*/ 11439165 w 14674910"/>
              <a:gd name="connsiteY109" fmla="*/ 3392219 h 9201245"/>
              <a:gd name="connsiteX110" fmla="*/ 11451563 w 14674910"/>
              <a:gd name="connsiteY110" fmla="*/ 3392219 h 9201245"/>
              <a:gd name="connsiteX111" fmla="*/ 11387096 w 14674910"/>
              <a:gd name="connsiteY111" fmla="*/ 3414537 h 9201245"/>
              <a:gd name="connsiteX112" fmla="*/ 11359821 w 14674910"/>
              <a:gd name="connsiteY112" fmla="*/ 3428176 h 9201245"/>
              <a:gd name="connsiteX113" fmla="*/ 11168900 w 14674910"/>
              <a:gd name="connsiteY113" fmla="*/ 3553408 h 9201245"/>
              <a:gd name="connsiteX114" fmla="*/ 13466154 w 14674910"/>
              <a:gd name="connsiteY114" fmla="*/ 4081615 h 9201245"/>
              <a:gd name="connsiteX115" fmla="*/ 13504590 w 14674910"/>
              <a:gd name="connsiteY115" fmla="*/ 4075415 h 9201245"/>
              <a:gd name="connsiteX116" fmla="*/ 13552938 w 14674910"/>
              <a:gd name="connsiteY116" fmla="*/ 4089054 h 9201245"/>
              <a:gd name="connsiteX117" fmla="*/ 13633522 w 14674910"/>
              <a:gd name="connsiteY117" fmla="*/ 4115093 h 9201245"/>
              <a:gd name="connsiteX118" fmla="*/ 13621126 w 14674910"/>
              <a:gd name="connsiteY118" fmla="*/ 4116332 h 9201245"/>
              <a:gd name="connsiteX119" fmla="*/ 13666994 w 14674910"/>
              <a:gd name="connsiteY119" fmla="*/ 4131211 h 9201245"/>
              <a:gd name="connsiteX120" fmla="*/ 14124462 w 14674910"/>
              <a:gd name="connsiteY120" fmla="*/ 4395314 h 9201245"/>
              <a:gd name="connsiteX121" fmla="*/ 14150496 w 14674910"/>
              <a:gd name="connsiteY121" fmla="*/ 4422593 h 9201245"/>
              <a:gd name="connsiteX122" fmla="*/ 14394726 w 14674910"/>
              <a:gd name="connsiteY122" fmla="*/ 4638338 h 9201245"/>
              <a:gd name="connsiteX123" fmla="*/ 14674910 w 14674910"/>
              <a:gd name="connsiteY123" fmla="*/ 4976837 h 9201245"/>
              <a:gd name="connsiteX124" fmla="*/ 14202566 w 14674910"/>
              <a:gd name="connsiteY124" fmla="*/ 4575103 h 9201245"/>
              <a:gd name="connsiteX125" fmla="*/ 14191408 w 14674910"/>
              <a:gd name="connsiteY125" fmla="*/ 4562704 h 9201245"/>
              <a:gd name="connsiteX126" fmla="*/ 14073632 w 14674910"/>
              <a:gd name="connsiteY126" fmla="*/ 4482109 h 9201245"/>
              <a:gd name="connsiteX127" fmla="*/ 14024042 w 14674910"/>
              <a:gd name="connsiteY127" fmla="*/ 4458551 h 9201245"/>
              <a:gd name="connsiteX128" fmla="*/ 13666994 w 14674910"/>
              <a:gd name="connsiteY128" fmla="*/ 4277522 h 9201245"/>
              <a:gd name="connsiteX129" fmla="*/ 12254918 w 14674910"/>
              <a:gd name="connsiteY129" fmla="*/ 4160969 h 9201245"/>
              <a:gd name="connsiteX130" fmla="*/ 12221448 w 14674910"/>
              <a:gd name="connsiteY130" fmla="*/ 4159729 h 9201245"/>
              <a:gd name="connsiteX131" fmla="*/ 12226406 w 14674910"/>
              <a:gd name="connsiteY131" fmla="*/ 4162209 h 9201245"/>
              <a:gd name="connsiteX132" fmla="*/ 11969776 w 14674910"/>
              <a:gd name="connsiteY132" fmla="*/ 4127491 h 9201245"/>
              <a:gd name="connsiteX133" fmla="*/ 11968538 w 14674910"/>
              <a:gd name="connsiteY133" fmla="*/ 4126251 h 9201245"/>
              <a:gd name="connsiteX134" fmla="*/ 10685397 w 14674910"/>
              <a:gd name="connsiteY134" fmla="*/ 3710878 h 9201245"/>
              <a:gd name="connsiteX135" fmla="*/ 10942025 w 14674910"/>
              <a:gd name="connsiteY135" fmla="*/ 3997300 h 9201245"/>
              <a:gd name="connsiteX136" fmla="*/ 11088316 w 14674910"/>
              <a:gd name="connsiteY136" fmla="*/ 4132451 h 9201245"/>
              <a:gd name="connsiteX137" fmla="*/ 11089555 w 14674910"/>
              <a:gd name="connsiteY137" fmla="*/ 4133691 h 9201245"/>
              <a:gd name="connsiteX138" fmla="*/ 11069720 w 14674910"/>
              <a:gd name="connsiteY138" fmla="*/ 4122532 h 9201245"/>
              <a:gd name="connsiteX139" fmla="*/ 11651162 w 14674910"/>
              <a:gd name="connsiteY139" fmla="*/ 4570143 h 9201245"/>
              <a:gd name="connsiteX140" fmla="*/ 11208572 w 14674910"/>
              <a:gd name="connsiteY140" fmla="*/ 4317199 h 9201245"/>
              <a:gd name="connsiteX141" fmla="*/ 10622170 w 14674910"/>
              <a:gd name="connsiteY141" fmla="*/ 3926625 h 9201245"/>
              <a:gd name="connsiteX142" fmla="*/ 10594896 w 14674910"/>
              <a:gd name="connsiteY142" fmla="*/ 3911745 h 9201245"/>
              <a:gd name="connsiteX143" fmla="*/ 9852286 w 14674910"/>
              <a:gd name="connsiteY143" fmla="*/ 3477773 h 9201245"/>
              <a:gd name="connsiteX144" fmla="*/ 9370023 w 14674910"/>
              <a:gd name="connsiteY144" fmla="*/ 3269467 h 9201245"/>
              <a:gd name="connsiteX145" fmla="*/ 9305556 w 14674910"/>
              <a:gd name="connsiteY145" fmla="*/ 3217389 h 9201245"/>
              <a:gd name="connsiteX146" fmla="*/ 9008017 w 14674910"/>
              <a:gd name="connsiteY146" fmla="*/ 3124395 h 9201245"/>
              <a:gd name="connsiteX147" fmla="*/ 9006777 w 14674910"/>
              <a:gd name="connsiteY147" fmla="*/ 3124395 h 9201245"/>
              <a:gd name="connsiteX148" fmla="*/ 8999338 w 14674910"/>
              <a:gd name="connsiteY148" fmla="*/ 3118197 h 9201245"/>
              <a:gd name="connsiteX149" fmla="*/ 8991899 w 14674910"/>
              <a:gd name="connsiteY149" fmla="*/ 3111997 h 9201245"/>
              <a:gd name="connsiteX150" fmla="*/ 7907120 w 14674910"/>
              <a:gd name="connsiteY150" fmla="*/ 2674304 h 9201245"/>
              <a:gd name="connsiteX151" fmla="*/ 7928194 w 14674910"/>
              <a:gd name="connsiteY151" fmla="*/ 2995443 h 9201245"/>
              <a:gd name="connsiteX152" fmla="*/ 7929435 w 14674910"/>
              <a:gd name="connsiteY152" fmla="*/ 2996684 h 9201245"/>
              <a:gd name="connsiteX153" fmla="*/ 7936872 w 14674910"/>
              <a:gd name="connsiteY153" fmla="*/ 3006603 h 9201245"/>
              <a:gd name="connsiteX154" fmla="*/ 7960429 w 14674910"/>
              <a:gd name="connsiteY154" fmla="*/ 3082238 h 9201245"/>
              <a:gd name="connsiteX155" fmla="*/ 7943072 w 14674910"/>
              <a:gd name="connsiteY155" fmla="*/ 3054961 h 9201245"/>
              <a:gd name="connsiteX156" fmla="*/ 7935634 w 14674910"/>
              <a:gd name="connsiteY156" fmla="*/ 3040081 h 9201245"/>
              <a:gd name="connsiteX157" fmla="*/ 8183583 w 14674910"/>
              <a:gd name="connsiteY157" fmla="*/ 3648882 h 9201245"/>
              <a:gd name="connsiteX158" fmla="*/ 8198460 w 14674910"/>
              <a:gd name="connsiteY158" fmla="*/ 3657562 h 9201245"/>
              <a:gd name="connsiteX159" fmla="*/ 8235654 w 14674910"/>
              <a:gd name="connsiteY159" fmla="*/ 3714598 h 9201245"/>
              <a:gd name="connsiteX160" fmla="*/ 8286483 w 14674910"/>
              <a:gd name="connsiteY160" fmla="*/ 3770394 h 9201245"/>
              <a:gd name="connsiteX161" fmla="*/ 9459285 w 14674910"/>
              <a:gd name="connsiteY161" fmla="*/ 4123772 h 9201245"/>
              <a:gd name="connsiteX162" fmla="*/ 9397298 w 14674910"/>
              <a:gd name="connsiteY162" fmla="*/ 4153530 h 9201245"/>
              <a:gd name="connsiteX163" fmla="*/ 9376223 w 14674910"/>
              <a:gd name="connsiteY163" fmla="*/ 4158489 h 9201245"/>
              <a:gd name="connsiteX164" fmla="*/ 9238610 w 14674910"/>
              <a:gd name="connsiteY164" fmla="*/ 4213046 h 9201245"/>
              <a:gd name="connsiteX165" fmla="*/ 9229932 w 14674910"/>
              <a:gd name="connsiteY165" fmla="*/ 4211806 h 9201245"/>
              <a:gd name="connsiteX166" fmla="*/ 9224973 w 14674910"/>
              <a:gd name="connsiteY166" fmla="*/ 4211806 h 9201245"/>
              <a:gd name="connsiteX167" fmla="*/ 8862966 w 14674910"/>
              <a:gd name="connsiteY167" fmla="*/ 4267603 h 9201245"/>
              <a:gd name="connsiteX168" fmla="*/ 9423333 w 14674910"/>
              <a:gd name="connsiteY168" fmla="*/ 4697855 h 9201245"/>
              <a:gd name="connsiteX169" fmla="*/ 9424572 w 14674910"/>
              <a:gd name="connsiteY169" fmla="*/ 4699095 h 9201245"/>
              <a:gd name="connsiteX170" fmla="*/ 9636570 w 14674910"/>
              <a:gd name="connsiteY170" fmla="*/ 4834246 h 9201245"/>
              <a:gd name="connsiteX171" fmla="*/ 10669281 w 14674910"/>
              <a:gd name="connsiteY171" fmla="*/ 5208702 h 9201245"/>
              <a:gd name="connsiteX172" fmla="*/ 11414370 w 14674910"/>
              <a:gd name="connsiteY172" fmla="*/ 5193823 h 9201245"/>
              <a:gd name="connsiteX173" fmla="*/ 11440405 w 14674910"/>
              <a:gd name="connsiteY173" fmla="*/ 5195063 h 9201245"/>
              <a:gd name="connsiteX174" fmla="*/ 11667279 w 14674910"/>
              <a:gd name="connsiteY174" fmla="*/ 5186383 h 9201245"/>
              <a:gd name="connsiteX175" fmla="*/ 12310710 w 14674910"/>
              <a:gd name="connsiteY175" fmla="*/ 5341373 h 9201245"/>
              <a:gd name="connsiteX176" fmla="*/ 12315668 w 14674910"/>
              <a:gd name="connsiteY176" fmla="*/ 5341373 h 9201245"/>
              <a:gd name="connsiteX177" fmla="*/ 12318146 w 14674910"/>
              <a:gd name="connsiteY177" fmla="*/ 5343853 h 9201245"/>
              <a:gd name="connsiteX178" fmla="*/ 12313186 w 14674910"/>
              <a:gd name="connsiteY178" fmla="*/ 5343853 h 9201245"/>
              <a:gd name="connsiteX179" fmla="*/ 12323106 w 14674910"/>
              <a:gd name="connsiteY179" fmla="*/ 5352532 h 9201245"/>
              <a:gd name="connsiteX180" fmla="*/ 12382616 w 14674910"/>
              <a:gd name="connsiteY180" fmla="*/ 5404610 h 9201245"/>
              <a:gd name="connsiteX181" fmla="*/ 12507830 w 14674910"/>
              <a:gd name="connsiteY181" fmla="*/ 5595557 h 9201245"/>
              <a:gd name="connsiteX182" fmla="*/ 12536342 w 14674910"/>
              <a:gd name="connsiteY182" fmla="*/ 5674912 h 9201245"/>
              <a:gd name="connsiteX183" fmla="*/ 12547502 w 14674910"/>
              <a:gd name="connsiteY183" fmla="*/ 5697231 h 9201245"/>
              <a:gd name="connsiteX184" fmla="*/ 12548742 w 14674910"/>
              <a:gd name="connsiteY184" fmla="*/ 5700950 h 9201245"/>
              <a:gd name="connsiteX185" fmla="*/ 12552458 w 14674910"/>
              <a:gd name="connsiteY185" fmla="*/ 5714590 h 9201245"/>
              <a:gd name="connsiteX186" fmla="*/ 12531382 w 14674910"/>
              <a:gd name="connsiteY186" fmla="*/ 5705910 h 9201245"/>
              <a:gd name="connsiteX187" fmla="*/ 12390052 w 14674910"/>
              <a:gd name="connsiteY187" fmla="*/ 5537281 h 9201245"/>
              <a:gd name="connsiteX188" fmla="*/ 11460241 w 14674910"/>
              <a:gd name="connsiteY188" fmla="*/ 5403369 h 9201245"/>
              <a:gd name="connsiteX189" fmla="*/ 11788774 w 14674910"/>
              <a:gd name="connsiteY189" fmla="*/ 5838582 h 9201245"/>
              <a:gd name="connsiteX190" fmla="*/ 11806131 w 14674910"/>
              <a:gd name="connsiteY190" fmla="*/ 5857181 h 9201245"/>
              <a:gd name="connsiteX191" fmla="*/ 11842083 w 14674910"/>
              <a:gd name="connsiteY191" fmla="*/ 5955134 h 9201245"/>
              <a:gd name="connsiteX192" fmla="*/ 11832166 w 14674910"/>
              <a:gd name="connsiteY192" fmla="*/ 5943974 h 9201245"/>
              <a:gd name="connsiteX193" fmla="*/ 11951182 w 14674910"/>
              <a:gd name="connsiteY193" fmla="*/ 6405225 h 9201245"/>
              <a:gd name="connsiteX194" fmla="*/ 11972258 w 14674910"/>
              <a:gd name="connsiteY194" fmla="*/ 6756122 h 9201245"/>
              <a:gd name="connsiteX195" fmla="*/ 11977214 w 14674910"/>
              <a:gd name="connsiteY195" fmla="*/ 6883834 h 9201245"/>
              <a:gd name="connsiteX196" fmla="*/ 11982174 w 14674910"/>
              <a:gd name="connsiteY196" fmla="*/ 7054944 h 9201245"/>
              <a:gd name="connsiteX197" fmla="*/ 11978454 w 14674910"/>
              <a:gd name="connsiteY197" fmla="*/ 7099580 h 9201245"/>
              <a:gd name="connsiteX198" fmla="*/ 11993334 w 14674910"/>
              <a:gd name="connsiteY198" fmla="*/ 7369882 h 9201245"/>
              <a:gd name="connsiteX199" fmla="*/ 11994574 w 14674910"/>
              <a:gd name="connsiteY199" fmla="*/ 7376082 h 9201245"/>
              <a:gd name="connsiteX200" fmla="*/ 12004490 w 14674910"/>
              <a:gd name="connsiteY200" fmla="*/ 7487676 h 9201245"/>
              <a:gd name="connsiteX201" fmla="*/ 12046642 w 14674910"/>
              <a:gd name="connsiteY201" fmla="*/ 7759219 h 9201245"/>
              <a:gd name="connsiteX202" fmla="*/ 12077636 w 14674910"/>
              <a:gd name="connsiteY202" fmla="*/ 7883211 h 9201245"/>
              <a:gd name="connsiteX203" fmla="*/ 12090034 w 14674910"/>
              <a:gd name="connsiteY203" fmla="*/ 7922887 h 9201245"/>
              <a:gd name="connsiteX204" fmla="*/ 12070198 w 14674910"/>
              <a:gd name="connsiteY204" fmla="*/ 7927846 h 9201245"/>
              <a:gd name="connsiteX205" fmla="*/ 12056562 w 14674910"/>
              <a:gd name="connsiteY205" fmla="*/ 7895609 h 9201245"/>
              <a:gd name="connsiteX206" fmla="*/ 12029286 w 14674910"/>
              <a:gd name="connsiteY206" fmla="*/ 7812535 h 9201245"/>
              <a:gd name="connsiteX207" fmla="*/ 11985894 w 14674910"/>
              <a:gd name="connsiteY207" fmla="*/ 7635226 h 9201245"/>
              <a:gd name="connsiteX208" fmla="*/ 11969776 w 14674910"/>
              <a:gd name="connsiteY208" fmla="*/ 7550913 h 9201245"/>
              <a:gd name="connsiteX209" fmla="*/ 11966058 w 14674910"/>
              <a:gd name="connsiteY209" fmla="*/ 7536033 h 9201245"/>
              <a:gd name="connsiteX210" fmla="*/ 11943742 w 14674910"/>
              <a:gd name="connsiteY210" fmla="*/ 7315327 h 9201245"/>
              <a:gd name="connsiteX211" fmla="*/ 11922667 w 14674910"/>
              <a:gd name="connsiteY211" fmla="*/ 6799520 h 9201245"/>
              <a:gd name="connsiteX212" fmla="*/ 11869358 w 14674910"/>
              <a:gd name="connsiteY212" fmla="*/ 6296112 h 9201245"/>
              <a:gd name="connsiteX213" fmla="*/ 11736705 w 14674910"/>
              <a:gd name="connsiteY213" fmla="*/ 6023330 h 9201245"/>
              <a:gd name="connsiteX214" fmla="*/ 10959382 w 14674910"/>
              <a:gd name="connsiteY214" fmla="*/ 5460406 h 9201245"/>
              <a:gd name="connsiteX215" fmla="*/ 10903593 w 14674910"/>
              <a:gd name="connsiteY215" fmla="*/ 5449247 h 9201245"/>
              <a:gd name="connsiteX216" fmla="*/ 10775899 w 14674910"/>
              <a:gd name="connsiteY216" fmla="*/ 5445526 h 9201245"/>
              <a:gd name="connsiteX217" fmla="*/ 10525470 w 14674910"/>
              <a:gd name="connsiteY217" fmla="*/ 5462886 h 9201245"/>
              <a:gd name="connsiteX218" fmla="*/ 10539107 w 14674910"/>
              <a:gd name="connsiteY218" fmla="*/ 5694751 h 9201245"/>
              <a:gd name="connsiteX219" fmla="*/ 10546545 w 14674910"/>
              <a:gd name="connsiteY219" fmla="*/ 5703430 h 9201245"/>
              <a:gd name="connsiteX220" fmla="*/ 10550264 w 14674910"/>
              <a:gd name="connsiteY220" fmla="*/ 5760466 h 9201245"/>
              <a:gd name="connsiteX221" fmla="*/ 10542826 w 14674910"/>
              <a:gd name="connsiteY221" fmla="*/ 5748067 h 9201245"/>
              <a:gd name="connsiteX222" fmla="*/ 10618451 w 14674910"/>
              <a:gd name="connsiteY222" fmla="*/ 6061767 h 9201245"/>
              <a:gd name="connsiteX223" fmla="*/ 10728788 w 14674910"/>
              <a:gd name="connsiteY223" fmla="*/ 6358108 h 9201245"/>
              <a:gd name="connsiteX224" fmla="*/ 10734988 w 14674910"/>
              <a:gd name="connsiteY224" fmla="*/ 6370507 h 9201245"/>
              <a:gd name="connsiteX225" fmla="*/ 10799454 w 14674910"/>
              <a:gd name="connsiteY225" fmla="*/ 6524258 h 9201245"/>
              <a:gd name="connsiteX226" fmla="*/ 10991615 w 14674910"/>
              <a:gd name="connsiteY226" fmla="*/ 6904913 h 9201245"/>
              <a:gd name="connsiteX227" fmla="*/ 11090796 w 14674910"/>
              <a:gd name="connsiteY227" fmla="*/ 7089660 h 9201245"/>
              <a:gd name="connsiteX228" fmla="*/ 11230887 w 14674910"/>
              <a:gd name="connsiteY228" fmla="*/ 7676143 h 9201245"/>
              <a:gd name="connsiteX229" fmla="*/ 11214770 w 14674910"/>
              <a:gd name="connsiteY229" fmla="*/ 7730700 h 9201245"/>
              <a:gd name="connsiteX230" fmla="*/ 11194934 w 14674910"/>
              <a:gd name="connsiteY230" fmla="*/ 7881970 h 9201245"/>
              <a:gd name="connsiteX231" fmla="*/ 11144104 w 14674910"/>
              <a:gd name="connsiteY231" fmla="*/ 7681103 h 9201245"/>
              <a:gd name="connsiteX232" fmla="*/ 11061042 w 14674910"/>
              <a:gd name="connsiteY232" fmla="*/ 7333925 h 9201245"/>
              <a:gd name="connsiteX233" fmla="*/ 10970540 w 14674910"/>
              <a:gd name="connsiteY233" fmla="*/ 7076022 h 9201245"/>
              <a:gd name="connsiteX234" fmla="*/ 10922189 w 14674910"/>
              <a:gd name="connsiteY234" fmla="*/ 6997908 h 9201245"/>
              <a:gd name="connsiteX235" fmla="*/ 10680439 w 14674910"/>
              <a:gd name="connsiteY235" fmla="*/ 6562695 h 9201245"/>
              <a:gd name="connsiteX236" fmla="*/ 10606054 w 14674910"/>
              <a:gd name="connsiteY236" fmla="*/ 6416384 h 9201245"/>
              <a:gd name="connsiteX237" fmla="*/ 10556464 w 14674910"/>
              <a:gd name="connsiteY237" fmla="*/ 6340750 h 9201245"/>
              <a:gd name="connsiteX238" fmla="*/ 10475880 w 14674910"/>
              <a:gd name="connsiteY238" fmla="*/ 6189478 h 9201245"/>
              <a:gd name="connsiteX239" fmla="*/ 10447366 w 14674910"/>
              <a:gd name="connsiteY239" fmla="*/ 6165920 h 9201245"/>
              <a:gd name="connsiteX240" fmla="*/ 10438687 w 14674910"/>
              <a:gd name="connsiteY240" fmla="*/ 6147322 h 9201245"/>
              <a:gd name="connsiteX241" fmla="*/ 10434968 w 14674910"/>
              <a:gd name="connsiteY241" fmla="*/ 6136162 h 9201245"/>
              <a:gd name="connsiteX242" fmla="*/ 10431249 w 14674910"/>
              <a:gd name="connsiteY242" fmla="*/ 6120043 h 9201245"/>
              <a:gd name="connsiteX243" fmla="*/ 10366782 w 14674910"/>
              <a:gd name="connsiteY243" fmla="*/ 5953894 h 9201245"/>
              <a:gd name="connsiteX244" fmla="*/ 10283718 w 14674910"/>
              <a:gd name="connsiteY244" fmla="*/ 5636474 h 9201245"/>
              <a:gd name="connsiteX245" fmla="*/ 10226690 w 14674910"/>
              <a:gd name="connsiteY245" fmla="*/ 5517442 h 9201245"/>
              <a:gd name="connsiteX246" fmla="*/ 9604336 w 14674910"/>
              <a:gd name="connsiteY246" fmla="*/ 5053712 h 9201245"/>
              <a:gd name="connsiteX247" fmla="*/ 9832450 w 14674910"/>
              <a:gd name="connsiteY247" fmla="*/ 5982412 h 9201245"/>
              <a:gd name="connsiteX248" fmla="*/ 9816333 w 14674910"/>
              <a:gd name="connsiteY248" fmla="*/ 5973733 h 9201245"/>
              <a:gd name="connsiteX249" fmla="*/ 9531190 w 14674910"/>
              <a:gd name="connsiteY249" fmla="*/ 5555880 h 9201245"/>
              <a:gd name="connsiteX250" fmla="*/ 9384901 w 14674910"/>
              <a:gd name="connsiteY250" fmla="*/ 5109508 h 9201245"/>
              <a:gd name="connsiteX251" fmla="*/ 9381181 w 14674910"/>
              <a:gd name="connsiteY251" fmla="*/ 5076030 h 9201245"/>
              <a:gd name="connsiteX252" fmla="*/ 9308036 w 14674910"/>
              <a:gd name="connsiteY252" fmla="*/ 4949559 h 9201245"/>
              <a:gd name="connsiteX253" fmla="*/ 9205136 w 14674910"/>
              <a:gd name="connsiteY253" fmla="*/ 4846646 h 9201245"/>
              <a:gd name="connsiteX254" fmla="*/ 9192739 w 14674910"/>
              <a:gd name="connsiteY254" fmla="*/ 4835486 h 9201245"/>
              <a:gd name="connsiteX255" fmla="*/ 8955947 w 14674910"/>
              <a:gd name="connsiteY255" fmla="*/ 4628419 h 9201245"/>
              <a:gd name="connsiteX256" fmla="*/ 8846849 w 14674910"/>
              <a:gd name="connsiteY256" fmla="*/ 4518067 h 9201245"/>
              <a:gd name="connsiteX257" fmla="*/ 8416656 w 14674910"/>
              <a:gd name="connsiteY257" fmla="*/ 4313479 h 9201245"/>
              <a:gd name="connsiteX258" fmla="*/ 8179864 w 14674910"/>
              <a:gd name="connsiteY258" fmla="*/ 4159729 h 9201245"/>
              <a:gd name="connsiteX259" fmla="*/ 8171186 w 14674910"/>
              <a:gd name="connsiteY259" fmla="*/ 4148570 h 9201245"/>
              <a:gd name="connsiteX260" fmla="*/ 7971586 w 14674910"/>
              <a:gd name="connsiteY260" fmla="*/ 3966302 h 9201245"/>
              <a:gd name="connsiteX261" fmla="*/ 7970346 w 14674910"/>
              <a:gd name="connsiteY261" fmla="*/ 3966302 h 9201245"/>
              <a:gd name="connsiteX262" fmla="*/ 7325677 w 14674910"/>
              <a:gd name="connsiteY262" fmla="*/ 3265747 h 9201245"/>
              <a:gd name="connsiteX263" fmla="*/ 6642575 w 14674910"/>
              <a:gd name="connsiteY263" fmla="*/ 3363700 h 9201245"/>
              <a:gd name="connsiteX264" fmla="*/ 6164032 w 14674910"/>
              <a:gd name="connsiteY264" fmla="*/ 3958862 h 9201245"/>
              <a:gd name="connsiteX265" fmla="*/ 6364871 w 14674910"/>
              <a:gd name="connsiteY265" fmla="*/ 4172129 h 9201245"/>
              <a:gd name="connsiteX266" fmla="*/ 6471489 w 14674910"/>
              <a:gd name="connsiteY266" fmla="*/ 4211806 h 9201245"/>
              <a:gd name="connsiteX267" fmla="*/ 6511162 w 14674910"/>
              <a:gd name="connsiteY267" fmla="*/ 4225445 h 9201245"/>
              <a:gd name="connsiteX268" fmla="*/ 6524800 w 14674910"/>
              <a:gd name="connsiteY268" fmla="*/ 4234125 h 9201245"/>
              <a:gd name="connsiteX269" fmla="*/ 6720679 w 14674910"/>
              <a:gd name="connsiteY269" fmla="*/ 4333319 h 9201245"/>
              <a:gd name="connsiteX270" fmla="*/ 7057891 w 14674910"/>
              <a:gd name="connsiteY270" fmla="*/ 4561463 h 9201245"/>
              <a:gd name="connsiteX271" fmla="*/ 7366588 w 14674910"/>
              <a:gd name="connsiteY271" fmla="*/ 4725133 h 9201245"/>
              <a:gd name="connsiteX272" fmla="*/ 7835214 w 14674910"/>
              <a:gd name="connsiteY272" fmla="*/ 4891282 h 9201245"/>
              <a:gd name="connsiteX273" fmla="*/ 8467486 w 14674910"/>
              <a:gd name="connsiteY273" fmla="*/ 4968158 h 9201245"/>
              <a:gd name="connsiteX274" fmla="*/ 8477404 w 14674910"/>
              <a:gd name="connsiteY274" fmla="*/ 4971877 h 9201245"/>
              <a:gd name="connsiteX275" fmla="*/ 8054650 w 14674910"/>
              <a:gd name="connsiteY275" fmla="*/ 4985516 h 9201245"/>
              <a:gd name="connsiteX276" fmla="*/ 7985224 w 14674910"/>
              <a:gd name="connsiteY276" fmla="*/ 4976837 h 9201245"/>
              <a:gd name="connsiteX277" fmla="*/ 7972826 w 14674910"/>
              <a:gd name="connsiteY277" fmla="*/ 4976837 h 9201245"/>
              <a:gd name="connsiteX278" fmla="*/ 7952990 w 14674910"/>
              <a:gd name="connsiteY278" fmla="*/ 4974357 h 9201245"/>
              <a:gd name="connsiteX279" fmla="*/ 7949271 w 14674910"/>
              <a:gd name="connsiteY279" fmla="*/ 4974357 h 9201245"/>
              <a:gd name="connsiteX280" fmla="*/ 7930674 w 14674910"/>
              <a:gd name="connsiteY280" fmla="*/ 4976837 h 9201245"/>
              <a:gd name="connsiteX281" fmla="*/ 7915798 w 14674910"/>
              <a:gd name="connsiteY281" fmla="*/ 4976837 h 9201245"/>
              <a:gd name="connsiteX282" fmla="*/ 7858768 w 14674910"/>
              <a:gd name="connsiteY282" fmla="*/ 4970638 h 9201245"/>
              <a:gd name="connsiteX283" fmla="*/ 7841412 w 14674910"/>
              <a:gd name="connsiteY283" fmla="*/ 4971877 h 9201245"/>
              <a:gd name="connsiteX284" fmla="*/ 7314519 w 14674910"/>
              <a:gd name="connsiteY284" fmla="*/ 4903682 h 9201245"/>
              <a:gd name="connsiteX285" fmla="*/ 7462049 w 14674910"/>
              <a:gd name="connsiteY285" fmla="*/ 5078510 h 9201245"/>
              <a:gd name="connsiteX286" fmla="*/ 7498002 w 14674910"/>
              <a:gd name="connsiteY286" fmla="*/ 5146706 h 9201245"/>
              <a:gd name="connsiteX287" fmla="*/ 7571147 w 14674910"/>
              <a:gd name="connsiteY287" fmla="*/ 5324014 h 9201245"/>
              <a:gd name="connsiteX288" fmla="*/ 8013738 w 14674910"/>
              <a:gd name="connsiteY288" fmla="*/ 6400266 h 9201245"/>
              <a:gd name="connsiteX289" fmla="*/ 8695600 w 14674910"/>
              <a:gd name="connsiteY289" fmla="*/ 6276274 h 9201245"/>
              <a:gd name="connsiteX290" fmla="*/ 8819575 w 14674910"/>
              <a:gd name="connsiteY290" fmla="*/ 6293632 h 9201245"/>
              <a:gd name="connsiteX291" fmla="*/ 8862966 w 14674910"/>
              <a:gd name="connsiteY291" fmla="*/ 6294872 h 9201245"/>
              <a:gd name="connsiteX292" fmla="*/ 9820052 w 14674910"/>
              <a:gd name="connsiteY292" fmla="*/ 6345709 h 9201245"/>
              <a:gd name="connsiteX293" fmla="*/ 9397298 w 14674910"/>
              <a:gd name="connsiteY293" fmla="*/ 6485820 h 9201245"/>
              <a:gd name="connsiteX294" fmla="*/ 9379941 w 14674910"/>
              <a:gd name="connsiteY294" fmla="*/ 6483339 h 9201245"/>
              <a:gd name="connsiteX295" fmla="*/ 9165465 w 14674910"/>
              <a:gd name="connsiteY295" fmla="*/ 6485820 h 9201245"/>
              <a:gd name="connsiteX296" fmla="*/ 9158026 w 14674910"/>
              <a:gd name="connsiteY296" fmla="*/ 6488298 h 9201245"/>
              <a:gd name="connsiteX297" fmla="*/ 9141909 w 14674910"/>
              <a:gd name="connsiteY297" fmla="*/ 6479620 h 9201245"/>
              <a:gd name="connsiteX298" fmla="*/ 8730313 w 14674910"/>
              <a:gd name="connsiteY298" fmla="*/ 6458541 h 9201245"/>
              <a:gd name="connsiteX299" fmla="*/ 8736512 w 14674910"/>
              <a:gd name="connsiteY299" fmla="*/ 6461021 h 9201245"/>
              <a:gd name="connsiteX300" fmla="*/ 8647250 w 14674910"/>
              <a:gd name="connsiteY300" fmla="*/ 6469701 h 9201245"/>
              <a:gd name="connsiteX301" fmla="*/ 8639811 w 14674910"/>
              <a:gd name="connsiteY301" fmla="*/ 6465981 h 9201245"/>
              <a:gd name="connsiteX302" fmla="*/ 8339792 w 14674910"/>
              <a:gd name="connsiteY302" fmla="*/ 6573853 h 9201245"/>
              <a:gd name="connsiteX303" fmla="*/ 8834452 w 14674910"/>
              <a:gd name="connsiteY303" fmla="*/ 6773482 h 9201245"/>
              <a:gd name="connsiteX304" fmla="*/ 8917515 w 14674910"/>
              <a:gd name="connsiteY304" fmla="*/ 6832998 h 9201245"/>
              <a:gd name="connsiteX305" fmla="*/ 8964625 w 14674910"/>
              <a:gd name="connsiteY305" fmla="*/ 6877635 h 9201245"/>
              <a:gd name="connsiteX306" fmla="*/ 9158026 w 14674910"/>
              <a:gd name="connsiteY306" fmla="*/ 7221093 h 9201245"/>
              <a:gd name="connsiteX307" fmla="*/ 9166705 w 14674910"/>
              <a:gd name="connsiteY307" fmla="*/ 7425680 h 9201245"/>
              <a:gd name="connsiteX308" fmla="*/ 9166705 w 14674910"/>
              <a:gd name="connsiteY308" fmla="*/ 7472797 h 9201245"/>
              <a:gd name="connsiteX309" fmla="*/ 9166705 w 14674910"/>
              <a:gd name="connsiteY309" fmla="*/ 7477756 h 9201245"/>
              <a:gd name="connsiteX310" fmla="*/ 9161745 w 14674910"/>
              <a:gd name="connsiteY310" fmla="*/ 7513713 h 9201245"/>
              <a:gd name="connsiteX311" fmla="*/ 9153067 w 14674910"/>
              <a:gd name="connsiteY311" fmla="*/ 7539752 h 9201245"/>
              <a:gd name="connsiteX312" fmla="*/ 9124553 w 14674910"/>
              <a:gd name="connsiteY312" fmla="*/ 7707142 h 9201245"/>
              <a:gd name="connsiteX313" fmla="*/ 9133231 w 14674910"/>
              <a:gd name="connsiteY313" fmla="*/ 8210549 h 9201245"/>
              <a:gd name="connsiteX314" fmla="*/ 9133231 w 14674910"/>
              <a:gd name="connsiteY314" fmla="*/ 8216749 h 9201245"/>
              <a:gd name="connsiteX315" fmla="*/ 9141909 w 14674910"/>
              <a:gd name="connsiteY315" fmla="*/ 8304782 h 9201245"/>
              <a:gd name="connsiteX316" fmla="*/ 9156787 w 14674910"/>
              <a:gd name="connsiteY316" fmla="*/ 8483332 h 9201245"/>
              <a:gd name="connsiteX317" fmla="*/ 9160506 w 14674910"/>
              <a:gd name="connsiteY317" fmla="*/ 8664360 h 9201245"/>
              <a:gd name="connsiteX318" fmla="*/ 9155547 w 14674910"/>
              <a:gd name="connsiteY318" fmla="*/ 8839188 h 9201245"/>
              <a:gd name="connsiteX319" fmla="*/ 9146868 w 14674910"/>
              <a:gd name="connsiteY319" fmla="*/ 8922264 h 9201245"/>
              <a:gd name="connsiteX320" fmla="*/ 9135711 w 14674910"/>
              <a:gd name="connsiteY320" fmla="*/ 9000378 h 9201245"/>
              <a:gd name="connsiteX321" fmla="*/ 9122074 w 14674910"/>
              <a:gd name="connsiteY321" fmla="*/ 9076015 h 9201245"/>
              <a:gd name="connsiteX322" fmla="*/ 9115874 w 14674910"/>
              <a:gd name="connsiteY322" fmla="*/ 9111971 h 9201245"/>
              <a:gd name="connsiteX323" fmla="*/ 9107196 w 14674910"/>
              <a:gd name="connsiteY323" fmla="*/ 9145449 h 9201245"/>
              <a:gd name="connsiteX324" fmla="*/ 9091080 w 14674910"/>
              <a:gd name="connsiteY324" fmla="*/ 9201245 h 9201245"/>
              <a:gd name="connsiteX325" fmla="*/ 9084881 w 14674910"/>
              <a:gd name="connsiteY325" fmla="*/ 9007818 h 9201245"/>
              <a:gd name="connsiteX326" fmla="*/ 9086121 w 14674910"/>
              <a:gd name="connsiteY326" fmla="*/ 8995418 h 9201245"/>
              <a:gd name="connsiteX327" fmla="*/ 9092319 w 14674910"/>
              <a:gd name="connsiteY327" fmla="*/ 8917304 h 9201245"/>
              <a:gd name="connsiteX328" fmla="*/ 9096038 w 14674910"/>
              <a:gd name="connsiteY328" fmla="*/ 8835469 h 9201245"/>
              <a:gd name="connsiteX329" fmla="*/ 9097279 w 14674910"/>
              <a:gd name="connsiteY329" fmla="*/ 8751155 h 9201245"/>
              <a:gd name="connsiteX330" fmla="*/ 9096038 w 14674910"/>
              <a:gd name="connsiteY330" fmla="*/ 8664360 h 9201245"/>
              <a:gd name="connsiteX331" fmla="*/ 9092319 w 14674910"/>
              <a:gd name="connsiteY331" fmla="*/ 8554007 h 9201245"/>
              <a:gd name="connsiteX332" fmla="*/ 9088600 w 14674910"/>
              <a:gd name="connsiteY332" fmla="*/ 8485811 h 9201245"/>
              <a:gd name="connsiteX333" fmla="*/ 9077443 w 14674910"/>
              <a:gd name="connsiteY333" fmla="*/ 8309742 h 9201245"/>
              <a:gd name="connsiteX334" fmla="*/ 9073724 w 14674910"/>
              <a:gd name="connsiteY334" fmla="*/ 8258906 h 9201245"/>
              <a:gd name="connsiteX335" fmla="*/ 9030332 w 14674910"/>
              <a:gd name="connsiteY335" fmla="*/ 8102677 h 9201245"/>
              <a:gd name="connsiteX336" fmla="*/ 9029092 w 14674910"/>
              <a:gd name="connsiteY336" fmla="*/ 8107636 h 9201245"/>
              <a:gd name="connsiteX337" fmla="*/ 9010496 w 14674910"/>
              <a:gd name="connsiteY337" fmla="*/ 8035721 h 9201245"/>
              <a:gd name="connsiteX338" fmla="*/ 8955947 w 14674910"/>
              <a:gd name="connsiteY338" fmla="*/ 7875770 h 9201245"/>
              <a:gd name="connsiteX339" fmla="*/ 8937350 w 14674910"/>
              <a:gd name="connsiteY339" fmla="*/ 7822455 h 9201245"/>
              <a:gd name="connsiteX340" fmla="*/ 8923714 w 14674910"/>
              <a:gd name="connsiteY340" fmla="*/ 7837332 h 9201245"/>
              <a:gd name="connsiteX341" fmla="*/ 8900159 w 14674910"/>
              <a:gd name="connsiteY341" fmla="*/ 7815014 h 9201245"/>
              <a:gd name="connsiteX342" fmla="*/ 8924953 w 14674910"/>
              <a:gd name="connsiteY342" fmla="*/ 7790215 h 9201245"/>
              <a:gd name="connsiteX343" fmla="*/ 8917515 w 14674910"/>
              <a:gd name="connsiteY343" fmla="*/ 7770376 h 9201245"/>
              <a:gd name="connsiteX344" fmla="*/ 8756348 w 14674910"/>
              <a:gd name="connsiteY344" fmla="*/ 7756738 h 9201245"/>
              <a:gd name="connsiteX345" fmla="*/ 8725354 w 14674910"/>
              <a:gd name="connsiteY345" fmla="*/ 7755499 h 9201245"/>
              <a:gd name="connsiteX346" fmla="*/ 8670805 w 14674910"/>
              <a:gd name="connsiteY346" fmla="*/ 7760459 h 9201245"/>
              <a:gd name="connsiteX347" fmla="*/ 8152590 w 14674910"/>
              <a:gd name="connsiteY347" fmla="*/ 8050600 h 9201245"/>
              <a:gd name="connsiteX348" fmla="*/ 8131514 w 14674910"/>
              <a:gd name="connsiteY348" fmla="*/ 8082838 h 9201245"/>
              <a:gd name="connsiteX349" fmla="*/ 8107959 w 14674910"/>
              <a:gd name="connsiteY349" fmla="*/ 8122516 h 9201245"/>
              <a:gd name="connsiteX350" fmla="*/ 8085644 w 14674910"/>
              <a:gd name="connsiteY350" fmla="*/ 8165911 h 9201245"/>
              <a:gd name="connsiteX351" fmla="*/ 8081924 w 14674910"/>
              <a:gd name="connsiteY351" fmla="*/ 8169632 h 9201245"/>
              <a:gd name="connsiteX352" fmla="*/ 8024895 w 14674910"/>
              <a:gd name="connsiteY352" fmla="*/ 8242786 h 9201245"/>
              <a:gd name="connsiteX353" fmla="*/ 7891003 w 14674910"/>
              <a:gd name="connsiteY353" fmla="*/ 8488292 h 9201245"/>
              <a:gd name="connsiteX354" fmla="*/ 7895962 w 14674910"/>
              <a:gd name="connsiteY354" fmla="*/ 8472172 h 9201245"/>
              <a:gd name="connsiteX355" fmla="*/ 7904640 w 14674910"/>
              <a:gd name="connsiteY355" fmla="*/ 8443654 h 9201245"/>
              <a:gd name="connsiteX356" fmla="*/ 7914558 w 14674910"/>
              <a:gd name="connsiteY356" fmla="*/ 8416376 h 9201245"/>
              <a:gd name="connsiteX357" fmla="*/ 7924476 w 14674910"/>
              <a:gd name="connsiteY357" fmla="*/ 8389098 h 9201245"/>
              <a:gd name="connsiteX358" fmla="*/ 7946791 w 14674910"/>
              <a:gd name="connsiteY358" fmla="*/ 8335781 h 9201245"/>
              <a:gd name="connsiteX359" fmla="*/ 7948030 w 14674910"/>
              <a:gd name="connsiteY359" fmla="*/ 8333300 h 9201245"/>
              <a:gd name="connsiteX360" fmla="*/ 7848852 w 14674910"/>
              <a:gd name="connsiteY360" fmla="*/ 8510610 h 9201245"/>
              <a:gd name="connsiteX361" fmla="*/ 8007540 w 14674910"/>
              <a:gd name="connsiteY361" fmla="*/ 8074158 h 9201245"/>
              <a:gd name="connsiteX362" fmla="*/ 7998860 w 14674910"/>
              <a:gd name="connsiteY362" fmla="*/ 8081597 h 9201245"/>
              <a:gd name="connsiteX363" fmla="*/ 8042252 w 14674910"/>
              <a:gd name="connsiteY363" fmla="*/ 8013401 h 9201245"/>
              <a:gd name="connsiteX364" fmla="*/ 8045972 w 14674910"/>
              <a:gd name="connsiteY364" fmla="*/ 8013401 h 9201245"/>
              <a:gd name="connsiteX365" fmla="*/ 8191022 w 14674910"/>
              <a:gd name="connsiteY365" fmla="*/ 7842292 h 9201245"/>
              <a:gd name="connsiteX366" fmla="*/ 8202180 w 14674910"/>
              <a:gd name="connsiteY366" fmla="*/ 7837332 h 9201245"/>
              <a:gd name="connsiteX367" fmla="*/ 8326154 w 14674910"/>
              <a:gd name="connsiteY367" fmla="*/ 7753018 h 9201245"/>
              <a:gd name="connsiteX368" fmla="*/ 8378224 w 14674910"/>
              <a:gd name="connsiteY368" fmla="*/ 7710861 h 9201245"/>
              <a:gd name="connsiteX369" fmla="*/ 8576583 w 14674910"/>
              <a:gd name="connsiteY369" fmla="*/ 7637705 h 9201245"/>
              <a:gd name="connsiteX370" fmla="*/ 8836932 w 14674910"/>
              <a:gd name="connsiteY370" fmla="*/ 7585629 h 9201245"/>
              <a:gd name="connsiteX371" fmla="*/ 8917515 w 14674910"/>
              <a:gd name="connsiteY371" fmla="*/ 7178936 h 9201245"/>
              <a:gd name="connsiteX372" fmla="*/ 8556748 w 14674910"/>
              <a:gd name="connsiteY372" fmla="*/ 6880114 h 9201245"/>
              <a:gd name="connsiteX373" fmla="*/ 8481123 w 14674910"/>
              <a:gd name="connsiteY373" fmla="*/ 6855315 h 9201245"/>
              <a:gd name="connsiteX374" fmla="*/ 8295161 w 14674910"/>
              <a:gd name="connsiteY374" fmla="*/ 6820599 h 9201245"/>
              <a:gd name="connsiteX375" fmla="*/ 7961668 w 14674910"/>
              <a:gd name="connsiteY375" fmla="*/ 6717684 h 9201245"/>
              <a:gd name="connsiteX376" fmla="*/ 7951750 w 14674910"/>
              <a:gd name="connsiteY376" fmla="*/ 6705286 h 9201245"/>
              <a:gd name="connsiteX377" fmla="*/ 7776946 w 14674910"/>
              <a:gd name="connsiteY377" fmla="*/ 6552776 h 9201245"/>
              <a:gd name="connsiteX378" fmla="*/ 7734794 w 14674910"/>
              <a:gd name="connsiteY378" fmla="*/ 6488298 h 9201245"/>
              <a:gd name="connsiteX379" fmla="*/ 7525276 w 14674910"/>
              <a:gd name="connsiteY379" fmla="*/ 5946454 h 9201245"/>
              <a:gd name="connsiteX380" fmla="*/ 7511640 w 14674910"/>
              <a:gd name="connsiteY380" fmla="*/ 5922896 h 9201245"/>
              <a:gd name="connsiteX381" fmla="*/ 7211620 w 14674910"/>
              <a:gd name="connsiteY381" fmla="*/ 5136787 h 9201245"/>
              <a:gd name="connsiteX382" fmla="*/ 6471489 w 14674910"/>
              <a:gd name="connsiteY382" fmla="*/ 4480868 h 9201245"/>
              <a:gd name="connsiteX383" fmla="*/ 6333877 w 14674910"/>
              <a:gd name="connsiteY383" fmla="*/ 4421352 h 9201245"/>
              <a:gd name="connsiteX384" fmla="*/ 6327679 w 14674910"/>
              <a:gd name="connsiteY384" fmla="*/ 4420113 h 9201245"/>
              <a:gd name="connsiteX385" fmla="*/ 6302884 w 14674910"/>
              <a:gd name="connsiteY385" fmla="*/ 4411433 h 9201245"/>
              <a:gd name="connsiteX386" fmla="*/ 6275609 w 14674910"/>
              <a:gd name="connsiteY386" fmla="*/ 4411433 h 9201245"/>
              <a:gd name="connsiteX387" fmla="*/ 6011542 w 14674910"/>
              <a:gd name="connsiteY387" fmla="*/ 4365557 h 9201245"/>
              <a:gd name="connsiteX388" fmla="*/ 6177669 w 14674910"/>
              <a:gd name="connsiteY388" fmla="*/ 4959478 h 9201245"/>
              <a:gd name="connsiteX389" fmla="*/ 6178910 w 14674910"/>
              <a:gd name="connsiteY389" fmla="*/ 4960718 h 9201245"/>
              <a:gd name="connsiteX390" fmla="*/ 6260732 w 14674910"/>
              <a:gd name="connsiteY390" fmla="*/ 5198783 h 9201245"/>
              <a:gd name="connsiteX391" fmla="*/ 6385947 w 14674910"/>
              <a:gd name="connsiteY391" fmla="*/ 5418249 h 9201245"/>
              <a:gd name="connsiteX392" fmla="*/ 6392146 w 14674910"/>
              <a:gd name="connsiteY392" fmla="*/ 5429408 h 9201245"/>
              <a:gd name="connsiteX393" fmla="*/ 6383468 w 14674910"/>
              <a:gd name="connsiteY393" fmla="*/ 5418249 h 9201245"/>
              <a:gd name="connsiteX394" fmla="*/ 6627698 w 14674910"/>
              <a:gd name="connsiteY394" fmla="*/ 5827422 h 9201245"/>
              <a:gd name="connsiteX395" fmla="*/ 6791344 w 14674910"/>
              <a:gd name="connsiteY395" fmla="*/ 6098964 h 9201245"/>
              <a:gd name="connsiteX396" fmla="*/ 6806222 w 14674910"/>
              <a:gd name="connsiteY396" fmla="*/ 6134922 h 9201245"/>
              <a:gd name="connsiteX397" fmla="*/ 6831016 w 14674910"/>
              <a:gd name="connsiteY397" fmla="*/ 6186998 h 9201245"/>
              <a:gd name="connsiteX398" fmla="*/ 6847134 w 14674910"/>
              <a:gd name="connsiteY398" fmla="*/ 6214278 h 9201245"/>
              <a:gd name="connsiteX399" fmla="*/ 6852093 w 14674910"/>
              <a:gd name="connsiteY399" fmla="*/ 6227916 h 9201245"/>
              <a:gd name="connsiteX400" fmla="*/ 6860771 w 14674910"/>
              <a:gd name="connsiteY400" fmla="*/ 6245276 h 9201245"/>
              <a:gd name="connsiteX401" fmla="*/ 6862010 w 14674910"/>
              <a:gd name="connsiteY401" fmla="*/ 6246515 h 9201245"/>
              <a:gd name="connsiteX402" fmla="*/ 6906642 w 14674910"/>
              <a:gd name="connsiteY402" fmla="*/ 6351908 h 9201245"/>
              <a:gd name="connsiteX403" fmla="*/ 6900442 w 14674910"/>
              <a:gd name="connsiteY403" fmla="*/ 6346948 h 9201245"/>
              <a:gd name="connsiteX404" fmla="*/ 6897964 w 14674910"/>
              <a:gd name="connsiteY404" fmla="*/ 6344468 h 9201245"/>
              <a:gd name="connsiteX405" fmla="*/ 6954992 w 14674910"/>
              <a:gd name="connsiteY405" fmla="*/ 6557736 h 9201245"/>
              <a:gd name="connsiteX406" fmla="*/ 6958710 w 14674910"/>
              <a:gd name="connsiteY406" fmla="*/ 6562695 h 9201245"/>
              <a:gd name="connsiteX407" fmla="*/ 6958710 w 14674910"/>
              <a:gd name="connsiteY407" fmla="*/ 6563936 h 9201245"/>
              <a:gd name="connsiteX408" fmla="*/ 6976068 w 14674910"/>
              <a:gd name="connsiteY408" fmla="*/ 6715206 h 9201245"/>
              <a:gd name="connsiteX409" fmla="*/ 6953752 w 14674910"/>
              <a:gd name="connsiteY409" fmla="*/ 7407081 h 9201245"/>
              <a:gd name="connsiteX410" fmla="*/ 6957472 w 14674910"/>
              <a:gd name="connsiteY410" fmla="*/ 7415760 h 9201245"/>
              <a:gd name="connsiteX411" fmla="*/ 6948794 w 14674910"/>
              <a:gd name="connsiteY411" fmla="*/ 7464118 h 9201245"/>
              <a:gd name="connsiteX412" fmla="*/ 6910361 w 14674910"/>
              <a:gd name="connsiteY412" fmla="*/ 7421961 h 9201245"/>
              <a:gd name="connsiteX413" fmla="*/ 6885566 w 14674910"/>
              <a:gd name="connsiteY413" fmla="*/ 7259531 h 9201245"/>
              <a:gd name="connsiteX414" fmla="*/ 6881847 w 14674910"/>
              <a:gd name="connsiteY414" fmla="*/ 7010306 h 9201245"/>
              <a:gd name="connsiteX415" fmla="*/ 6878128 w 14674910"/>
              <a:gd name="connsiteY415" fmla="*/ 6992948 h 9201245"/>
              <a:gd name="connsiteX416" fmla="*/ 6612821 w 14674910"/>
              <a:gd name="connsiteY416" fmla="*/ 6182039 h 9201245"/>
              <a:gd name="connsiteX417" fmla="*/ 6579348 w 14674910"/>
              <a:gd name="connsiteY417" fmla="*/ 7270689 h 9201245"/>
              <a:gd name="connsiteX418" fmla="*/ 6573149 w 14674910"/>
              <a:gd name="connsiteY418" fmla="*/ 7288049 h 9201245"/>
              <a:gd name="connsiteX419" fmla="*/ 6570669 w 14674910"/>
              <a:gd name="connsiteY419" fmla="*/ 7293009 h 9201245"/>
              <a:gd name="connsiteX420" fmla="*/ 6565710 w 14674910"/>
              <a:gd name="connsiteY420" fmla="*/ 7306648 h 9201245"/>
              <a:gd name="connsiteX421" fmla="*/ 6566950 w 14674910"/>
              <a:gd name="connsiteY421" fmla="*/ 7310367 h 9201245"/>
              <a:gd name="connsiteX422" fmla="*/ 6554552 w 14674910"/>
              <a:gd name="connsiteY422" fmla="*/ 7352524 h 9201245"/>
              <a:gd name="connsiteX423" fmla="*/ 6534717 w 14674910"/>
              <a:gd name="connsiteY423" fmla="*/ 7389721 h 9201245"/>
              <a:gd name="connsiteX424" fmla="*/ 6533476 w 14674910"/>
              <a:gd name="connsiteY424" fmla="*/ 7383523 h 9201245"/>
              <a:gd name="connsiteX425" fmla="*/ 6447934 w 14674910"/>
              <a:gd name="connsiteY425" fmla="*/ 7559592 h 9201245"/>
              <a:gd name="connsiteX426" fmla="*/ 6446694 w 14674910"/>
              <a:gd name="connsiteY426" fmla="*/ 7562070 h 9201245"/>
              <a:gd name="connsiteX427" fmla="*/ 6407022 w 14674910"/>
              <a:gd name="connsiteY427" fmla="*/ 7637705 h 9201245"/>
              <a:gd name="connsiteX428" fmla="*/ 6408263 w 14674910"/>
              <a:gd name="connsiteY428" fmla="*/ 7631507 h 9201245"/>
              <a:gd name="connsiteX429" fmla="*/ 6239656 w 14674910"/>
              <a:gd name="connsiteY429" fmla="*/ 7908009 h 9201245"/>
              <a:gd name="connsiteX430" fmla="*/ 6230978 w 14674910"/>
              <a:gd name="connsiteY430" fmla="*/ 7921648 h 9201245"/>
              <a:gd name="connsiteX431" fmla="*/ 6199985 w 14674910"/>
              <a:gd name="connsiteY431" fmla="*/ 7948926 h 9201245"/>
              <a:gd name="connsiteX432" fmla="*/ 6028900 w 14674910"/>
              <a:gd name="connsiteY432" fmla="*/ 8235348 h 9201245"/>
              <a:gd name="connsiteX433" fmla="*/ 5799546 w 14674910"/>
              <a:gd name="connsiteY433" fmla="*/ 8689159 h 9201245"/>
              <a:gd name="connsiteX434" fmla="*/ 5730120 w 14674910"/>
              <a:gd name="connsiteY434" fmla="*/ 8739995 h 9201245"/>
              <a:gd name="connsiteX435" fmla="*/ 5712763 w 14674910"/>
              <a:gd name="connsiteY435" fmla="*/ 8756115 h 9201245"/>
              <a:gd name="connsiteX436" fmla="*/ 5756155 w 14674910"/>
              <a:gd name="connsiteY436" fmla="*/ 8492011 h 9201245"/>
              <a:gd name="connsiteX437" fmla="*/ 5826820 w 14674910"/>
              <a:gd name="connsiteY437" fmla="*/ 8329581 h 9201245"/>
              <a:gd name="connsiteX438" fmla="*/ 5878890 w 14674910"/>
              <a:gd name="connsiteY438" fmla="*/ 8241548 h 9201245"/>
              <a:gd name="connsiteX439" fmla="*/ 6113202 w 14674910"/>
              <a:gd name="connsiteY439" fmla="*/ 7833613 h 9201245"/>
              <a:gd name="connsiteX440" fmla="*/ 6115682 w 14674910"/>
              <a:gd name="connsiteY440" fmla="*/ 7832372 h 9201245"/>
              <a:gd name="connsiteX441" fmla="*/ 6450414 w 14674910"/>
              <a:gd name="connsiteY441" fmla="*/ 7192575 h 9201245"/>
              <a:gd name="connsiteX442" fmla="*/ 6488846 w 14674910"/>
              <a:gd name="connsiteY442" fmla="*/ 7111980 h 9201245"/>
              <a:gd name="connsiteX443" fmla="*/ 6503723 w 14674910"/>
              <a:gd name="connsiteY443" fmla="*/ 6989227 h 9201245"/>
              <a:gd name="connsiteX444" fmla="*/ 6535958 w 14674910"/>
              <a:gd name="connsiteY444" fmla="*/ 6738764 h 9201245"/>
              <a:gd name="connsiteX445" fmla="*/ 6530998 w 14674910"/>
              <a:gd name="connsiteY445" fmla="*/ 6692888 h 9201245"/>
              <a:gd name="connsiteX446" fmla="*/ 6177669 w 14674910"/>
              <a:gd name="connsiteY446" fmla="*/ 5607956 h 9201245"/>
              <a:gd name="connsiteX447" fmla="*/ 6082208 w 14674910"/>
              <a:gd name="connsiteY447" fmla="*/ 5413289 h 9201245"/>
              <a:gd name="connsiteX448" fmla="*/ 5613584 w 14674910"/>
              <a:gd name="connsiteY448" fmla="*/ 4025818 h 9201245"/>
              <a:gd name="connsiteX449" fmla="*/ 5616062 w 14674910"/>
              <a:gd name="connsiteY449" fmla="*/ 4013418 h 9201245"/>
              <a:gd name="connsiteX450" fmla="*/ 5624742 w 14674910"/>
              <a:gd name="connsiteY450" fmla="*/ 3870828 h 9201245"/>
              <a:gd name="connsiteX451" fmla="*/ 5782189 w 14674910"/>
              <a:gd name="connsiteY451" fmla="*/ 3477773 h 9201245"/>
              <a:gd name="connsiteX452" fmla="*/ 4978832 w 14674910"/>
              <a:gd name="connsiteY452" fmla="*/ 3917944 h 9201245"/>
              <a:gd name="connsiteX453" fmla="*/ 4916844 w 14674910"/>
              <a:gd name="connsiteY453" fmla="*/ 4060536 h 9201245"/>
              <a:gd name="connsiteX454" fmla="*/ 4827582 w 14674910"/>
              <a:gd name="connsiteY454" fmla="*/ 4469710 h 9201245"/>
              <a:gd name="connsiteX455" fmla="*/ 4874692 w 14674910"/>
              <a:gd name="connsiteY455" fmla="*/ 4961957 h 9201245"/>
              <a:gd name="connsiteX456" fmla="*/ 5023463 w 14674910"/>
              <a:gd name="connsiteY456" fmla="*/ 5283098 h 9201245"/>
              <a:gd name="connsiteX457" fmla="*/ 5438779 w 14674910"/>
              <a:gd name="connsiteY457" fmla="*/ 6097725 h 9201245"/>
              <a:gd name="connsiteX458" fmla="*/ 5505725 w 14674910"/>
              <a:gd name="connsiteY458" fmla="*/ 6298592 h 9201245"/>
              <a:gd name="connsiteX459" fmla="*/ 5524320 w 14674910"/>
              <a:gd name="connsiteY459" fmla="*/ 6354388 h 9201245"/>
              <a:gd name="connsiteX460" fmla="*/ 5542917 w 14674910"/>
              <a:gd name="connsiteY460" fmla="*/ 6743724 h 9201245"/>
              <a:gd name="connsiteX461" fmla="*/ 5551596 w 14674910"/>
              <a:gd name="connsiteY461" fmla="*/ 6782161 h 9201245"/>
              <a:gd name="connsiteX462" fmla="*/ 5547877 w 14674910"/>
              <a:gd name="connsiteY462" fmla="*/ 6787121 h 9201245"/>
              <a:gd name="connsiteX463" fmla="*/ 5519363 w 14674910"/>
              <a:gd name="connsiteY463" fmla="*/ 6837957 h 9201245"/>
              <a:gd name="connsiteX464" fmla="*/ 5463574 w 14674910"/>
              <a:gd name="connsiteY464" fmla="*/ 6969390 h 9201245"/>
              <a:gd name="connsiteX465" fmla="*/ 5369353 w 14674910"/>
              <a:gd name="connsiteY465" fmla="*/ 7113219 h 9201245"/>
              <a:gd name="connsiteX466" fmla="*/ 5369353 w 14674910"/>
              <a:gd name="connsiteY466" fmla="*/ 7095861 h 9201245"/>
              <a:gd name="connsiteX467" fmla="*/ 5448696 w 14674910"/>
              <a:gd name="connsiteY467" fmla="*/ 6493258 h 9201245"/>
              <a:gd name="connsiteX468" fmla="*/ 5161074 w 14674910"/>
              <a:gd name="connsiteY468" fmla="*/ 5838582 h 9201245"/>
              <a:gd name="connsiteX469" fmla="*/ 5056936 w 14674910"/>
              <a:gd name="connsiteY469" fmla="*/ 5671193 h 9201245"/>
              <a:gd name="connsiteX470" fmla="*/ 5020983 w 14674910"/>
              <a:gd name="connsiteY470" fmla="*/ 5621596 h 9201245"/>
              <a:gd name="connsiteX471" fmla="*/ 4592030 w 14674910"/>
              <a:gd name="connsiteY471" fmla="*/ 4627180 h 9201245"/>
              <a:gd name="connsiteX472" fmla="*/ 4592030 w 14674910"/>
              <a:gd name="connsiteY472" fmla="*/ 4609820 h 9201245"/>
              <a:gd name="connsiteX473" fmla="*/ 4585832 w 14674910"/>
              <a:gd name="connsiteY473" fmla="*/ 4498228 h 9201245"/>
              <a:gd name="connsiteX474" fmla="*/ 4629222 w 14674910"/>
              <a:gd name="connsiteY474" fmla="*/ 4133691 h 9201245"/>
              <a:gd name="connsiteX475" fmla="*/ 4213906 w 14674910"/>
              <a:gd name="connsiteY475" fmla="*/ 4534185 h 9201245"/>
              <a:gd name="connsiteX476" fmla="*/ 4158117 w 14674910"/>
              <a:gd name="connsiteY476" fmla="*/ 4562704 h 9201245"/>
              <a:gd name="connsiteX477" fmla="*/ 3776275 w 14674910"/>
              <a:gd name="connsiteY477" fmla="*/ 4836726 h 9201245"/>
              <a:gd name="connsiteX478" fmla="*/ 3603949 w 14674910"/>
              <a:gd name="connsiteY478" fmla="*/ 4966917 h 9201245"/>
              <a:gd name="connsiteX479" fmla="*/ 3601470 w 14674910"/>
              <a:gd name="connsiteY479" fmla="*/ 4968158 h 9201245"/>
              <a:gd name="connsiteX480" fmla="*/ 3456421 w 14674910"/>
              <a:gd name="connsiteY480" fmla="*/ 5095869 h 9201245"/>
              <a:gd name="connsiteX481" fmla="*/ 3239464 w 14674910"/>
              <a:gd name="connsiteY481" fmla="*/ 5788984 h 9201245"/>
              <a:gd name="connsiteX482" fmla="*/ 3239464 w 14674910"/>
              <a:gd name="connsiteY482" fmla="*/ 5782785 h 9201245"/>
              <a:gd name="connsiteX483" fmla="*/ 3243183 w 14674910"/>
              <a:gd name="connsiteY483" fmla="*/ 5795185 h 9201245"/>
              <a:gd name="connsiteX484" fmla="*/ 3384515 w 14674910"/>
              <a:gd name="connsiteY484" fmla="*/ 5986132 h 9201245"/>
              <a:gd name="connsiteX485" fmla="*/ 3435344 w 14674910"/>
              <a:gd name="connsiteY485" fmla="*/ 6020850 h 9201245"/>
              <a:gd name="connsiteX486" fmla="*/ 3513449 w 14674910"/>
              <a:gd name="connsiteY486" fmla="*/ 6060526 h 9201245"/>
              <a:gd name="connsiteX487" fmla="*/ 3600230 w 14674910"/>
              <a:gd name="connsiteY487" fmla="*/ 6148561 h 9201245"/>
              <a:gd name="connsiteX488" fmla="*/ 3594032 w 14674910"/>
              <a:gd name="connsiteY488" fmla="*/ 6147322 h 9201245"/>
              <a:gd name="connsiteX489" fmla="*/ 3608909 w 14674910"/>
              <a:gd name="connsiteY489" fmla="*/ 6156000 h 9201245"/>
              <a:gd name="connsiteX490" fmla="*/ 3768836 w 14674910"/>
              <a:gd name="connsiteY490" fmla="*/ 6245276 h 9201245"/>
              <a:gd name="connsiteX491" fmla="*/ 4440780 w 14674910"/>
              <a:gd name="connsiteY491" fmla="*/ 6839198 h 9201245"/>
              <a:gd name="connsiteX492" fmla="*/ 4445738 w 14674910"/>
              <a:gd name="connsiteY492" fmla="*/ 6932190 h 9201245"/>
              <a:gd name="connsiteX493" fmla="*/ 4429623 w 14674910"/>
              <a:gd name="connsiteY493" fmla="*/ 6927230 h 9201245"/>
              <a:gd name="connsiteX494" fmla="*/ 3860578 w 14674910"/>
              <a:gd name="connsiteY494" fmla="*/ 6546576 h 9201245"/>
              <a:gd name="connsiteX495" fmla="*/ 3839502 w 14674910"/>
              <a:gd name="connsiteY495" fmla="*/ 6709005 h 9201245"/>
              <a:gd name="connsiteX496" fmla="*/ 3843221 w 14674910"/>
              <a:gd name="connsiteY496" fmla="*/ 6738764 h 9201245"/>
              <a:gd name="connsiteX497" fmla="*/ 3871736 w 14674910"/>
              <a:gd name="connsiteY497" fmla="*/ 6842917 h 9201245"/>
              <a:gd name="connsiteX498" fmla="*/ 3844460 w 14674910"/>
              <a:gd name="connsiteY498" fmla="*/ 6888793 h 9201245"/>
              <a:gd name="connsiteX499" fmla="*/ 3837022 w 14674910"/>
              <a:gd name="connsiteY499" fmla="*/ 6861516 h 9201245"/>
              <a:gd name="connsiteX500" fmla="*/ 3828345 w 14674910"/>
              <a:gd name="connsiteY500" fmla="*/ 6825558 h 9201245"/>
              <a:gd name="connsiteX501" fmla="*/ 3818426 w 14674910"/>
              <a:gd name="connsiteY501" fmla="*/ 6984267 h 9201245"/>
              <a:gd name="connsiteX502" fmla="*/ 3815946 w 14674910"/>
              <a:gd name="connsiteY502" fmla="*/ 7005346 h 9201245"/>
              <a:gd name="connsiteX503" fmla="*/ 3815946 w 14674910"/>
              <a:gd name="connsiteY503" fmla="*/ 7031384 h 9201245"/>
              <a:gd name="connsiteX504" fmla="*/ 3887852 w 14674910"/>
              <a:gd name="connsiteY504" fmla="*/ 7865850 h 9201245"/>
              <a:gd name="connsiteX505" fmla="*/ 3734123 w 14674910"/>
              <a:gd name="connsiteY505" fmla="*/ 7285568 h 9201245"/>
              <a:gd name="connsiteX506" fmla="*/ 3726684 w 14674910"/>
              <a:gd name="connsiteY506" fmla="*/ 7324006 h 9201245"/>
              <a:gd name="connsiteX507" fmla="*/ 3705608 w 14674910"/>
              <a:gd name="connsiteY507" fmla="*/ 7160336 h 9201245"/>
              <a:gd name="connsiteX508" fmla="*/ 3708089 w 14674910"/>
              <a:gd name="connsiteY508" fmla="*/ 7147937 h 9201245"/>
              <a:gd name="connsiteX509" fmla="*/ 3685774 w 14674910"/>
              <a:gd name="connsiteY509" fmla="*/ 6883834 h 9201245"/>
              <a:gd name="connsiteX510" fmla="*/ 3646102 w 14674910"/>
              <a:gd name="connsiteY510" fmla="*/ 6520538 h 9201245"/>
              <a:gd name="connsiteX511" fmla="*/ 3121688 w 14674910"/>
              <a:gd name="connsiteY511" fmla="*/ 6055567 h 9201245"/>
              <a:gd name="connsiteX512" fmla="*/ 3121688 w 14674910"/>
              <a:gd name="connsiteY512" fmla="*/ 6058047 h 9201245"/>
              <a:gd name="connsiteX513" fmla="*/ 3101852 w 14674910"/>
              <a:gd name="connsiteY513" fmla="*/ 6035729 h 9201245"/>
              <a:gd name="connsiteX514" fmla="*/ 3105571 w 14674910"/>
              <a:gd name="connsiteY514" fmla="*/ 6028290 h 9201245"/>
              <a:gd name="connsiteX515" fmla="*/ 2960521 w 14674910"/>
              <a:gd name="connsiteY515" fmla="*/ 5672432 h 9201245"/>
              <a:gd name="connsiteX516" fmla="*/ 2627028 w 14674910"/>
              <a:gd name="connsiteY516" fmla="*/ 6118804 h 9201245"/>
              <a:gd name="connsiteX517" fmla="*/ 2552643 w 14674910"/>
              <a:gd name="connsiteY517" fmla="*/ 6257675 h 9201245"/>
              <a:gd name="connsiteX518" fmla="*/ 2550165 w 14674910"/>
              <a:gd name="connsiteY518" fmla="*/ 6262634 h 9201245"/>
              <a:gd name="connsiteX519" fmla="*/ 2519170 w 14674910"/>
              <a:gd name="connsiteY519" fmla="*/ 6315950 h 9201245"/>
              <a:gd name="connsiteX520" fmla="*/ 2417510 w 14674910"/>
              <a:gd name="connsiteY520" fmla="*/ 6520538 h 9201245"/>
              <a:gd name="connsiteX521" fmla="*/ 2405113 w 14674910"/>
              <a:gd name="connsiteY521" fmla="*/ 6594932 h 9201245"/>
              <a:gd name="connsiteX522" fmla="*/ 2319570 w 14674910"/>
              <a:gd name="connsiteY522" fmla="*/ 6859036 h 9201245"/>
              <a:gd name="connsiteX523" fmla="*/ 2219151 w 14674910"/>
              <a:gd name="connsiteY523" fmla="*/ 7305407 h 9201245"/>
              <a:gd name="connsiteX524" fmla="*/ 2210471 w 14674910"/>
              <a:gd name="connsiteY524" fmla="*/ 7407081 h 9201245"/>
              <a:gd name="connsiteX525" fmla="*/ 2205513 w 14674910"/>
              <a:gd name="connsiteY525" fmla="*/ 7434359 h 9201245"/>
              <a:gd name="connsiteX526" fmla="*/ 2153443 w 14674910"/>
              <a:gd name="connsiteY526" fmla="*/ 7549672 h 9201245"/>
              <a:gd name="connsiteX527" fmla="*/ 2050544 w 14674910"/>
              <a:gd name="connsiteY527" fmla="*/ 7846013 h 9201245"/>
              <a:gd name="connsiteX528" fmla="*/ 2038148 w 14674910"/>
              <a:gd name="connsiteY528" fmla="*/ 7834853 h 9201245"/>
              <a:gd name="connsiteX529" fmla="*/ 1688537 w 14674910"/>
              <a:gd name="connsiteY529" fmla="*/ 8179552 h 9201245"/>
              <a:gd name="connsiteX530" fmla="*/ 1585639 w 14674910"/>
              <a:gd name="connsiteY530" fmla="*/ 8231628 h 9201245"/>
              <a:gd name="connsiteX531" fmla="*/ 1452985 w 14674910"/>
              <a:gd name="connsiteY531" fmla="*/ 8345701 h 9201245"/>
              <a:gd name="connsiteX532" fmla="*/ 1093457 w 14674910"/>
              <a:gd name="connsiteY532" fmla="*/ 8436215 h 9201245"/>
              <a:gd name="connsiteX533" fmla="*/ 0 w 14674910"/>
              <a:gd name="connsiteY533" fmla="*/ 8759834 h 9201245"/>
              <a:gd name="connsiteX534" fmla="*/ 870304 w 14674910"/>
              <a:gd name="connsiteY534" fmla="*/ 8366778 h 9201245"/>
              <a:gd name="connsiteX535" fmla="*/ 1138089 w 14674910"/>
              <a:gd name="connsiteY535" fmla="*/ 8329581 h 9201245"/>
              <a:gd name="connsiteX536" fmla="*/ 1290578 w 14674910"/>
              <a:gd name="connsiteY536" fmla="*/ 8293624 h 9201245"/>
              <a:gd name="connsiteX537" fmla="*/ 1355046 w 14674910"/>
              <a:gd name="connsiteY537" fmla="*/ 8241548 h 9201245"/>
              <a:gd name="connsiteX538" fmla="*/ 1668702 w 14674910"/>
              <a:gd name="connsiteY538" fmla="*/ 7999762 h 9201245"/>
              <a:gd name="connsiteX539" fmla="*/ 2153443 w 14674910"/>
              <a:gd name="connsiteY539" fmla="*/ 6540378 h 9201245"/>
              <a:gd name="connsiteX540" fmla="*/ 2147245 w 14674910"/>
              <a:gd name="connsiteY540" fmla="*/ 6545335 h 9201245"/>
              <a:gd name="connsiteX541" fmla="*/ 2167081 w 14674910"/>
              <a:gd name="connsiteY541" fmla="*/ 6442422 h 9201245"/>
              <a:gd name="connsiteX542" fmla="*/ 2175759 w 14674910"/>
              <a:gd name="connsiteY542" fmla="*/ 6434983 h 9201245"/>
              <a:gd name="connsiteX543" fmla="*/ 2266262 w 14674910"/>
              <a:gd name="connsiteY543" fmla="*/ 6191958 h 9201245"/>
              <a:gd name="connsiteX544" fmla="*/ 2320809 w 14674910"/>
              <a:gd name="connsiteY544" fmla="*/ 6091524 h 9201245"/>
              <a:gd name="connsiteX545" fmla="*/ 2322051 w 14674910"/>
              <a:gd name="connsiteY545" fmla="*/ 6091524 h 9201245"/>
              <a:gd name="connsiteX546" fmla="*/ 2986555 w 14674910"/>
              <a:gd name="connsiteY546" fmla="*/ 5093389 h 9201245"/>
              <a:gd name="connsiteX547" fmla="*/ 2638186 w 14674910"/>
              <a:gd name="connsiteY547" fmla="*/ 5185144 h 9201245"/>
              <a:gd name="connsiteX548" fmla="*/ 2421230 w 14674910"/>
              <a:gd name="connsiteY548" fmla="*/ 5228540 h 9201245"/>
              <a:gd name="connsiteX549" fmla="*/ 2180719 w 14674910"/>
              <a:gd name="connsiteY549" fmla="*/ 5284337 h 9201245"/>
              <a:gd name="connsiteX550" fmla="*/ 1963762 w 14674910"/>
              <a:gd name="connsiteY550" fmla="*/ 5358733 h 9201245"/>
              <a:gd name="connsiteX551" fmla="*/ 1325292 w 14674910"/>
              <a:gd name="connsiteY551" fmla="*/ 5691031 h 9201245"/>
              <a:gd name="connsiteX552" fmla="*/ 1929050 w 14674910"/>
              <a:gd name="connsiteY552" fmla="*/ 5280618 h 9201245"/>
              <a:gd name="connsiteX553" fmla="*/ 2101375 w 14674910"/>
              <a:gd name="connsiteY553" fmla="*/ 5226061 h 9201245"/>
              <a:gd name="connsiteX554" fmla="*/ 2111292 w 14674910"/>
              <a:gd name="connsiteY554" fmla="*/ 5222341 h 9201245"/>
              <a:gd name="connsiteX555" fmla="*/ 2620830 w 14674910"/>
              <a:gd name="connsiteY555" fmla="*/ 5042553 h 9201245"/>
              <a:gd name="connsiteX556" fmla="*/ 2997713 w 14674910"/>
              <a:gd name="connsiteY556" fmla="*/ 4895002 h 9201245"/>
              <a:gd name="connsiteX557" fmla="*/ 3110531 w 14674910"/>
              <a:gd name="connsiteY557" fmla="*/ 4855325 h 9201245"/>
              <a:gd name="connsiteX558" fmla="*/ 3093174 w 14674910"/>
              <a:gd name="connsiteY558" fmla="*/ 4859045 h 9201245"/>
              <a:gd name="connsiteX559" fmla="*/ 3131605 w 14674910"/>
              <a:gd name="connsiteY559" fmla="*/ 4844166 h 9201245"/>
              <a:gd name="connsiteX560" fmla="*/ 3249382 w 14674910"/>
              <a:gd name="connsiteY560" fmla="*/ 4798288 h 9201245"/>
              <a:gd name="connsiteX561" fmla="*/ 3440303 w 14674910"/>
              <a:gd name="connsiteY561" fmla="*/ 4720174 h 9201245"/>
              <a:gd name="connsiteX562" fmla="*/ 3808508 w 14674910"/>
              <a:gd name="connsiteY562" fmla="*/ 4488308 h 9201245"/>
              <a:gd name="connsiteX563" fmla="*/ 3900250 w 14674910"/>
              <a:gd name="connsiteY563" fmla="*/ 4405234 h 9201245"/>
              <a:gd name="connsiteX564" fmla="*/ 3896530 w 14674910"/>
              <a:gd name="connsiteY564" fmla="*/ 4407713 h 9201245"/>
              <a:gd name="connsiteX565" fmla="*/ 3896530 w 14674910"/>
              <a:gd name="connsiteY565" fmla="*/ 4406473 h 9201245"/>
              <a:gd name="connsiteX566" fmla="*/ 3915127 w 14674910"/>
              <a:gd name="connsiteY566" fmla="*/ 4390354 h 9201245"/>
              <a:gd name="connsiteX567" fmla="*/ 3941162 w 14674910"/>
              <a:gd name="connsiteY567" fmla="*/ 4371756 h 9201245"/>
              <a:gd name="connsiteX568" fmla="*/ 4000670 w 14674910"/>
              <a:gd name="connsiteY568" fmla="*/ 4318439 h 9201245"/>
              <a:gd name="connsiteX569" fmla="*/ 4032903 w 14674910"/>
              <a:gd name="connsiteY569" fmla="*/ 4287441 h 9201245"/>
              <a:gd name="connsiteX570" fmla="*/ 4040341 w 14674910"/>
              <a:gd name="connsiteY570" fmla="*/ 4273802 h 9201245"/>
              <a:gd name="connsiteX571" fmla="*/ 4065137 w 14674910"/>
              <a:gd name="connsiteY571" fmla="*/ 4245284 h 9201245"/>
              <a:gd name="connsiteX572" fmla="*/ 4411027 w 14674910"/>
              <a:gd name="connsiteY572" fmla="*/ 3846030 h 9201245"/>
              <a:gd name="connsiteX573" fmla="*/ 4402348 w 14674910"/>
              <a:gd name="connsiteY573" fmla="*/ 3853468 h 9201245"/>
              <a:gd name="connsiteX574" fmla="*/ 4445738 w 14674910"/>
              <a:gd name="connsiteY574" fmla="*/ 3791472 h 9201245"/>
              <a:gd name="connsiteX575" fmla="*/ 4460616 w 14674910"/>
              <a:gd name="connsiteY575" fmla="*/ 3782793 h 9201245"/>
              <a:gd name="connsiteX576" fmla="*/ 4535002 w 14674910"/>
              <a:gd name="connsiteY576" fmla="*/ 3678640 h 9201245"/>
              <a:gd name="connsiteX577" fmla="*/ 4598228 w 14674910"/>
              <a:gd name="connsiteY577" fmla="*/ 3588126 h 9201245"/>
              <a:gd name="connsiteX578" fmla="*/ 4605666 w 14674910"/>
              <a:gd name="connsiteY578" fmla="*/ 3576966 h 9201245"/>
              <a:gd name="connsiteX579" fmla="*/ 4624262 w 14674910"/>
              <a:gd name="connsiteY579" fmla="*/ 3549689 h 9201245"/>
              <a:gd name="connsiteX580" fmla="*/ 4667654 w 14674910"/>
              <a:gd name="connsiteY580" fmla="*/ 3480253 h 9201245"/>
              <a:gd name="connsiteX581" fmla="*/ 4614345 w 14674910"/>
              <a:gd name="connsiteY581" fmla="*/ 3495132 h 9201245"/>
              <a:gd name="connsiteX582" fmla="*/ 4573433 w 14674910"/>
              <a:gd name="connsiteY582" fmla="*/ 3477773 h 9201245"/>
              <a:gd name="connsiteX583" fmla="*/ 4556077 w 14674910"/>
              <a:gd name="connsiteY583" fmla="*/ 3481493 h 9201245"/>
              <a:gd name="connsiteX584" fmla="*/ 4554836 w 14674910"/>
              <a:gd name="connsiteY584" fmla="*/ 3481493 h 9201245"/>
              <a:gd name="connsiteX585" fmla="*/ 4532522 w 14674910"/>
              <a:gd name="connsiteY585" fmla="*/ 3485213 h 9201245"/>
              <a:gd name="connsiteX586" fmla="*/ 4470534 w 14674910"/>
              <a:gd name="connsiteY586" fmla="*/ 3482733 h 9201245"/>
              <a:gd name="connsiteX587" fmla="*/ 4422184 w 14674910"/>
              <a:gd name="connsiteY587" fmla="*/ 3493892 h 9201245"/>
              <a:gd name="connsiteX588" fmla="*/ 3985792 w 14674910"/>
              <a:gd name="connsiteY588" fmla="*/ 3538530 h 9201245"/>
              <a:gd name="connsiteX589" fmla="*/ 3982073 w 14674910"/>
              <a:gd name="connsiteY589" fmla="*/ 3539769 h 9201245"/>
              <a:gd name="connsiteX590" fmla="*/ 3833302 w 14674910"/>
              <a:gd name="connsiteY590" fmla="*/ 3560847 h 9201245"/>
              <a:gd name="connsiteX591" fmla="*/ 3379556 w 14674910"/>
              <a:gd name="connsiteY591" fmla="*/ 3671201 h 9201245"/>
              <a:gd name="connsiteX592" fmla="*/ 2418751 w 14674910"/>
              <a:gd name="connsiteY592" fmla="*/ 4258923 h 9201245"/>
              <a:gd name="connsiteX593" fmla="*/ 2160882 w 14674910"/>
              <a:gd name="connsiteY593" fmla="*/ 4312240 h 9201245"/>
              <a:gd name="connsiteX594" fmla="*/ 1574481 w 14674910"/>
              <a:gd name="connsiteY594" fmla="*/ 4494507 h 9201245"/>
              <a:gd name="connsiteX595" fmla="*/ 1329011 w 14674910"/>
              <a:gd name="connsiteY595" fmla="*/ 4570143 h 9201245"/>
              <a:gd name="connsiteX596" fmla="*/ 1270743 w 14674910"/>
              <a:gd name="connsiteY596" fmla="*/ 4598661 h 9201245"/>
              <a:gd name="connsiteX597" fmla="*/ 1242229 w 14674910"/>
              <a:gd name="connsiteY597" fmla="*/ 4611061 h 9201245"/>
              <a:gd name="connsiteX598" fmla="*/ 1062463 w 14674910"/>
              <a:gd name="connsiteY598" fmla="*/ 4686696 h 9201245"/>
              <a:gd name="connsiteX599" fmla="*/ 852946 w 14674910"/>
              <a:gd name="connsiteY599" fmla="*/ 4775969 h 9201245"/>
              <a:gd name="connsiteX600" fmla="*/ 585161 w 14674910"/>
              <a:gd name="connsiteY600" fmla="*/ 4893762 h 9201245"/>
              <a:gd name="connsiteX601" fmla="*/ 556646 w 14674910"/>
              <a:gd name="connsiteY601" fmla="*/ 4912361 h 9201245"/>
              <a:gd name="connsiteX602" fmla="*/ 443829 w 14674910"/>
              <a:gd name="connsiteY602" fmla="*/ 4961957 h 9201245"/>
              <a:gd name="connsiteX603" fmla="*/ 419034 w 14674910"/>
              <a:gd name="connsiteY603" fmla="*/ 4974357 h 9201245"/>
              <a:gd name="connsiteX604" fmla="*/ 495899 w 14674910"/>
              <a:gd name="connsiteY604" fmla="*/ 4893762 h 9201245"/>
              <a:gd name="connsiteX605" fmla="*/ 717815 w 14674910"/>
              <a:gd name="connsiteY605" fmla="*/ 4773489 h 9201245"/>
              <a:gd name="connsiteX606" fmla="*/ 911216 w 14674910"/>
              <a:gd name="connsiteY606" fmla="*/ 4666857 h 9201245"/>
              <a:gd name="connsiteX607" fmla="*/ 1136850 w 14674910"/>
              <a:gd name="connsiteY607" fmla="*/ 4568903 h 9201245"/>
              <a:gd name="connsiteX608" fmla="*/ 1418272 w 14674910"/>
              <a:gd name="connsiteY608" fmla="*/ 4446151 h 9201245"/>
              <a:gd name="connsiteX609" fmla="*/ 1534809 w 14674910"/>
              <a:gd name="connsiteY609" fmla="*/ 4411433 h 9201245"/>
              <a:gd name="connsiteX610" fmla="*/ 1988558 w 14674910"/>
              <a:gd name="connsiteY610" fmla="*/ 4255203 h 9201245"/>
              <a:gd name="connsiteX611" fmla="*/ 1973681 w 14674910"/>
              <a:gd name="connsiteY611" fmla="*/ 4253963 h 9201245"/>
              <a:gd name="connsiteX612" fmla="*/ 2392715 w 14674910"/>
              <a:gd name="connsiteY612" fmla="*/ 4089054 h 9201245"/>
              <a:gd name="connsiteX613" fmla="*/ 3176237 w 14674910"/>
              <a:gd name="connsiteY613" fmla="*/ 3560847 h 9201245"/>
              <a:gd name="connsiteX614" fmla="*/ 4548638 w 14674910"/>
              <a:gd name="connsiteY614" fmla="*/ 3273186 h 9201245"/>
              <a:gd name="connsiteX615" fmla="*/ 5597466 w 14674910"/>
              <a:gd name="connsiteY615" fmla="*/ 3042561 h 9201245"/>
              <a:gd name="connsiteX616" fmla="*/ 6213622 w 14674910"/>
              <a:gd name="connsiteY616" fmla="*/ 2449878 h 9201245"/>
              <a:gd name="connsiteX617" fmla="*/ 6395864 w 14674910"/>
              <a:gd name="connsiteY617" fmla="*/ 1471582 h 9201245"/>
              <a:gd name="connsiteX618" fmla="*/ 6092126 w 14674910"/>
              <a:gd name="connsiteY618" fmla="*/ 138667 h 920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14674910" h="9201245">
                <a:moveTo>
                  <a:pt x="6038483" y="0"/>
                </a:moveTo>
                <a:lnTo>
                  <a:pt x="6901941" y="0"/>
                </a:lnTo>
                <a:lnTo>
                  <a:pt x="6910225" y="28721"/>
                </a:lnTo>
                <a:cubicBezTo>
                  <a:pt x="7071141" y="603715"/>
                  <a:pt x="7216888" y="1179581"/>
                  <a:pt x="7582305" y="1683608"/>
                </a:cubicBezTo>
                <a:cubicBezTo>
                  <a:pt x="7948030" y="2189496"/>
                  <a:pt x="8401779" y="2407721"/>
                  <a:pt x="8934872" y="2648266"/>
                </a:cubicBezTo>
                <a:cubicBezTo>
                  <a:pt x="9119594" y="2727621"/>
                  <a:pt x="9316714" y="2826814"/>
                  <a:pt x="9565903" y="2945847"/>
                </a:cubicBezTo>
                <a:cubicBezTo>
                  <a:pt x="9585740" y="2957007"/>
                  <a:pt x="9608055" y="2966925"/>
                  <a:pt x="9629131" y="2978085"/>
                </a:cubicBezTo>
                <a:cubicBezTo>
                  <a:pt x="9694838" y="3027682"/>
                  <a:pt x="9766743" y="3062399"/>
                  <a:pt x="9846087" y="3094638"/>
                </a:cubicBezTo>
                <a:cubicBezTo>
                  <a:pt x="9875841" y="3107037"/>
                  <a:pt x="9908075" y="3118197"/>
                  <a:pt x="9937828" y="3129355"/>
                </a:cubicBezTo>
                <a:cubicBezTo>
                  <a:pt x="9931630" y="3128116"/>
                  <a:pt x="9925431" y="3126875"/>
                  <a:pt x="9917992" y="3126875"/>
                </a:cubicBezTo>
                <a:cubicBezTo>
                  <a:pt x="10302315" y="3321543"/>
                  <a:pt x="10722590" y="3493892"/>
                  <a:pt x="11100713" y="3273186"/>
                </a:cubicBezTo>
                <a:cubicBezTo>
                  <a:pt x="11177578" y="3227309"/>
                  <a:pt x="11239565" y="3171514"/>
                  <a:pt x="11292875" y="3110756"/>
                </a:cubicBezTo>
                <a:cubicBezTo>
                  <a:pt x="11294114" y="3110756"/>
                  <a:pt x="11294114" y="3110756"/>
                  <a:pt x="11294114" y="3109517"/>
                </a:cubicBezTo>
                <a:cubicBezTo>
                  <a:pt x="11337505" y="3082238"/>
                  <a:pt x="11372218" y="3045041"/>
                  <a:pt x="11389575" y="2996684"/>
                </a:cubicBezTo>
                <a:cubicBezTo>
                  <a:pt x="11410651" y="2969406"/>
                  <a:pt x="11430487" y="2940887"/>
                  <a:pt x="11449083" y="2912369"/>
                </a:cubicBezTo>
                <a:cubicBezTo>
                  <a:pt x="11455282" y="2903690"/>
                  <a:pt x="11460241" y="2895011"/>
                  <a:pt x="11465200" y="2887571"/>
                </a:cubicBezTo>
                <a:cubicBezTo>
                  <a:pt x="11467679" y="2885091"/>
                  <a:pt x="11468919" y="2882611"/>
                  <a:pt x="11470158" y="2881371"/>
                </a:cubicBezTo>
                <a:cubicBezTo>
                  <a:pt x="11472638" y="2878891"/>
                  <a:pt x="11473878" y="2877652"/>
                  <a:pt x="11475118" y="2875172"/>
                </a:cubicBezTo>
                <a:cubicBezTo>
                  <a:pt x="11480077" y="2870212"/>
                  <a:pt x="11485035" y="2865252"/>
                  <a:pt x="11488755" y="2859053"/>
                </a:cubicBezTo>
                <a:cubicBezTo>
                  <a:pt x="11501152" y="2846654"/>
                  <a:pt x="11512310" y="2833015"/>
                  <a:pt x="11524707" y="2820615"/>
                </a:cubicBezTo>
                <a:cubicBezTo>
                  <a:pt x="11574297" y="2771019"/>
                  <a:pt x="11627607" y="2725141"/>
                  <a:pt x="11682156" y="2680504"/>
                </a:cubicBezTo>
                <a:cubicBezTo>
                  <a:pt x="11703231" y="2661905"/>
                  <a:pt x="11724307" y="2644547"/>
                  <a:pt x="11745383" y="2627187"/>
                </a:cubicBezTo>
                <a:cubicBezTo>
                  <a:pt x="11772657" y="2614788"/>
                  <a:pt x="11802411" y="2602389"/>
                  <a:pt x="11834645" y="2592470"/>
                </a:cubicBezTo>
                <a:cubicBezTo>
                  <a:pt x="11853241" y="2577591"/>
                  <a:pt x="11871838" y="2562712"/>
                  <a:pt x="11891673" y="2547832"/>
                </a:cubicBezTo>
                <a:lnTo>
                  <a:pt x="11904071" y="2539153"/>
                </a:lnTo>
                <a:lnTo>
                  <a:pt x="11917708" y="2530475"/>
                </a:lnTo>
                <a:cubicBezTo>
                  <a:pt x="11926386" y="2525514"/>
                  <a:pt x="11933824" y="2519314"/>
                  <a:pt x="11942502" y="2514354"/>
                </a:cubicBezTo>
                <a:lnTo>
                  <a:pt x="11956140" y="2505675"/>
                </a:lnTo>
                <a:lnTo>
                  <a:pt x="11962338" y="2501956"/>
                </a:lnTo>
                <a:lnTo>
                  <a:pt x="11964818" y="2500716"/>
                </a:lnTo>
                <a:lnTo>
                  <a:pt x="11967298" y="2499476"/>
                </a:lnTo>
                <a:lnTo>
                  <a:pt x="11969776" y="2498236"/>
                </a:lnTo>
                <a:cubicBezTo>
                  <a:pt x="11978454" y="2493276"/>
                  <a:pt x="11987134" y="2488316"/>
                  <a:pt x="11995814" y="2483356"/>
                </a:cubicBezTo>
                <a:lnTo>
                  <a:pt x="12023086" y="2469718"/>
                </a:lnTo>
                <a:lnTo>
                  <a:pt x="12051602" y="2456079"/>
                </a:lnTo>
                <a:lnTo>
                  <a:pt x="12080114" y="2443679"/>
                </a:lnTo>
                <a:lnTo>
                  <a:pt x="12107390" y="2432520"/>
                </a:lnTo>
                <a:cubicBezTo>
                  <a:pt x="12145822" y="2418880"/>
                  <a:pt x="12184254" y="2406482"/>
                  <a:pt x="12222686" y="2395323"/>
                </a:cubicBezTo>
                <a:cubicBezTo>
                  <a:pt x="12261118" y="2384163"/>
                  <a:pt x="12298310" y="2375484"/>
                  <a:pt x="12335502" y="2366804"/>
                </a:cubicBezTo>
                <a:cubicBezTo>
                  <a:pt x="12373938" y="2358125"/>
                  <a:pt x="12411130" y="2350685"/>
                  <a:pt x="12447082" y="2343246"/>
                </a:cubicBezTo>
                <a:cubicBezTo>
                  <a:pt x="12520226" y="2328366"/>
                  <a:pt x="12590892" y="2314727"/>
                  <a:pt x="12657838" y="2303568"/>
                </a:cubicBezTo>
                <a:cubicBezTo>
                  <a:pt x="12692550" y="2298609"/>
                  <a:pt x="12724786" y="2293649"/>
                  <a:pt x="12757018" y="2289930"/>
                </a:cubicBezTo>
                <a:cubicBezTo>
                  <a:pt x="12773134" y="2288689"/>
                  <a:pt x="12789254" y="2286210"/>
                  <a:pt x="12805370" y="2284970"/>
                </a:cubicBezTo>
                <a:cubicBezTo>
                  <a:pt x="12820246" y="2283729"/>
                  <a:pt x="12836362" y="2282490"/>
                  <a:pt x="12850000" y="2281250"/>
                </a:cubicBezTo>
                <a:cubicBezTo>
                  <a:pt x="12866114" y="2281250"/>
                  <a:pt x="12880992" y="2280010"/>
                  <a:pt x="12894630" y="2278770"/>
                </a:cubicBezTo>
                <a:cubicBezTo>
                  <a:pt x="12909506" y="2277530"/>
                  <a:pt x="12923146" y="2277530"/>
                  <a:pt x="12936782" y="2277530"/>
                </a:cubicBezTo>
                <a:cubicBezTo>
                  <a:pt x="12950420" y="2277530"/>
                  <a:pt x="12964058" y="2277530"/>
                  <a:pt x="12976454" y="2278770"/>
                </a:cubicBezTo>
                <a:cubicBezTo>
                  <a:pt x="12990090" y="2278770"/>
                  <a:pt x="13002488" y="2278770"/>
                  <a:pt x="13014886" y="2280010"/>
                </a:cubicBezTo>
                <a:cubicBezTo>
                  <a:pt x="13027282" y="2281250"/>
                  <a:pt x="13038442" y="2281250"/>
                  <a:pt x="13049598" y="2282490"/>
                </a:cubicBezTo>
                <a:cubicBezTo>
                  <a:pt x="13060758" y="2282490"/>
                  <a:pt x="13071914" y="2284970"/>
                  <a:pt x="13083072" y="2286210"/>
                </a:cubicBezTo>
                <a:cubicBezTo>
                  <a:pt x="13102910" y="2288689"/>
                  <a:pt x="13122744" y="2291169"/>
                  <a:pt x="13140102" y="2294888"/>
                </a:cubicBezTo>
                <a:cubicBezTo>
                  <a:pt x="13157456" y="2297368"/>
                  <a:pt x="13172334" y="2301089"/>
                  <a:pt x="13185972" y="2303568"/>
                </a:cubicBezTo>
                <a:cubicBezTo>
                  <a:pt x="13198370" y="2307288"/>
                  <a:pt x="13209526" y="2311008"/>
                  <a:pt x="13218206" y="2313488"/>
                </a:cubicBezTo>
                <a:cubicBezTo>
                  <a:pt x="13236802" y="2318448"/>
                  <a:pt x="13246718" y="2320928"/>
                  <a:pt x="13246718" y="2320928"/>
                </a:cubicBezTo>
                <a:cubicBezTo>
                  <a:pt x="13246718" y="2320928"/>
                  <a:pt x="13235562" y="2319687"/>
                  <a:pt x="13218206" y="2315968"/>
                </a:cubicBezTo>
                <a:cubicBezTo>
                  <a:pt x="13199610" y="2313488"/>
                  <a:pt x="13172334" y="2311008"/>
                  <a:pt x="13137622" y="2307288"/>
                </a:cubicBezTo>
                <a:cubicBezTo>
                  <a:pt x="13120266" y="2307288"/>
                  <a:pt x="13101670" y="2304808"/>
                  <a:pt x="13081834" y="2306048"/>
                </a:cubicBezTo>
                <a:cubicBezTo>
                  <a:pt x="13070674" y="2306048"/>
                  <a:pt x="13060758" y="2304808"/>
                  <a:pt x="13048358" y="2304808"/>
                </a:cubicBezTo>
                <a:cubicBezTo>
                  <a:pt x="13037202" y="2304808"/>
                  <a:pt x="13026042" y="2306048"/>
                  <a:pt x="13014886" y="2306048"/>
                </a:cubicBezTo>
                <a:cubicBezTo>
                  <a:pt x="12966536" y="2307288"/>
                  <a:pt x="12911986" y="2312248"/>
                  <a:pt x="12853718" y="2319687"/>
                </a:cubicBezTo>
                <a:cubicBezTo>
                  <a:pt x="12840082" y="2322167"/>
                  <a:pt x="12825206" y="2324647"/>
                  <a:pt x="12810328" y="2327127"/>
                </a:cubicBezTo>
                <a:cubicBezTo>
                  <a:pt x="12795450" y="2328366"/>
                  <a:pt x="12780574" y="2332087"/>
                  <a:pt x="12764456" y="2334566"/>
                </a:cubicBezTo>
                <a:cubicBezTo>
                  <a:pt x="12748340" y="2338286"/>
                  <a:pt x="12732226" y="2340766"/>
                  <a:pt x="12716106" y="2343246"/>
                </a:cubicBezTo>
                <a:cubicBezTo>
                  <a:pt x="12699990" y="2345725"/>
                  <a:pt x="12683872" y="2350685"/>
                  <a:pt x="12667756" y="2353165"/>
                </a:cubicBezTo>
                <a:cubicBezTo>
                  <a:pt x="12602050" y="2366804"/>
                  <a:pt x="12532624" y="2384163"/>
                  <a:pt x="12460718" y="2401522"/>
                </a:cubicBezTo>
                <a:cubicBezTo>
                  <a:pt x="12423526" y="2410201"/>
                  <a:pt x="12387574" y="2418880"/>
                  <a:pt x="12351622" y="2427561"/>
                </a:cubicBezTo>
                <a:cubicBezTo>
                  <a:pt x="12314428" y="2437480"/>
                  <a:pt x="12277234" y="2447399"/>
                  <a:pt x="12240042" y="2457318"/>
                </a:cubicBezTo>
                <a:cubicBezTo>
                  <a:pt x="12204090" y="2468478"/>
                  <a:pt x="12168138" y="2480876"/>
                  <a:pt x="12132186" y="2494516"/>
                </a:cubicBezTo>
                <a:lnTo>
                  <a:pt x="12104910" y="2505675"/>
                </a:lnTo>
                <a:lnTo>
                  <a:pt x="12078874" y="2518075"/>
                </a:lnTo>
                <a:lnTo>
                  <a:pt x="12054082" y="2530475"/>
                </a:lnTo>
                <a:lnTo>
                  <a:pt x="12028046" y="2541633"/>
                </a:lnTo>
                <a:cubicBezTo>
                  <a:pt x="12019368" y="2546593"/>
                  <a:pt x="12010690" y="2551553"/>
                  <a:pt x="12002012" y="2556512"/>
                </a:cubicBezTo>
                <a:lnTo>
                  <a:pt x="11999530" y="2557752"/>
                </a:lnTo>
                <a:lnTo>
                  <a:pt x="11998290" y="2558992"/>
                </a:lnTo>
                <a:lnTo>
                  <a:pt x="11995814" y="2560232"/>
                </a:lnTo>
                <a:lnTo>
                  <a:pt x="11990854" y="2563952"/>
                </a:lnTo>
                <a:lnTo>
                  <a:pt x="11978454" y="2570151"/>
                </a:lnTo>
                <a:cubicBezTo>
                  <a:pt x="11969776" y="2576350"/>
                  <a:pt x="11962338" y="2581310"/>
                  <a:pt x="11954898" y="2586270"/>
                </a:cubicBezTo>
                <a:lnTo>
                  <a:pt x="11942502" y="2593710"/>
                </a:lnTo>
                <a:lnTo>
                  <a:pt x="11931346" y="2602389"/>
                </a:lnTo>
                <a:cubicBezTo>
                  <a:pt x="11918948" y="2611069"/>
                  <a:pt x="11906551" y="2619748"/>
                  <a:pt x="11895393" y="2628427"/>
                </a:cubicBezTo>
                <a:cubicBezTo>
                  <a:pt x="11785055" y="2675545"/>
                  <a:pt x="11695794" y="2811935"/>
                  <a:pt x="11656121" y="2918569"/>
                </a:cubicBezTo>
                <a:cubicBezTo>
                  <a:pt x="11656121" y="2918569"/>
                  <a:pt x="11654881" y="2919809"/>
                  <a:pt x="11653642" y="2919809"/>
                </a:cubicBezTo>
                <a:cubicBezTo>
                  <a:pt x="11625127" y="2978085"/>
                  <a:pt x="11601572" y="3037602"/>
                  <a:pt x="11581736" y="3095877"/>
                </a:cubicBezTo>
                <a:cubicBezTo>
                  <a:pt x="11682156" y="3090917"/>
                  <a:pt x="12060280" y="3057440"/>
                  <a:pt x="12490474" y="3073559"/>
                </a:cubicBezTo>
                <a:cubicBezTo>
                  <a:pt x="12494190" y="3072319"/>
                  <a:pt x="12497912" y="3071079"/>
                  <a:pt x="12501630" y="3069839"/>
                </a:cubicBezTo>
                <a:cubicBezTo>
                  <a:pt x="12557420" y="3069839"/>
                  <a:pt x="12611966" y="3069839"/>
                  <a:pt x="12667756" y="3072319"/>
                </a:cubicBezTo>
                <a:cubicBezTo>
                  <a:pt x="12657838" y="3074799"/>
                  <a:pt x="12647918" y="3077279"/>
                  <a:pt x="12639242" y="3080999"/>
                </a:cubicBezTo>
                <a:cubicBezTo>
                  <a:pt x="12887192" y="3095877"/>
                  <a:pt x="13143818" y="3128116"/>
                  <a:pt x="13369454" y="3192592"/>
                </a:cubicBezTo>
                <a:cubicBezTo>
                  <a:pt x="13373174" y="3192592"/>
                  <a:pt x="13375654" y="3192592"/>
                  <a:pt x="13379374" y="3192592"/>
                </a:cubicBezTo>
                <a:cubicBezTo>
                  <a:pt x="13380614" y="3192592"/>
                  <a:pt x="13383090" y="3192592"/>
                  <a:pt x="13385570" y="3192592"/>
                </a:cubicBezTo>
                <a:cubicBezTo>
                  <a:pt x="13389290" y="3193831"/>
                  <a:pt x="13394250" y="3193831"/>
                  <a:pt x="13399208" y="3193831"/>
                </a:cubicBezTo>
                <a:cubicBezTo>
                  <a:pt x="13406646" y="3193831"/>
                  <a:pt x="13415326" y="3193831"/>
                  <a:pt x="13422764" y="3192592"/>
                </a:cubicBezTo>
                <a:cubicBezTo>
                  <a:pt x="13448798" y="3203751"/>
                  <a:pt x="13476074" y="3211190"/>
                  <a:pt x="13503348" y="3219869"/>
                </a:cubicBezTo>
                <a:cubicBezTo>
                  <a:pt x="13520704" y="3228549"/>
                  <a:pt x="13536820" y="3239708"/>
                  <a:pt x="13552938" y="3252108"/>
                </a:cubicBezTo>
                <a:cubicBezTo>
                  <a:pt x="13554178" y="3252108"/>
                  <a:pt x="13555418" y="3253347"/>
                  <a:pt x="13556656" y="3253347"/>
                </a:cubicBezTo>
                <a:cubicBezTo>
                  <a:pt x="13555418" y="3253347"/>
                  <a:pt x="13554178" y="3253347"/>
                  <a:pt x="13552938" y="3253347"/>
                </a:cubicBezTo>
                <a:cubicBezTo>
                  <a:pt x="13555418" y="3254588"/>
                  <a:pt x="13557898" y="3255827"/>
                  <a:pt x="13561616" y="3257068"/>
                </a:cubicBezTo>
                <a:cubicBezTo>
                  <a:pt x="13576494" y="3265747"/>
                  <a:pt x="13593850" y="3273186"/>
                  <a:pt x="13613686" y="3279385"/>
                </a:cubicBezTo>
                <a:cubicBezTo>
                  <a:pt x="13787250" y="3357501"/>
                  <a:pt x="13926102" y="3464134"/>
                  <a:pt x="14002966" y="3606725"/>
                </a:cubicBezTo>
                <a:cubicBezTo>
                  <a:pt x="13814524" y="3412058"/>
                  <a:pt x="13585172" y="3270706"/>
                  <a:pt x="13182254" y="3229789"/>
                </a:cubicBezTo>
                <a:cubicBezTo>
                  <a:pt x="13074394" y="3218630"/>
                  <a:pt x="12928106" y="3206230"/>
                  <a:pt x="12759498" y="3202511"/>
                </a:cubicBezTo>
                <a:cubicBezTo>
                  <a:pt x="12737182" y="3196311"/>
                  <a:pt x="12712388" y="3193831"/>
                  <a:pt x="12687594" y="3193831"/>
                </a:cubicBezTo>
                <a:cubicBezTo>
                  <a:pt x="12664038" y="3193831"/>
                  <a:pt x="12640482" y="3196311"/>
                  <a:pt x="12618166" y="3202511"/>
                </a:cubicBezTo>
                <a:cubicBezTo>
                  <a:pt x="12499152" y="3204991"/>
                  <a:pt x="12372696" y="3212430"/>
                  <a:pt x="12241282" y="3231029"/>
                </a:cubicBezTo>
                <a:cubicBezTo>
                  <a:pt x="12068958" y="3253347"/>
                  <a:pt x="11930106" y="3268226"/>
                  <a:pt x="11807370" y="3286825"/>
                </a:cubicBezTo>
                <a:cubicBezTo>
                  <a:pt x="11777617" y="3285586"/>
                  <a:pt x="11746623" y="3291785"/>
                  <a:pt x="11719349" y="3302944"/>
                </a:cubicBezTo>
                <a:cubicBezTo>
                  <a:pt x="11615210" y="3324023"/>
                  <a:pt x="11523468" y="3350062"/>
                  <a:pt x="11430487" y="3393458"/>
                </a:cubicBezTo>
                <a:cubicBezTo>
                  <a:pt x="11432966" y="3393458"/>
                  <a:pt x="11435445" y="3392219"/>
                  <a:pt x="11439165" y="3392219"/>
                </a:cubicBezTo>
                <a:cubicBezTo>
                  <a:pt x="11442884" y="3392219"/>
                  <a:pt x="11447844" y="3392219"/>
                  <a:pt x="11451563" y="3392219"/>
                </a:cubicBezTo>
                <a:cubicBezTo>
                  <a:pt x="11431726" y="3402138"/>
                  <a:pt x="11410651" y="3409578"/>
                  <a:pt x="11387096" y="3414537"/>
                </a:cubicBezTo>
                <a:cubicBezTo>
                  <a:pt x="11375938" y="3415777"/>
                  <a:pt x="11366019" y="3420737"/>
                  <a:pt x="11359821" y="3428176"/>
                </a:cubicBezTo>
                <a:cubicBezTo>
                  <a:pt x="11297834" y="3461654"/>
                  <a:pt x="11235846" y="3502572"/>
                  <a:pt x="11168900" y="3553408"/>
                </a:cubicBezTo>
                <a:cubicBezTo>
                  <a:pt x="11559420" y="4014659"/>
                  <a:pt x="12850000" y="3972502"/>
                  <a:pt x="13466154" y="4081615"/>
                </a:cubicBezTo>
                <a:cubicBezTo>
                  <a:pt x="13478550" y="4079135"/>
                  <a:pt x="13490950" y="4077894"/>
                  <a:pt x="13504590" y="4075415"/>
                </a:cubicBezTo>
                <a:cubicBezTo>
                  <a:pt x="13521942" y="4080374"/>
                  <a:pt x="13536820" y="4085334"/>
                  <a:pt x="13552938" y="4089054"/>
                </a:cubicBezTo>
                <a:cubicBezTo>
                  <a:pt x="13580210" y="4097733"/>
                  <a:pt x="13607486" y="4106412"/>
                  <a:pt x="13633522" y="4115093"/>
                </a:cubicBezTo>
                <a:cubicBezTo>
                  <a:pt x="13629802" y="4116332"/>
                  <a:pt x="13624842" y="4116332"/>
                  <a:pt x="13621126" y="4116332"/>
                </a:cubicBezTo>
                <a:cubicBezTo>
                  <a:pt x="13637240" y="4121292"/>
                  <a:pt x="13652118" y="4126251"/>
                  <a:pt x="13666994" y="4131211"/>
                </a:cubicBezTo>
                <a:cubicBezTo>
                  <a:pt x="13836840" y="4195687"/>
                  <a:pt x="13990570" y="4291161"/>
                  <a:pt x="14124462" y="4395314"/>
                </a:cubicBezTo>
                <a:cubicBezTo>
                  <a:pt x="14131902" y="4403993"/>
                  <a:pt x="14140578" y="4413913"/>
                  <a:pt x="14150496" y="4422593"/>
                </a:cubicBezTo>
                <a:cubicBezTo>
                  <a:pt x="14232322" y="4495748"/>
                  <a:pt x="14312906" y="4567663"/>
                  <a:pt x="14394726" y="4638338"/>
                </a:cubicBezTo>
                <a:cubicBezTo>
                  <a:pt x="14572010" y="4821847"/>
                  <a:pt x="14674910" y="4976837"/>
                  <a:pt x="14674910" y="4976837"/>
                </a:cubicBezTo>
                <a:cubicBezTo>
                  <a:pt x="14674910" y="4976837"/>
                  <a:pt x="14488950" y="4777210"/>
                  <a:pt x="14202566" y="4575103"/>
                </a:cubicBezTo>
                <a:cubicBezTo>
                  <a:pt x="14198846" y="4571383"/>
                  <a:pt x="14195128" y="4567663"/>
                  <a:pt x="14191408" y="4562704"/>
                </a:cubicBezTo>
                <a:cubicBezTo>
                  <a:pt x="14152978" y="4534185"/>
                  <a:pt x="14117026" y="4503187"/>
                  <a:pt x="14073632" y="4482109"/>
                </a:cubicBezTo>
                <a:cubicBezTo>
                  <a:pt x="14057516" y="4473429"/>
                  <a:pt x="14041398" y="4465989"/>
                  <a:pt x="14024042" y="4458551"/>
                </a:cubicBezTo>
                <a:cubicBezTo>
                  <a:pt x="13913704" y="4391595"/>
                  <a:pt x="13793450" y="4328358"/>
                  <a:pt x="13666994" y="4277522"/>
                </a:cubicBezTo>
                <a:cubicBezTo>
                  <a:pt x="13366974" y="4157249"/>
                  <a:pt x="12748340" y="4185768"/>
                  <a:pt x="12254918" y="4160969"/>
                </a:cubicBezTo>
                <a:cubicBezTo>
                  <a:pt x="12243764" y="4160969"/>
                  <a:pt x="12232604" y="4159729"/>
                  <a:pt x="12221448" y="4159729"/>
                </a:cubicBezTo>
                <a:cubicBezTo>
                  <a:pt x="12222686" y="4159729"/>
                  <a:pt x="12223926" y="4160969"/>
                  <a:pt x="12226406" y="4162209"/>
                </a:cubicBezTo>
                <a:cubicBezTo>
                  <a:pt x="12140864" y="4148570"/>
                  <a:pt x="12055320" y="4136171"/>
                  <a:pt x="11969776" y="4127491"/>
                </a:cubicBezTo>
                <a:cubicBezTo>
                  <a:pt x="11968538" y="4126251"/>
                  <a:pt x="11968538" y="4126251"/>
                  <a:pt x="11968538" y="4126251"/>
                </a:cubicBezTo>
                <a:cubicBezTo>
                  <a:pt x="11513550" y="4040697"/>
                  <a:pt x="11147824" y="3823711"/>
                  <a:pt x="10685397" y="3710878"/>
                </a:cubicBezTo>
                <a:cubicBezTo>
                  <a:pt x="10752344" y="3787753"/>
                  <a:pt x="10834167" y="3885707"/>
                  <a:pt x="10942025" y="3997300"/>
                </a:cubicBezTo>
                <a:cubicBezTo>
                  <a:pt x="10975499" y="4050617"/>
                  <a:pt x="11028808" y="4095253"/>
                  <a:pt x="11088316" y="4132451"/>
                </a:cubicBezTo>
                <a:cubicBezTo>
                  <a:pt x="11088316" y="4132451"/>
                  <a:pt x="11089555" y="4132451"/>
                  <a:pt x="11089555" y="4133691"/>
                </a:cubicBezTo>
                <a:cubicBezTo>
                  <a:pt x="11082117" y="4129971"/>
                  <a:pt x="11075919" y="4126251"/>
                  <a:pt x="11069720" y="4122532"/>
                </a:cubicBezTo>
                <a:cubicBezTo>
                  <a:pt x="11217250" y="4261402"/>
                  <a:pt x="11405692" y="4413913"/>
                  <a:pt x="11651162" y="4570143"/>
                </a:cubicBezTo>
                <a:cubicBezTo>
                  <a:pt x="11506112" y="4498228"/>
                  <a:pt x="11358582" y="4411433"/>
                  <a:pt x="11208572" y="4317199"/>
                </a:cubicBezTo>
                <a:cubicBezTo>
                  <a:pt x="11017651" y="4180808"/>
                  <a:pt x="10821770" y="4050617"/>
                  <a:pt x="10622170" y="3926625"/>
                </a:cubicBezTo>
                <a:cubicBezTo>
                  <a:pt x="10613491" y="3921665"/>
                  <a:pt x="10604813" y="3916705"/>
                  <a:pt x="10594896" y="3911745"/>
                </a:cubicBezTo>
                <a:cubicBezTo>
                  <a:pt x="10338268" y="3743116"/>
                  <a:pt x="10087838" y="3585646"/>
                  <a:pt x="9852286" y="3477773"/>
                </a:cubicBezTo>
                <a:cubicBezTo>
                  <a:pt x="9733270" y="3423217"/>
                  <a:pt x="9560945" y="3348821"/>
                  <a:pt x="9370023" y="3269467"/>
                </a:cubicBezTo>
                <a:cubicBezTo>
                  <a:pt x="9351427" y="3249628"/>
                  <a:pt x="9330352" y="3231029"/>
                  <a:pt x="9305556" y="3217389"/>
                </a:cubicBezTo>
                <a:cubicBezTo>
                  <a:pt x="9210096" y="3161594"/>
                  <a:pt x="9112155" y="3146714"/>
                  <a:pt x="9008017" y="3124395"/>
                </a:cubicBezTo>
                <a:cubicBezTo>
                  <a:pt x="9008017" y="3124395"/>
                  <a:pt x="9008017" y="3124395"/>
                  <a:pt x="9006777" y="3124395"/>
                </a:cubicBezTo>
                <a:cubicBezTo>
                  <a:pt x="9004298" y="3121915"/>
                  <a:pt x="9001818" y="3120676"/>
                  <a:pt x="8999338" y="3118197"/>
                </a:cubicBezTo>
                <a:cubicBezTo>
                  <a:pt x="8996859" y="3115716"/>
                  <a:pt x="8994379" y="3114477"/>
                  <a:pt x="8991899" y="3111997"/>
                </a:cubicBezTo>
                <a:cubicBezTo>
                  <a:pt x="8452608" y="2891290"/>
                  <a:pt x="7907120" y="2674304"/>
                  <a:pt x="7907120" y="2674304"/>
                </a:cubicBezTo>
                <a:cubicBezTo>
                  <a:pt x="7907120" y="2674304"/>
                  <a:pt x="7898442" y="2809456"/>
                  <a:pt x="7928194" y="2995443"/>
                </a:cubicBezTo>
                <a:cubicBezTo>
                  <a:pt x="7928194" y="2996684"/>
                  <a:pt x="7928194" y="2996684"/>
                  <a:pt x="7929435" y="2996684"/>
                </a:cubicBezTo>
                <a:cubicBezTo>
                  <a:pt x="7930674" y="3001644"/>
                  <a:pt x="7934394" y="3004124"/>
                  <a:pt x="7936872" y="3006603"/>
                </a:cubicBezTo>
                <a:cubicBezTo>
                  <a:pt x="7941832" y="3032642"/>
                  <a:pt x="7951750" y="3057440"/>
                  <a:pt x="7960429" y="3082238"/>
                </a:cubicBezTo>
                <a:cubicBezTo>
                  <a:pt x="7954230" y="3072319"/>
                  <a:pt x="7948030" y="3063640"/>
                  <a:pt x="7943072" y="3054961"/>
                </a:cubicBezTo>
                <a:cubicBezTo>
                  <a:pt x="7940592" y="3048760"/>
                  <a:pt x="7938113" y="3043801"/>
                  <a:pt x="7935634" y="3040081"/>
                </a:cubicBezTo>
                <a:cubicBezTo>
                  <a:pt x="7967866" y="3223590"/>
                  <a:pt x="8039772" y="3449255"/>
                  <a:pt x="8183583" y="3648882"/>
                </a:cubicBezTo>
                <a:cubicBezTo>
                  <a:pt x="8188542" y="3651362"/>
                  <a:pt x="8192261" y="3655082"/>
                  <a:pt x="8198460" y="3657562"/>
                </a:cubicBezTo>
                <a:cubicBezTo>
                  <a:pt x="8207138" y="3678640"/>
                  <a:pt x="8219536" y="3698478"/>
                  <a:pt x="8235654" y="3714598"/>
                </a:cubicBezTo>
                <a:cubicBezTo>
                  <a:pt x="8249290" y="3736916"/>
                  <a:pt x="8266647" y="3754275"/>
                  <a:pt x="8286483" y="3770394"/>
                </a:cubicBezTo>
                <a:cubicBezTo>
                  <a:pt x="8515836" y="4004739"/>
                  <a:pt x="8879082" y="4172129"/>
                  <a:pt x="9459285" y="4123772"/>
                </a:cubicBezTo>
                <a:cubicBezTo>
                  <a:pt x="9439450" y="4134930"/>
                  <a:pt x="9419614" y="4143611"/>
                  <a:pt x="9397298" y="4153530"/>
                </a:cubicBezTo>
                <a:cubicBezTo>
                  <a:pt x="9391099" y="4153530"/>
                  <a:pt x="9383660" y="4154770"/>
                  <a:pt x="9376223" y="4158489"/>
                </a:cubicBezTo>
                <a:cubicBezTo>
                  <a:pt x="9330352" y="4177089"/>
                  <a:pt x="9284481" y="4194447"/>
                  <a:pt x="9238610" y="4213046"/>
                </a:cubicBezTo>
                <a:cubicBezTo>
                  <a:pt x="9234891" y="4213046"/>
                  <a:pt x="9232411" y="4213046"/>
                  <a:pt x="9229932" y="4211806"/>
                </a:cubicBezTo>
                <a:cubicBezTo>
                  <a:pt x="9228693" y="4211806"/>
                  <a:pt x="9226213" y="4211806"/>
                  <a:pt x="9224973" y="4211806"/>
                </a:cubicBezTo>
                <a:cubicBezTo>
                  <a:pt x="9114635" y="4241564"/>
                  <a:pt x="8994379" y="4260163"/>
                  <a:pt x="8862966" y="4267603"/>
                </a:cubicBezTo>
                <a:cubicBezTo>
                  <a:pt x="9052647" y="4422593"/>
                  <a:pt x="9234891" y="4567663"/>
                  <a:pt x="9423333" y="4697855"/>
                </a:cubicBezTo>
                <a:cubicBezTo>
                  <a:pt x="9423333" y="4697855"/>
                  <a:pt x="9424572" y="4697855"/>
                  <a:pt x="9424572" y="4699095"/>
                </a:cubicBezTo>
                <a:cubicBezTo>
                  <a:pt x="9487799" y="4762331"/>
                  <a:pt x="9559705" y="4803248"/>
                  <a:pt x="9636570" y="4834246"/>
                </a:cubicBezTo>
                <a:cubicBezTo>
                  <a:pt x="9946507" y="5020234"/>
                  <a:pt x="10277520" y="5155385"/>
                  <a:pt x="10669281" y="5208702"/>
                </a:cubicBezTo>
                <a:cubicBezTo>
                  <a:pt x="10887476" y="5237220"/>
                  <a:pt x="11151543" y="5209942"/>
                  <a:pt x="11414370" y="5193823"/>
                </a:cubicBezTo>
                <a:cubicBezTo>
                  <a:pt x="11423048" y="5195063"/>
                  <a:pt x="11431726" y="5196303"/>
                  <a:pt x="11440405" y="5195063"/>
                </a:cubicBezTo>
                <a:cubicBezTo>
                  <a:pt x="11516029" y="5193823"/>
                  <a:pt x="11591654" y="5190104"/>
                  <a:pt x="11667279" y="5186383"/>
                </a:cubicBezTo>
                <a:cubicBezTo>
                  <a:pt x="11912749" y="5186383"/>
                  <a:pt x="12142104" y="5217381"/>
                  <a:pt x="12310710" y="5341373"/>
                </a:cubicBezTo>
                <a:cubicBezTo>
                  <a:pt x="12311946" y="5341373"/>
                  <a:pt x="12314428" y="5341373"/>
                  <a:pt x="12315668" y="5341373"/>
                </a:cubicBezTo>
                <a:cubicBezTo>
                  <a:pt x="12316910" y="5342614"/>
                  <a:pt x="12316910" y="5343853"/>
                  <a:pt x="12318146" y="5343853"/>
                </a:cubicBezTo>
                <a:cubicBezTo>
                  <a:pt x="12316910" y="5343853"/>
                  <a:pt x="12314428" y="5343853"/>
                  <a:pt x="12313186" y="5343853"/>
                </a:cubicBezTo>
                <a:cubicBezTo>
                  <a:pt x="12316910" y="5346333"/>
                  <a:pt x="12319386" y="5348813"/>
                  <a:pt x="12323106" y="5352532"/>
                </a:cubicBezTo>
                <a:cubicBezTo>
                  <a:pt x="12340462" y="5372371"/>
                  <a:pt x="12360300" y="5389731"/>
                  <a:pt x="12382616" y="5404610"/>
                </a:cubicBezTo>
                <a:cubicBezTo>
                  <a:pt x="12432206" y="5455446"/>
                  <a:pt x="12474354" y="5518682"/>
                  <a:pt x="12507830" y="5595557"/>
                </a:cubicBezTo>
                <a:cubicBezTo>
                  <a:pt x="12514026" y="5621596"/>
                  <a:pt x="12522706" y="5647634"/>
                  <a:pt x="12536342" y="5674912"/>
                </a:cubicBezTo>
                <a:cubicBezTo>
                  <a:pt x="12540062" y="5682352"/>
                  <a:pt x="12543782" y="5689791"/>
                  <a:pt x="12547502" y="5697231"/>
                </a:cubicBezTo>
                <a:cubicBezTo>
                  <a:pt x="12547502" y="5698470"/>
                  <a:pt x="12548742" y="5699711"/>
                  <a:pt x="12548742" y="5700950"/>
                </a:cubicBezTo>
                <a:cubicBezTo>
                  <a:pt x="12549982" y="5705910"/>
                  <a:pt x="12551220" y="5709630"/>
                  <a:pt x="12552458" y="5714590"/>
                </a:cubicBezTo>
                <a:cubicBezTo>
                  <a:pt x="12546260" y="5712110"/>
                  <a:pt x="12538822" y="5708390"/>
                  <a:pt x="12531382" y="5705910"/>
                </a:cubicBezTo>
                <a:cubicBezTo>
                  <a:pt x="12478074" y="5617876"/>
                  <a:pt x="12390052" y="5537281"/>
                  <a:pt x="12390052" y="5537281"/>
                </a:cubicBezTo>
                <a:cubicBezTo>
                  <a:pt x="12390052" y="5537281"/>
                  <a:pt x="11998290" y="5202502"/>
                  <a:pt x="11460241" y="5403369"/>
                </a:cubicBezTo>
                <a:cubicBezTo>
                  <a:pt x="11602812" y="5518682"/>
                  <a:pt x="11709430" y="5671193"/>
                  <a:pt x="11788774" y="5838582"/>
                </a:cubicBezTo>
                <a:cubicBezTo>
                  <a:pt x="11793733" y="5844781"/>
                  <a:pt x="11801172" y="5850980"/>
                  <a:pt x="11806131" y="5857181"/>
                </a:cubicBezTo>
                <a:cubicBezTo>
                  <a:pt x="11816049" y="5890659"/>
                  <a:pt x="11828447" y="5922896"/>
                  <a:pt x="11842083" y="5955134"/>
                </a:cubicBezTo>
                <a:cubicBezTo>
                  <a:pt x="11839604" y="5951414"/>
                  <a:pt x="11835885" y="5947694"/>
                  <a:pt x="11832166" y="5943974"/>
                </a:cubicBezTo>
                <a:cubicBezTo>
                  <a:pt x="11891673" y="6095245"/>
                  <a:pt x="11930106" y="6253954"/>
                  <a:pt x="11951182" y="6405225"/>
                </a:cubicBezTo>
                <a:cubicBezTo>
                  <a:pt x="11951182" y="6523017"/>
                  <a:pt x="11961098" y="6639570"/>
                  <a:pt x="11972258" y="6756122"/>
                </a:cubicBezTo>
                <a:cubicBezTo>
                  <a:pt x="11974736" y="6799520"/>
                  <a:pt x="11975978" y="6840438"/>
                  <a:pt x="11977214" y="6883834"/>
                </a:cubicBezTo>
                <a:cubicBezTo>
                  <a:pt x="11979696" y="6940870"/>
                  <a:pt x="11980936" y="6997908"/>
                  <a:pt x="11982174" y="7054944"/>
                </a:cubicBezTo>
                <a:cubicBezTo>
                  <a:pt x="11979696" y="7068583"/>
                  <a:pt x="11978454" y="7083462"/>
                  <a:pt x="11978454" y="7099580"/>
                </a:cubicBezTo>
                <a:cubicBezTo>
                  <a:pt x="11978454" y="7190094"/>
                  <a:pt x="11982174" y="7279368"/>
                  <a:pt x="11993334" y="7369882"/>
                </a:cubicBezTo>
                <a:cubicBezTo>
                  <a:pt x="11994574" y="7372363"/>
                  <a:pt x="11994574" y="7373603"/>
                  <a:pt x="11994574" y="7376082"/>
                </a:cubicBezTo>
                <a:cubicBezTo>
                  <a:pt x="11997052" y="7413279"/>
                  <a:pt x="12000770" y="7450479"/>
                  <a:pt x="12004490" y="7487676"/>
                </a:cubicBezTo>
                <a:cubicBezTo>
                  <a:pt x="12014408" y="7581909"/>
                  <a:pt x="12028046" y="7674902"/>
                  <a:pt x="12046642" y="7759219"/>
                </a:cubicBezTo>
                <a:cubicBezTo>
                  <a:pt x="12056562" y="7802616"/>
                  <a:pt x="12066478" y="7843532"/>
                  <a:pt x="12077636" y="7883211"/>
                </a:cubicBezTo>
                <a:cubicBezTo>
                  <a:pt x="12081354" y="7896849"/>
                  <a:pt x="12085074" y="7910488"/>
                  <a:pt x="12090034" y="7922887"/>
                </a:cubicBezTo>
                <a:cubicBezTo>
                  <a:pt x="12082596" y="7924127"/>
                  <a:pt x="12076398" y="7925368"/>
                  <a:pt x="12070198" y="7927846"/>
                </a:cubicBezTo>
                <a:cubicBezTo>
                  <a:pt x="12065238" y="7915448"/>
                  <a:pt x="12059038" y="7903050"/>
                  <a:pt x="12056562" y="7895609"/>
                </a:cubicBezTo>
                <a:cubicBezTo>
                  <a:pt x="12046642" y="7868331"/>
                  <a:pt x="12037964" y="7839813"/>
                  <a:pt x="12029286" y="7812535"/>
                </a:cubicBezTo>
                <a:cubicBezTo>
                  <a:pt x="12011930" y="7754259"/>
                  <a:pt x="11997052" y="7694742"/>
                  <a:pt x="11985894" y="7635226"/>
                </a:cubicBezTo>
                <a:cubicBezTo>
                  <a:pt x="11979696" y="7606708"/>
                  <a:pt x="11973498" y="7578190"/>
                  <a:pt x="11969776" y="7550913"/>
                </a:cubicBezTo>
                <a:cubicBezTo>
                  <a:pt x="11966058" y="7527352"/>
                  <a:pt x="11956140" y="7435600"/>
                  <a:pt x="11966058" y="7536033"/>
                </a:cubicBezTo>
                <a:cubicBezTo>
                  <a:pt x="11958622" y="7462877"/>
                  <a:pt x="11948702" y="7388483"/>
                  <a:pt x="11943742" y="7315327"/>
                </a:cubicBezTo>
                <a:cubicBezTo>
                  <a:pt x="11928866" y="7142977"/>
                  <a:pt x="11927626" y="6970628"/>
                  <a:pt x="11922667" y="6799520"/>
                </a:cubicBezTo>
                <a:cubicBezTo>
                  <a:pt x="11918948" y="6633370"/>
                  <a:pt x="11923907" y="6454822"/>
                  <a:pt x="11869358" y="6296112"/>
                </a:cubicBezTo>
                <a:cubicBezTo>
                  <a:pt x="11838364" y="6205598"/>
                  <a:pt x="11798692" y="6102684"/>
                  <a:pt x="11736705" y="6023330"/>
                </a:cubicBezTo>
                <a:cubicBezTo>
                  <a:pt x="11565619" y="5726988"/>
                  <a:pt x="11315190" y="5490164"/>
                  <a:pt x="10959382" y="5460406"/>
                </a:cubicBezTo>
                <a:cubicBezTo>
                  <a:pt x="10940786" y="5455446"/>
                  <a:pt x="10923429" y="5451727"/>
                  <a:pt x="10903593" y="5449247"/>
                </a:cubicBezTo>
                <a:cubicBezTo>
                  <a:pt x="10860202" y="5441807"/>
                  <a:pt x="10818050" y="5438088"/>
                  <a:pt x="10775899" y="5445526"/>
                </a:cubicBezTo>
                <a:cubicBezTo>
                  <a:pt x="10640767" y="5426928"/>
                  <a:pt x="10520511" y="5400889"/>
                  <a:pt x="10525470" y="5462886"/>
                </a:cubicBezTo>
                <a:cubicBezTo>
                  <a:pt x="10534148" y="5545960"/>
                  <a:pt x="10534148" y="5617876"/>
                  <a:pt x="10539107" y="5694751"/>
                </a:cubicBezTo>
                <a:cubicBezTo>
                  <a:pt x="10541586" y="5697231"/>
                  <a:pt x="10544066" y="5700950"/>
                  <a:pt x="10546545" y="5703430"/>
                </a:cubicBezTo>
                <a:cubicBezTo>
                  <a:pt x="10546545" y="5722029"/>
                  <a:pt x="10547786" y="5741868"/>
                  <a:pt x="10550264" y="5760466"/>
                </a:cubicBezTo>
                <a:cubicBezTo>
                  <a:pt x="10547786" y="5756747"/>
                  <a:pt x="10545306" y="5753027"/>
                  <a:pt x="10542826" y="5748067"/>
                </a:cubicBezTo>
                <a:cubicBezTo>
                  <a:pt x="10551505" y="5838582"/>
                  <a:pt x="10571341" y="5936534"/>
                  <a:pt x="10618451" y="6061767"/>
                </a:cubicBezTo>
                <a:cubicBezTo>
                  <a:pt x="10633328" y="6167160"/>
                  <a:pt x="10676719" y="6267594"/>
                  <a:pt x="10728788" y="6358108"/>
                </a:cubicBezTo>
                <a:cubicBezTo>
                  <a:pt x="10731268" y="6361828"/>
                  <a:pt x="10733747" y="6365547"/>
                  <a:pt x="10734988" y="6370507"/>
                </a:cubicBezTo>
                <a:cubicBezTo>
                  <a:pt x="10753584" y="6421344"/>
                  <a:pt x="10775899" y="6472181"/>
                  <a:pt x="10799454" y="6524258"/>
                </a:cubicBezTo>
                <a:cubicBezTo>
                  <a:pt x="10855243" y="6654450"/>
                  <a:pt x="10923429" y="6779680"/>
                  <a:pt x="10991615" y="6904913"/>
                </a:cubicBezTo>
                <a:cubicBezTo>
                  <a:pt x="11025089" y="6965668"/>
                  <a:pt x="11058562" y="7027664"/>
                  <a:pt x="11090796" y="7089660"/>
                </a:cubicBezTo>
                <a:cubicBezTo>
                  <a:pt x="11158981" y="7273170"/>
                  <a:pt x="11201133" y="7472797"/>
                  <a:pt x="11230887" y="7676143"/>
                </a:cubicBezTo>
                <a:cubicBezTo>
                  <a:pt x="11223449" y="7693503"/>
                  <a:pt x="11217250" y="7710861"/>
                  <a:pt x="11214770" y="7730700"/>
                </a:cubicBezTo>
                <a:cubicBezTo>
                  <a:pt x="11206092" y="7781536"/>
                  <a:pt x="11199894" y="7831134"/>
                  <a:pt x="11194934" y="7881970"/>
                </a:cubicBezTo>
                <a:cubicBezTo>
                  <a:pt x="11177578" y="7812535"/>
                  <a:pt x="11160221" y="7745580"/>
                  <a:pt x="11144104" y="7681103"/>
                </a:cubicBezTo>
                <a:cubicBezTo>
                  <a:pt x="11125508" y="7563311"/>
                  <a:pt x="11099474" y="7447998"/>
                  <a:pt x="11061042" y="7333925"/>
                </a:cubicBezTo>
                <a:cubicBezTo>
                  <a:pt x="11031287" y="7247130"/>
                  <a:pt x="11008971" y="7160336"/>
                  <a:pt x="10970540" y="7076022"/>
                </a:cubicBezTo>
                <a:cubicBezTo>
                  <a:pt x="10958142" y="7047503"/>
                  <a:pt x="10940786" y="7021466"/>
                  <a:pt x="10922189" y="6997908"/>
                </a:cubicBezTo>
                <a:cubicBezTo>
                  <a:pt x="10856483" y="6847876"/>
                  <a:pt x="10778379" y="6705286"/>
                  <a:pt x="10680439" y="6562695"/>
                </a:cubicBezTo>
                <a:cubicBezTo>
                  <a:pt x="10658123" y="6513098"/>
                  <a:pt x="10634568" y="6464742"/>
                  <a:pt x="10606054" y="6416384"/>
                </a:cubicBezTo>
                <a:cubicBezTo>
                  <a:pt x="10591177" y="6391586"/>
                  <a:pt x="10575060" y="6365547"/>
                  <a:pt x="10556464" y="6340750"/>
                </a:cubicBezTo>
                <a:cubicBezTo>
                  <a:pt x="10546545" y="6284952"/>
                  <a:pt x="10511832" y="6224197"/>
                  <a:pt x="10475880" y="6189478"/>
                </a:cubicBezTo>
                <a:cubicBezTo>
                  <a:pt x="10467202" y="6182039"/>
                  <a:pt x="10458524" y="6172120"/>
                  <a:pt x="10447366" y="6165920"/>
                </a:cubicBezTo>
                <a:cubicBezTo>
                  <a:pt x="10444886" y="6159721"/>
                  <a:pt x="10441167" y="6153520"/>
                  <a:pt x="10438687" y="6147322"/>
                </a:cubicBezTo>
                <a:cubicBezTo>
                  <a:pt x="10437447" y="6144842"/>
                  <a:pt x="10436208" y="6141122"/>
                  <a:pt x="10434968" y="6136162"/>
                </a:cubicBezTo>
                <a:cubicBezTo>
                  <a:pt x="10433728" y="6129962"/>
                  <a:pt x="10432489" y="6123763"/>
                  <a:pt x="10431249" y="6120043"/>
                </a:cubicBezTo>
                <a:cubicBezTo>
                  <a:pt x="10423811" y="6058047"/>
                  <a:pt x="10401495" y="5999771"/>
                  <a:pt x="10366782" y="5953894"/>
                </a:cubicBezTo>
                <a:cubicBezTo>
                  <a:pt x="10351905" y="5844781"/>
                  <a:pt x="10325870" y="5736908"/>
                  <a:pt x="10283718" y="5636474"/>
                </a:cubicBezTo>
                <a:cubicBezTo>
                  <a:pt x="10272561" y="5591837"/>
                  <a:pt x="10252724" y="5552160"/>
                  <a:pt x="10226690" y="5517442"/>
                </a:cubicBezTo>
                <a:cubicBezTo>
                  <a:pt x="10110154" y="5315335"/>
                  <a:pt x="9917992" y="5147946"/>
                  <a:pt x="9604336" y="5053712"/>
                </a:cubicBezTo>
                <a:cubicBezTo>
                  <a:pt x="9751866" y="5252100"/>
                  <a:pt x="9536150" y="5632755"/>
                  <a:pt x="9832450" y="5982412"/>
                </a:cubicBezTo>
                <a:cubicBezTo>
                  <a:pt x="9831210" y="5982412"/>
                  <a:pt x="9825011" y="5978692"/>
                  <a:pt x="9816333" y="5973733"/>
                </a:cubicBezTo>
                <a:cubicBezTo>
                  <a:pt x="9663844" y="5884458"/>
                  <a:pt x="9559705" y="5730709"/>
                  <a:pt x="9531190" y="5555880"/>
                </a:cubicBezTo>
                <a:cubicBezTo>
                  <a:pt x="9503916" y="5395930"/>
                  <a:pt x="9458046" y="5247140"/>
                  <a:pt x="9384901" y="5109508"/>
                </a:cubicBezTo>
                <a:cubicBezTo>
                  <a:pt x="9383660" y="5098349"/>
                  <a:pt x="9382421" y="5087190"/>
                  <a:pt x="9381181" y="5076030"/>
                </a:cubicBezTo>
                <a:cubicBezTo>
                  <a:pt x="9367544" y="5027674"/>
                  <a:pt x="9342749" y="4985516"/>
                  <a:pt x="9308036" y="4949559"/>
                </a:cubicBezTo>
                <a:cubicBezTo>
                  <a:pt x="9269604" y="4918561"/>
                  <a:pt x="9234891" y="4885083"/>
                  <a:pt x="9205136" y="4846646"/>
                </a:cubicBezTo>
                <a:cubicBezTo>
                  <a:pt x="9201417" y="4842925"/>
                  <a:pt x="9196458" y="4839206"/>
                  <a:pt x="9192739" y="4835486"/>
                </a:cubicBezTo>
                <a:cubicBezTo>
                  <a:pt x="9124553" y="4761091"/>
                  <a:pt x="9046449" y="4691655"/>
                  <a:pt x="8955947" y="4628419"/>
                </a:cubicBezTo>
                <a:cubicBezTo>
                  <a:pt x="8933631" y="4581302"/>
                  <a:pt x="8897679" y="4542865"/>
                  <a:pt x="8846849" y="4518067"/>
                </a:cubicBezTo>
                <a:cubicBezTo>
                  <a:pt x="8704278" y="4451111"/>
                  <a:pt x="8559227" y="4382915"/>
                  <a:pt x="8416656" y="4313479"/>
                </a:cubicBezTo>
                <a:cubicBezTo>
                  <a:pt x="8332353" y="4265123"/>
                  <a:pt x="8251770" y="4214286"/>
                  <a:pt x="8179864" y="4159729"/>
                </a:cubicBezTo>
                <a:cubicBezTo>
                  <a:pt x="8176144" y="4154770"/>
                  <a:pt x="8173666" y="4151050"/>
                  <a:pt x="8171186" y="4148570"/>
                </a:cubicBezTo>
                <a:cubicBezTo>
                  <a:pt x="8111678" y="4079135"/>
                  <a:pt x="8054650" y="4008459"/>
                  <a:pt x="7971586" y="3966302"/>
                </a:cubicBezTo>
                <a:lnTo>
                  <a:pt x="7970346" y="3966302"/>
                </a:lnTo>
                <a:cubicBezTo>
                  <a:pt x="7705040" y="3676160"/>
                  <a:pt x="7669087" y="3455454"/>
                  <a:pt x="7325677" y="3265747"/>
                </a:cubicBezTo>
                <a:cubicBezTo>
                  <a:pt x="7108720" y="3146714"/>
                  <a:pt x="6838455" y="3233509"/>
                  <a:pt x="6642575" y="3363700"/>
                </a:cubicBezTo>
                <a:cubicBezTo>
                  <a:pt x="6410742" y="3516211"/>
                  <a:pt x="6045016" y="3736916"/>
                  <a:pt x="6164032" y="3958862"/>
                </a:cubicBezTo>
                <a:cubicBezTo>
                  <a:pt x="6186347" y="4056816"/>
                  <a:pt x="6259492" y="4136171"/>
                  <a:pt x="6364871" y="4172129"/>
                </a:cubicBezTo>
                <a:cubicBezTo>
                  <a:pt x="6400824" y="4184528"/>
                  <a:pt x="6436777" y="4198167"/>
                  <a:pt x="6471489" y="4211806"/>
                </a:cubicBezTo>
                <a:cubicBezTo>
                  <a:pt x="6483887" y="4216766"/>
                  <a:pt x="6498764" y="4220485"/>
                  <a:pt x="6511162" y="4225445"/>
                </a:cubicBezTo>
                <a:cubicBezTo>
                  <a:pt x="6516120" y="4229165"/>
                  <a:pt x="6522320" y="4232884"/>
                  <a:pt x="6524800" y="4234125"/>
                </a:cubicBezTo>
                <a:cubicBezTo>
                  <a:pt x="6591744" y="4263882"/>
                  <a:pt x="6657452" y="4297360"/>
                  <a:pt x="6720679" y="4333319"/>
                </a:cubicBezTo>
                <a:cubicBezTo>
                  <a:pt x="6838455" y="4401513"/>
                  <a:pt x="6942594" y="4488308"/>
                  <a:pt x="7057891" y="4561463"/>
                </a:cubicBezTo>
                <a:cubicBezTo>
                  <a:pt x="7154592" y="4623459"/>
                  <a:pt x="7257490" y="4680495"/>
                  <a:pt x="7366588" y="4725133"/>
                </a:cubicBezTo>
                <a:cubicBezTo>
                  <a:pt x="7498002" y="4794569"/>
                  <a:pt x="7636854" y="4831766"/>
                  <a:pt x="7835214" y="4891282"/>
                </a:cubicBezTo>
                <a:cubicBezTo>
                  <a:pt x="8079444" y="4963198"/>
                  <a:pt x="8255489" y="4959478"/>
                  <a:pt x="8467486" y="4968158"/>
                </a:cubicBezTo>
                <a:lnTo>
                  <a:pt x="8477404" y="4971877"/>
                </a:lnTo>
                <a:cubicBezTo>
                  <a:pt x="8352190" y="4990476"/>
                  <a:pt x="8203419" y="4991716"/>
                  <a:pt x="8054650" y="4985516"/>
                </a:cubicBezTo>
                <a:cubicBezTo>
                  <a:pt x="8032334" y="4980557"/>
                  <a:pt x="8008778" y="4976837"/>
                  <a:pt x="7985224" y="4976837"/>
                </a:cubicBezTo>
                <a:lnTo>
                  <a:pt x="7972826" y="4976837"/>
                </a:lnTo>
                <a:cubicBezTo>
                  <a:pt x="7964148" y="4975597"/>
                  <a:pt x="7955469" y="4974357"/>
                  <a:pt x="7952990" y="4974357"/>
                </a:cubicBezTo>
                <a:cubicBezTo>
                  <a:pt x="7952990" y="4974357"/>
                  <a:pt x="7951750" y="4974357"/>
                  <a:pt x="7949271" y="4974357"/>
                </a:cubicBezTo>
                <a:cubicBezTo>
                  <a:pt x="7948030" y="4974357"/>
                  <a:pt x="7940592" y="4975597"/>
                  <a:pt x="7930674" y="4976837"/>
                </a:cubicBezTo>
                <a:lnTo>
                  <a:pt x="7915798" y="4976837"/>
                </a:lnTo>
                <a:cubicBezTo>
                  <a:pt x="7897201" y="4973117"/>
                  <a:pt x="7878604" y="4970638"/>
                  <a:pt x="7858768" y="4970638"/>
                </a:cubicBezTo>
                <a:cubicBezTo>
                  <a:pt x="7852570" y="4970638"/>
                  <a:pt x="7847611" y="4971877"/>
                  <a:pt x="7841412" y="4971877"/>
                </a:cubicBezTo>
                <a:cubicBezTo>
                  <a:pt x="7555030" y="4947079"/>
                  <a:pt x="7314519" y="4903682"/>
                  <a:pt x="7314519" y="4903682"/>
                </a:cubicBezTo>
                <a:cubicBezTo>
                  <a:pt x="7314519" y="4903682"/>
                  <a:pt x="7382706" y="4945839"/>
                  <a:pt x="7462049" y="5078510"/>
                </a:cubicBezTo>
                <a:cubicBezTo>
                  <a:pt x="7471968" y="5103309"/>
                  <a:pt x="7484365" y="5124387"/>
                  <a:pt x="7498002" y="5146706"/>
                </a:cubicBezTo>
                <a:cubicBezTo>
                  <a:pt x="7522798" y="5195063"/>
                  <a:pt x="7547592" y="5253339"/>
                  <a:pt x="7571147" y="5324014"/>
                </a:cubicBezTo>
                <a:cubicBezTo>
                  <a:pt x="7634375" y="5508763"/>
                  <a:pt x="7882324" y="6282472"/>
                  <a:pt x="8013738" y="6400266"/>
                </a:cubicBezTo>
                <a:cubicBezTo>
                  <a:pt x="8188542" y="6557736"/>
                  <a:pt x="8328634" y="6262634"/>
                  <a:pt x="8695600" y="6276274"/>
                </a:cubicBezTo>
                <a:cubicBezTo>
                  <a:pt x="8736512" y="6283713"/>
                  <a:pt x="8778662" y="6288673"/>
                  <a:pt x="8819575" y="6293632"/>
                </a:cubicBezTo>
                <a:cubicBezTo>
                  <a:pt x="8834452" y="6294872"/>
                  <a:pt x="8848089" y="6294872"/>
                  <a:pt x="8862966" y="6294872"/>
                </a:cubicBezTo>
                <a:cubicBezTo>
                  <a:pt x="9160506" y="6338270"/>
                  <a:pt x="9532431" y="6437462"/>
                  <a:pt x="9820052" y="6345709"/>
                </a:cubicBezTo>
                <a:cubicBezTo>
                  <a:pt x="9691119" y="6444902"/>
                  <a:pt x="9547308" y="6479620"/>
                  <a:pt x="9397298" y="6485820"/>
                </a:cubicBezTo>
                <a:cubicBezTo>
                  <a:pt x="9392339" y="6484580"/>
                  <a:pt x="9387379" y="6483339"/>
                  <a:pt x="9379941" y="6483339"/>
                </a:cubicBezTo>
                <a:cubicBezTo>
                  <a:pt x="9308036" y="6483339"/>
                  <a:pt x="9236130" y="6479620"/>
                  <a:pt x="9165465" y="6485820"/>
                </a:cubicBezTo>
                <a:cubicBezTo>
                  <a:pt x="9161745" y="6487060"/>
                  <a:pt x="9159266" y="6487060"/>
                  <a:pt x="9158026" y="6488298"/>
                </a:cubicBezTo>
                <a:cubicBezTo>
                  <a:pt x="9153067" y="6484580"/>
                  <a:pt x="9146868" y="6482100"/>
                  <a:pt x="9141909" y="6479620"/>
                </a:cubicBezTo>
                <a:cubicBezTo>
                  <a:pt x="9004298" y="6469701"/>
                  <a:pt x="8865446" y="6452342"/>
                  <a:pt x="8730313" y="6458541"/>
                </a:cubicBezTo>
                <a:cubicBezTo>
                  <a:pt x="8732793" y="6459782"/>
                  <a:pt x="8734032" y="6459782"/>
                  <a:pt x="8736512" y="6461021"/>
                </a:cubicBezTo>
                <a:cubicBezTo>
                  <a:pt x="8705518" y="6461021"/>
                  <a:pt x="8677003" y="6464742"/>
                  <a:pt x="8647250" y="6469701"/>
                </a:cubicBezTo>
                <a:cubicBezTo>
                  <a:pt x="8644770" y="6469701"/>
                  <a:pt x="8642290" y="6467222"/>
                  <a:pt x="8639811" y="6465981"/>
                </a:cubicBezTo>
                <a:cubicBezTo>
                  <a:pt x="8534433" y="6479620"/>
                  <a:pt x="8434013" y="6510618"/>
                  <a:pt x="8339792" y="6573853"/>
                </a:cubicBezTo>
                <a:cubicBezTo>
                  <a:pt x="8339792" y="6573853"/>
                  <a:pt x="8603858" y="6617250"/>
                  <a:pt x="8834452" y="6773482"/>
                </a:cubicBezTo>
                <a:cubicBezTo>
                  <a:pt x="8859246" y="6799520"/>
                  <a:pt x="8887761" y="6815639"/>
                  <a:pt x="8917515" y="6832998"/>
                </a:cubicBezTo>
                <a:cubicBezTo>
                  <a:pt x="8932392" y="6850356"/>
                  <a:pt x="8947269" y="6865234"/>
                  <a:pt x="8964625" y="6877635"/>
                </a:cubicBezTo>
                <a:cubicBezTo>
                  <a:pt x="9053887" y="6965668"/>
                  <a:pt x="9127032" y="7078503"/>
                  <a:pt x="9158026" y="7221093"/>
                </a:cubicBezTo>
                <a:cubicBezTo>
                  <a:pt x="9158026" y="7289287"/>
                  <a:pt x="9162986" y="7358724"/>
                  <a:pt x="9166705" y="7425680"/>
                </a:cubicBezTo>
                <a:cubicBezTo>
                  <a:pt x="9166705" y="7441798"/>
                  <a:pt x="9166705" y="7456677"/>
                  <a:pt x="9166705" y="7472797"/>
                </a:cubicBezTo>
                <a:cubicBezTo>
                  <a:pt x="9166705" y="7475276"/>
                  <a:pt x="9166705" y="7476516"/>
                  <a:pt x="9166705" y="7477756"/>
                </a:cubicBezTo>
                <a:cubicBezTo>
                  <a:pt x="9165465" y="7488916"/>
                  <a:pt x="9162986" y="7501315"/>
                  <a:pt x="9161745" y="7513713"/>
                </a:cubicBezTo>
                <a:cubicBezTo>
                  <a:pt x="9158026" y="7523633"/>
                  <a:pt x="9154307" y="7532312"/>
                  <a:pt x="9153067" y="7539752"/>
                </a:cubicBezTo>
                <a:cubicBezTo>
                  <a:pt x="9140670" y="7594308"/>
                  <a:pt x="9128273" y="7651344"/>
                  <a:pt x="9124553" y="7707142"/>
                </a:cubicBezTo>
                <a:cubicBezTo>
                  <a:pt x="9105957" y="7863372"/>
                  <a:pt x="9127032" y="8025801"/>
                  <a:pt x="9133231" y="8210549"/>
                </a:cubicBezTo>
                <a:cubicBezTo>
                  <a:pt x="9133231" y="8213030"/>
                  <a:pt x="9133231" y="8214268"/>
                  <a:pt x="9133231" y="8216749"/>
                </a:cubicBezTo>
                <a:cubicBezTo>
                  <a:pt x="9135711" y="8245267"/>
                  <a:pt x="9139429" y="8275026"/>
                  <a:pt x="9141909" y="8304782"/>
                </a:cubicBezTo>
                <a:cubicBezTo>
                  <a:pt x="9148109" y="8363059"/>
                  <a:pt x="9153067" y="8422576"/>
                  <a:pt x="9156787" y="8483332"/>
                </a:cubicBezTo>
                <a:cubicBezTo>
                  <a:pt x="9159266" y="8544087"/>
                  <a:pt x="9160506" y="8604843"/>
                  <a:pt x="9160506" y="8664360"/>
                </a:cubicBezTo>
                <a:cubicBezTo>
                  <a:pt x="9161745" y="8722637"/>
                  <a:pt x="9159266" y="8782152"/>
                  <a:pt x="9155547" y="8839188"/>
                </a:cubicBezTo>
                <a:cubicBezTo>
                  <a:pt x="9153067" y="8867706"/>
                  <a:pt x="9150587" y="8894986"/>
                  <a:pt x="9146868" y="8922264"/>
                </a:cubicBezTo>
                <a:cubicBezTo>
                  <a:pt x="9144389" y="8949542"/>
                  <a:pt x="9140670" y="8975581"/>
                  <a:pt x="9135711" y="9000378"/>
                </a:cubicBezTo>
                <a:cubicBezTo>
                  <a:pt x="9131992" y="9027657"/>
                  <a:pt x="9128273" y="9052454"/>
                  <a:pt x="9122074" y="9076015"/>
                </a:cubicBezTo>
                <a:cubicBezTo>
                  <a:pt x="9120834" y="9088413"/>
                  <a:pt x="9117115" y="9099573"/>
                  <a:pt x="9115874" y="9111971"/>
                </a:cubicBezTo>
                <a:cubicBezTo>
                  <a:pt x="9112155" y="9123131"/>
                  <a:pt x="9109676" y="9134289"/>
                  <a:pt x="9107196" y="9145449"/>
                </a:cubicBezTo>
                <a:cubicBezTo>
                  <a:pt x="9102238" y="9165288"/>
                  <a:pt x="9097279" y="9183887"/>
                  <a:pt x="9091080" y="9201245"/>
                </a:cubicBezTo>
                <a:cubicBezTo>
                  <a:pt x="9089840" y="9136770"/>
                  <a:pt x="9084881" y="9072293"/>
                  <a:pt x="9084881" y="9007818"/>
                </a:cubicBezTo>
                <a:cubicBezTo>
                  <a:pt x="9084881" y="9004099"/>
                  <a:pt x="9084881" y="8999139"/>
                  <a:pt x="9086121" y="8995418"/>
                </a:cubicBezTo>
                <a:cubicBezTo>
                  <a:pt x="9088600" y="8969381"/>
                  <a:pt x="9089840" y="8943341"/>
                  <a:pt x="9092319" y="8917304"/>
                </a:cubicBezTo>
                <a:cubicBezTo>
                  <a:pt x="9092319" y="8890026"/>
                  <a:pt x="9094799" y="8862747"/>
                  <a:pt x="9096038" y="8835469"/>
                </a:cubicBezTo>
                <a:cubicBezTo>
                  <a:pt x="9096038" y="8808191"/>
                  <a:pt x="9096038" y="8779673"/>
                  <a:pt x="9097279" y="8751155"/>
                </a:cubicBezTo>
                <a:cubicBezTo>
                  <a:pt x="9097279" y="8722637"/>
                  <a:pt x="9096038" y="8694119"/>
                  <a:pt x="9096038" y="8664360"/>
                </a:cubicBezTo>
                <a:cubicBezTo>
                  <a:pt x="9094799" y="8628401"/>
                  <a:pt x="9094799" y="8591204"/>
                  <a:pt x="9092319" y="8554007"/>
                </a:cubicBezTo>
                <a:cubicBezTo>
                  <a:pt x="9091080" y="8531689"/>
                  <a:pt x="9091080" y="8508131"/>
                  <a:pt x="9088600" y="8485811"/>
                </a:cubicBezTo>
                <a:cubicBezTo>
                  <a:pt x="9086121" y="8426296"/>
                  <a:pt x="9082402" y="8368019"/>
                  <a:pt x="9077443" y="8309742"/>
                </a:cubicBezTo>
                <a:cubicBezTo>
                  <a:pt x="9076203" y="8292384"/>
                  <a:pt x="9074963" y="8276264"/>
                  <a:pt x="9073724" y="8258906"/>
                </a:cubicBezTo>
                <a:cubicBezTo>
                  <a:pt x="9060086" y="8206830"/>
                  <a:pt x="9045209" y="8153513"/>
                  <a:pt x="9030332" y="8102677"/>
                </a:cubicBezTo>
                <a:cubicBezTo>
                  <a:pt x="9029092" y="8103915"/>
                  <a:pt x="9029092" y="8106396"/>
                  <a:pt x="9029092" y="8107636"/>
                </a:cubicBezTo>
                <a:cubicBezTo>
                  <a:pt x="9025373" y="8082838"/>
                  <a:pt x="9020414" y="8058039"/>
                  <a:pt x="9010496" y="8035721"/>
                </a:cubicBezTo>
                <a:cubicBezTo>
                  <a:pt x="9008017" y="7976204"/>
                  <a:pt x="8988181" y="7920408"/>
                  <a:pt x="8955947" y="7875770"/>
                </a:cubicBezTo>
                <a:cubicBezTo>
                  <a:pt x="8948508" y="7854692"/>
                  <a:pt x="8942310" y="7837332"/>
                  <a:pt x="8937350" y="7822455"/>
                </a:cubicBezTo>
                <a:cubicBezTo>
                  <a:pt x="8932392" y="7827413"/>
                  <a:pt x="8928672" y="7832372"/>
                  <a:pt x="8923714" y="7837332"/>
                </a:cubicBezTo>
                <a:cubicBezTo>
                  <a:pt x="8916275" y="7829894"/>
                  <a:pt x="8908837" y="7822455"/>
                  <a:pt x="8900159" y="7815014"/>
                </a:cubicBezTo>
                <a:cubicBezTo>
                  <a:pt x="8908837" y="7807576"/>
                  <a:pt x="8917515" y="7798895"/>
                  <a:pt x="8924953" y="7790215"/>
                </a:cubicBezTo>
                <a:cubicBezTo>
                  <a:pt x="8921234" y="7777817"/>
                  <a:pt x="8917515" y="7770376"/>
                  <a:pt x="8917515" y="7770376"/>
                </a:cubicBezTo>
                <a:cubicBezTo>
                  <a:pt x="8862966" y="7761697"/>
                  <a:pt x="8809656" y="7756738"/>
                  <a:pt x="8756348" y="7756738"/>
                </a:cubicBezTo>
                <a:cubicBezTo>
                  <a:pt x="8746429" y="7755499"/>
                  <a:pt x="8736512" y="7755499"/>
                  <a:pt x="8725354" y="7755499"/>
                </a:cubicBezTo>
                <a:cubicBezTo>
                  <a:pt x="8707997" y="7755499"/>
                  <a:pt x="8689401" y="7756738"/>
                  <a:pt x="8670805" y="7760459"/>
                </a:cubicBezTo>
                <a:cubicBezTo>
                  <a:pt x="8491041" y="7780296"/>
                  <a:pt x="8319956" y="7864612"/>
                  <a:pt x="8152590" y="8050600"/>
                </a:cubicBezTo>
                <a:cubicBezTo>
                  <a:pt x="8145151" y="8060520"/>
                  <a:pt x="8138953" y="8071678"/>
                  <a:pt x="8131514" y="8082838"/>
                </a:cubicBezTo>
                <a:cubicBezTo>
                  <a:pt x="8124076" y="8095236"/>
                  <a:pt x="8115398" y="8108875"/>
                  <a:pt x="8107959" y="8122516"/>
                </a:cubicBezTo>
                <a:cubicBezTo>
                  <a:pt x="8100520" y="8136155"/>
                  <a:pt x="8091842" y="8151034"/>
                  <a:pt x="8085644" y="8165911"/>
                </a:cubicBezTo>
                <a:cubicBezTo>
                  <a:pt x="8083164" y="8167151"/>
                  <a:pt x="8083164" y="8168392"/>
                  <a:pt x="8081924" y="8169632"/>
                </a:cubicBezTo>
                <a:cubicBezTo>
                  <a:pt x="8062088" y="8193191"/>
                  <a:pt x="8043492" y="8217990"/>
                  <a:pt x="8024895" y="8242786"/>
                </a:cubicBezTo>
                <a:cubicBezTo>
                  <a:pt x="7969107" y="8317183"/>
                  <a:pt x="7925716" y="8401497"/>
                  <a:pt x="7891003" y="8488292"/>
                </a:cubicBezTo>
                <a:cubicBezTo>
                  <a:pt x="7892242" y="8483332"/>
                  <a:pt x="7893482" y="8477132"/>
                  <a:pt x="7895962" y="8472172"/>
                </a:cubicBezTo>
                <a:cubicBezTo>
                  <a:pt x="7898442" y="8463493"/>
                  <a:pt x="7902160" y="8453573"/>
                  <a:pt x="7904640" y="8443654"/>
                </a:cubicBezTo>
                <a:cubicBezTo>
                  <a:pt x="7908359" y="8434975"/>
                  <a:pt x="7912078" y="8426296"/>
                  <a:pt x="7914558" y="8416376"/>
                </a:cubicBezTo>
                <a:cubicBezTo>
                  <a:pt x="7918278" y="8406457"/>
                  <a:pt x="7920756" y="8397777"/>
                  <a:pt x="7924476" y="8389098"/>
                </a:cubicBezTo>
                <a:cubicBezTo>
                  <a:pt x="7931914" y="8370500"/>
                  <a:pt x="7939352" y="8353140"/>
                  <a:pt x="7946791" y="8335781"/>
                </a:cubicBezTo>
                <a:cubicBezTo>
                  <a:pt x="7946791" y="8334541"/>
                  <a:pt x="7948030" y="8333300"/>
                  <a:pt x="7948030" y="8333300"/>
                </a:cubicBezTo>
                <a:cubicBezTo>
                  <a:pt x="7914558" y="8387858"/>
                  <a:pt x="7882324" y="8447373"/>
                  <a:pt x="7848852" y="8510610"/>
                </a:cubicBezTo>
                <a:cubicBezTo>
                  <a:pt x="7883564" y="8333300"/>
                  <a:pt x="7939352" y="8190710"/>
                  <a:pt x="8007540" y="8074158"/>
                </a:cubicBezTo>
                <a:cubicBezTo>
                  <a:pt x="8003820" y="8076637"/>
                  <a:pt x="8001340" y="8079118"/>
                  <a:pt x="7998860" y="8081597"/>
                </a:cubicBezTo>
                <a:cubicBezTo>
                  <a:pt x="8012498" y="8058039"/>
                  <a:pt x="8028614" y="8035721"/>
                  <a:pt x="8042252" y="8013401"/>
                </a:cubicBezTo>
                <a:cubicBezTo>
                  <a:pt x="8043492" y="8013401"/>
                  <a:pt x="8044731" y="8013401"/>
                  <a:pt x="8045972" y="8013401"/>
                </a:cubicBezTo>
                <a:cubicBezTo>
                  <a:pt x="8090602" y="7945207"/>
                  <a:pt x="8140192" y="7889409"/>
                  <a:pt x="8191022" y="7842292"/>
                </a:cubicBezTo>
                <a:cubicBezTo>
                  <a:pt x="8194741" y="7841054"/>
                  <a:pt x="8198460" y="7839813"/>
                  <a:pt x="8202180" y="7837332"/>
                </a:cubicBezTo>
                <a:cubicBezTo>
                  <a:pt x="8251770" y="7823693"/>
                  <a:pt x="8293922" y="7792696"/>
                  <a:pt x="8326154" y="7753018"/>
                </a:cubicBezTo>
                <a:cubicBezTo>
                  <a:pt x="8345990" y="7741858"/>
                  <a:pt x="8363346" y="7726981"/>
                  <a:pt x="8378224" y="7710861"/>
                </a:cubicBezTo>
                <a:cubicBezTo>
                  <a:pt x="8445171" y="7676143"/>
                  <a:pt x="8512117" y="7652585"/>
                  <a:pt x="8576583" y="7637705"/>
                </a:cubicBezTo>
                <a:cubicBezTo>
                  <a:pt x="8632373" y="7625307"/>
                  <a:pt x="8745190" y="7600508"/>
                  <a:pt x="8836932" y="7585629"/>
                </a:cubicBezTo>
                <a:cubicBezTo>
                  <a:pt x="8942310" y="7570749"/>
                  <a:pt x="8939830" y="7284328"/>
                  <a:pt x="8917515" y="7178936"/>
                </a:cubicBezTo>
                <a:cubicBezTo>
                  <a:pt x="8881562" y="7005346"/>
                  <a:pt x="8735271" y="6929712"/>
                  <a:pt x="8556748" y="6880114"/>
                </a:cubicBezTo>
                <a:cubicBezTo>
                  <a:pt x="8531953" y="6870194"/>
                  <a:pt x="8505918" y="6862756"/>
                  <a:pt x="8481123" y="6855315"/>
                </a:cubicBezTo>
                <a:cubicBezTo>
                  <a:pt x="8426574" y="6840438"/>
                  <a:pt x="8362107" y="6826797"/>
                  <a:pt x="8295161" y="6820599"/>
                </a:cubicBezTo>
                <a:cubicBezTo>
                  <a:pt x="8176144" y="6794560"/>
                  <a:pt x="8058369" y="6764801"/>
                  <a:pt x="7961668" y="6717684"/>
                </a:cubicBezTo>
                <a:cubicBezTo>
                  <a:pt x="7959188" y="6712724"/>
                  <a:pt x="7955469" y="6709005"/>
                  <a:pt x="7951750" y="6705286"/>
                </a:cubicBezTo>
                <a:cubicBezTo>
                  <a:pt x="7902160" y="6647009"/>
                  <a:pt x="7842652" y="6594932"/>
                  <a:pt x="7776946" y="6552776"/>
                </a:cubicBezTo>
                <a:cubicBezTo>
                  <a:pt x="7762068" y="6532936"/>
                  <a:pt x="7748432" y="6510618"/>
                  <a:pt x="7734794" y="6488298"/>
                </a:cubicBezTo>
                <a:cubicBezTo>
                  <a:pt x="7687684" y="6299832"/>
                  <a:pt x="7613298" y="6116324"/>
                  <a:pt x="7525276" y="5946454"/>
                </a:cubicBezTo>
                <a:cubicBezTo>
                  <a:pt x="7521557" y="5939014"/>
                  <a:pt x="7516598" y="5930336"/>
                  <a:pt x="7511640" y="5922896"/>
                </a:cubicBezTo>
                <a:cubicBezTo>
                  <a:pt x="7432295" y="5655074"/>
                  <a:pt x="7362870" y="5378572"/>
                  <a:pt x="7211620" y="5136787"/>
                </a:cubicBezTo>
                <a:cubicBezTo>
                  <a:pt x="6983506" y="4774730"/>
                  <a:pt x="6703324" y="4582543"/>
                  <a:pt x="6471489" y="4480868"/>
                </a:cubicBezTo>
                <a:cubicBezTo>
                  <a:pt x="6429338" y="4451111"/>
                  <a:pt x="6382228" y="4427553"/>
                  <a:pt x="6333877" y="4421352"/>
                </a:cubicBezTo>
                <a:cubicBezTo>
                  <a:pt x="6332638" y="4420113"/>
                  <a:pt x="6330158" y="4420113"/>
                  <a:pt x="6327679" y="4420113"/>
                </a:cubicBezTo>
                <a:cubicBezTo>
                  <a:pt x="6320240" y="4416393"/>
                  <a:pt x="6311562" y="4413913"/>
                  <a:pt x="6302884" y="4411433"/>
                </a:cubicBezTo>
                <a:cubicBezTo>
                  <a:pt x="6294206" y="4408953"/>
                  <a:pt x="6284288" y="4408953"/>
                  <a:pt x="6275609" y="4411433"/>
                </a:cubicBezTo>
                <a:cubicBezTo>
                  <a:pt x="6118160" y="4366796"/>
                  <a:pt x="6011542" y="4365557"/>
                  <a:pt x="6011542" y="4365557"/>
                </a:cubicBezTo>
                <a:cubicBezTo>
                  <a:pt x="6011542" y="4365557"/>
                  <a:pt x="6046256" y="4607340"/>
                  <a:pt x="6177669" y="4959478"/>
                </a:cubicBezTo>
                <a:cubicBezTo>
                  <a:pt x="6178910" y="4959478"/>
                  <a:pt x="6178910" y="4960718"/>
                  <a:pt x="6178910" y="4960718"/>
                </a:cubicBezTo>
                <a:cubicBezTo>
                  <a:pt x="6185108" y="5042553"/>
                  <a:pt x="6227259" y="5129347"/>
                  <a:pt x="6260732" y="5198783"/>
                </a:cubicBezTo>
                <a:cubicBezTo>
                  <a:pt x="6296684" y="5274418"/>
                  <a:pt x="6340076" y="5347574"/>
                  <a:pt x="6385947" y="5418249"/>
                </a:cubicBezTo>
                <a:cubicBezTo>
                  <a:pt x="6388426" y="5421968"/>
                  <a:pt x="6390906" y="5425688"/>
                  <a:pt x="6392146" y="5429408"/>
                </a:cubicBezTo>
                <a:cubicBezTo>
                  <a:pt x="6389666" y="5425688"/>
                  <a:pt x="6385947" y="5421968"/>
                  <a:pt x="6383468" y="5418249"/>
                </a:cubicBezTo>
                <a:cubicBezTo>
                  <a:pt x="6451654" y="5550920"/>
                  <a:pt x="6532238" y="5688551"/>
                  <a:pt x="6627698" y="5827422"/>
                </a:cubicBezTo>
                <a:cubicBezTo>
                  <a:pt x="6693405" y="5922896"/>
                  <a:pt x="6747954" y="6013410"/>
                  <a:pt x="6791344" y="6098964"/>
                </a:cubicBezTo>
                <a:cubicBezTo>
                  <a:pt x="6796304" y="6111364"/>
                  <a:pt x="6801263" y="6123763"/>
                  <a:pt x="6806222" y="6134922"/>
                </a:cubicBezTo>
                <a:cubicBezTo>
                  <a:pt x="6812421" y="6153520"/>
                  <a:pt x="6821099" y="6170880"/>
                  <a:pt x="6831016" y="6186998"/>
                </a:cubicBezTo>
                <a:cubicBezTo>
                  <a:pt x="6835976" y="6196918"/>
                  <a:pt x="6840935" y="6205598"/>
                  <a:pt x="6847134" y="6214278"/>
                </a:cubicBezTo>
                <a:cubicBezTo>
                  <a:pt x="6848374" y="6219237"/>
                  <a:pt x="6850854" y="6222956"/>
                  <a:pt x="6852093" y="6227916"/>
                </a:cubicBezTo>
                <a:cubicBezTo>
                  <a:pt x="6855812" y="6234116"/>
                  <a:pt x="6858291" y="6239075"/>
                  <a:pt x="6860771" y="6245276"/>
                </a:cubicBezTo>
                <a:cubicBezTo>
                  <a:pt x="6862010" y="6246515"/>
                  <a:pt x="6862010" y="6246515"/>
                  <a:pt x="6862010" y="6246515"/>
                </a:cubicBezTo>
                <a:cubicBezTo>
                  <a:pt x="6878128" y="6282472"/>
                  <a:pt x="6893004" y="6317191"/>
                  <a:pt x="6906642" y="6351908"/>
                </a:cubicBezTo>
                <a:cubicBezTo>
                  <a:pt x="6904162" y="6350669"/>
                  <a:pt x="6901683" y="6348189"/>
                  <a:pt x="6900442" y="6346948"/>
                </a:cubicBezTo>
                <a:cubicBezTo>
                  <a:pt x="6899203" y="6345709"/>
                  <a:pt x="6899203" y="6344468"/>
                  <a:pt x="6897964" y="6344468"/>
                </a:cubicBezTo>
                <a:cubicBezTo>
                  <a:pt x="6922758" y="6416384"/>
                  <a:pt x="6941354" y="6485820"/>
                  <a:pt x="6954992" y="6557736"/>
                </a:cubicBezTo>
                <a:cubicBezTo>
                  <a:pt x="6956232" y="6558976"/>
                  <a:pt x="6957472" y="6561454"/>
                  <a:pt x="6958710" y="6562695"/>
                </a:cubicBezTo>
                <a:cubicBezTo>
                  <a:pt x="6958710" y="6563936"/>
                  <a:pt x="6958710" y="6563936"/>
                  <a:pt x="6958710" y="6563936"/>
                </a:cubicBezTo>
                <a:cubicBezTo>
                  <a:pt x="6964910" y="6614772"/>
                  <a:pt x="6969868" y="6665608"/>
                  <a:pt x="6976068" y="6715206"/>
                </a:cubicBezTo>
                <a:cubicBezTo>
                  <a:pt x="6995904" y="6925992"/>
                  <a:pt x="6977307" y="7142977"/>
                  <a:pt x="6953752" y="7407081"/>
                </a:cubicBezTo>
                <a:cubicBezTo>
                  <a:pt x="6954992" y="7409560"/>
                  <a:pt x="6956232" y="7413279"/>
                  <a:pt x="6957472" y="7415760"/>
                </a:cubicBezTo>
                <a:cubicBezTo>
                  <a:pt x="6954992" y="7431878"/>
                  <a:pt x="6951272" y="7447998"/>
                  <a:pt x="6948794" y="7464118"/>
                </a:cubicBezTo>
                <a:cubicBezTo>
                  <a:pt x="6937636" y="7447998"/>
                  <a:pt x="6923998" y="7434359"/>
                  <a:pt x="6910361" y="7421961"/>
                </a:cubicBezTo>
                <a:cubicBezTo>
                  <a:pt x="6897964" y="7367403"/>
                  <a:pt x="6889284" y="7312846"/>
                  <a:pt x="6885566" y="7259531"/>
                </a:cubicBezTo>
                <a:cubicBezTo>
                  <a:pt x="6889284" y="7176455"/>
                  <a:pt x="6881847" y="7090901"/>
                  <a:pt x="6881847" y="7010306"/>
                </a:cubicBezTo>
                <a:cubicBezTo>
                  <a:pt x="6881847" y="7002866"/>
                  <a:pt x="6879367" y="6997908"/>
                  <a:pt x="6878128" y="6992948"/>
                </a:cubicBezTo>
                <a:cubicBezTo>
                  <a:pt x="6878128" y="6720165"/>
                  <a:pt x="6874408" y="6449862"/>
                  <a:pt x="6612821" y="6182039"/>
                </a:cubicBezTo>
                <a:cubicBezTo>
                  <a:pt x="6672328" y="6614772"/>
                  <a:pt x="6723158" y="6885074"/>
                  <a:pt x="6579348" y="7270689"/>
                </a:cubicBezTo>
                <a:cubicBezTo>
                  <a:pt x="6575629" y="7275649"/>
                  <a:pt x="6574388" y="7281849"/>
                  <a:pt x="6573149" y="7288049"/>
                </a:cubicBezTo>
                <a:cubicBezTo>
                  <a:pt x="6571910" y="7289287"/>
                  <a:pt x="6571910" y="7290528"/>
                  <a:pt x="6570669" y="7293009"/>
                </a:cubicBezTo>
                <a:cubicBezTo>
                  <a:pt x="6569430" y="7296728"/>
                  <a:pt x="6568190" y="7301688"/>
                  <a:pt x="6565710" y="7306648"/>
                </a:cubicBezTo>
                <a:cubicBezTo>
                  <a:pt x="6565710" y="7306648"/>
                  <a:pt x="6566950" y="7309126"/>
                  <a:pt x="6566950" y="7310367"/>
                </a:cubicBezTo>
                <a:cubicBezTo>
                  <a:pt x="6563230" y="7325246"/>
                  <a:pt x="6558272" y="7338885"/>
                  <a:pt x="6554552" y="7352524"/>
                </a:cubicBezTo>
                <a:cubicBezTo>
                  <a:pt x="6548354" y="7364924"/>
                  <a:pt x="6540915" y="7377323"/>
                  <a:pt x="6534717" y="7389721"/>
                </a:cubicBezTo>
                <a:cubicBezTo>
                  <a:pt x="6533476" y="7387242"/>
                  <a:pt x="6533476" y="7386002"/>
                  <a:pt x="6533476" y="7383523"/>
                </a:cubicBezTo>
                <a:cubicBezTo>
                  <a:pt x="6508682" y="7439319"/>
                  <a:pt x="6481408" y="7497596"/>
                  <a:pt x="6447934" y="7559592"/>
                </a:cubicBezTo>
                <a:cubicBezTo>
                  <a:pt x="6446694" y="7560830"/>
                  <a:pt x="6446694" y="7562070"/>
                  <a:pt x="6446694" y="7562070"/>
                </a:cubicBezTo>
                <a:cubicBezTo>
                  <a:pt x="6433058" y="7586869"/>
                  <a:pt x="6420659" y="7612906"/>
                  <a:pt x="6407022" y="7637705"/>
                </a:cubicBezTo>
                <a:cubicBezTo>
                  <a:pt x="6407022" y="7635226"/>
                  <a:pt x="6408263" y="7633986"/>
                  <a:pt x="6408263" y="7631507"/>
                </a:cubicBezTo>
                <a:cubicBezTo>
                  <a:pt x="6359912" y="7717062"/>
                  <a:pt x="6304123" y="7808814"/>
                  <a:pt x="6239656" y="7908009"/>
                </a:cubicBezTo>
                <a:cubicBezTo>
                  <a:pt x="6237178" y="7912969"/>
                  <a:pt x="6233458" y="7917929"/>
                  <a:pt x="6230978" y="7921648"/>
                </a:cubicBezTo>
                <a:cubicBezTo>
                  <a:pt x="6219820" y="7930327"/>
                  <a:pt x="6208663" y="7939006"/>
                  <a:pt x="6199985" y="7948926"/>
                </a:cubicBezTo>
                <a:cubicBezTo>
                  <a:pt x="6118160" y="8030761"/>
                  <a:pt x="6063612" y="8128714"/>
                  <a:pt x="6028900" y="8235348"/>
                </a:cubicBezTo>
                <a:cubicBezTo>
                  <a:pt x="5928478" y="8394058"/>
                  <a:pt x="5852854" y="8535408"/>
                  <a:pt x="5799546" y="8689159"/>
                </a:cubicBezTo>
                <a:cubicBezTo>
                  <a:pt x="5774750" y="8701557"/>
                  <a:pt x="5749954" y="8718916"/>
                  <a:pt x="5730120" y="8739995"/>
                </a:cubicBezTo>
                <a:cubicBezTo>
                  <a:pt x="5723921" y="8744955"/>
                  <a:pt x="5718962" y="8749915"/>
                  <a:pt x="5712763" y="8756115"/>
                </a:cubicBezTo>
                <a:cubicBezTo>
                  <a:pt x="5738798" y="8669320"/>
                  <a:pt x="5757394" y="8581285"/>
                  <a:pt x="5756155" y="8492011"/>
                </a:cubicBezTo>
                <a:cubicBezTo>
                  <a:pt x="5777230" y="8436215"/>
                  <a:pt x="5802025" y="8382898"/>
                  <a:pt x="5826820" y="8329581"/>
                </a:cubicBezTo>
                <a:cubicBezTo>
                  <a:pt x="5844176" y="8299823"/>
                  <a:pt x="5861534" y="8270066"/>
                  <a:pt x="5878890" y="8241548"/>
                </a:cubicBezTo>
                <a:cubicBezTo>
                  <a:pt x="5959474" y="8106396"/>
                  <a:pt x="6037578" y="7970005"/>
                  <a:pt x="6113202" y="7833613"/>
                </a:cubicBezTo>
                <a:cubicBezTo>
                  <a:pt x="6113202" y="7832372"/>
                  <a:pt x="6114441" y="7832372"/>
                  <a:pt x="6115682" y="7832372"/>
                </a:cubicBezTo>
                <a:cubicBezTo>
                  <a:pt x="6244615" y="7625307"/>
                  <a:pt x="6371070" y="7418239"/>
                  <a:pt x="6450414" y="7192575"/>
                </a:cubicBezTo>
                <a:cubicBezTo>
                  <a:pt x="6466531" y="7167776"/>
                  <a:pt x="6478928" y="7140499"/>
                  <a:pt x="6488846" y="7111980"/>
                </a:cubicBezTo>
                <a:cubicBezTo>
                  <a:pt x="6500004" y="7074781"/>
                  <a:pt x="6502484" y="7030146"/>
                  <a:pt x="6503723" y="6989227"/>
                </a:cubicBezTo>
                <a:cubicBezTo>
                  <a:pt x="6528518" y="6907394"/>
                  <a:pt x="6540915" y="6823078"/>
                  <a:pt x="6535958" y="6738764"/>
                </a:cubicBezTo>
                <a:cubicBezTo>
                  <a:pt x="6535958" y="6722644"/>
                  <a:pt x="6533476" y="6707764"/>
                  <a:pt x="6530998" y="6692888"/>
                </a:cubicBezTo>
                <a:cubicBezTo>
                  <a:pt x="6517361" y="6354388"/>
                  <a:pt x="6358672" y="5984892"/>
                  <a:pt x="6177669" y="5607956"/>
                </a:cubicBezTo>
                <a:cubicBezTo>
                  <a:pt x="6150394" y="5541000"/>
                  <a:pt x="6118160" y="5475285"/>
                  <a:pt x="6082208" y="5413289"/>
                </a:cubicBezTo>
                <a:cubicBezTo>
                  <a:pt x="5849135" y="4937160"/>
                  <a:pt x="5611104" y="4458551"/>
                  <a:pt x="5613584" y="4025818"/>
                </a:cubicBezTo>
                <a:cubicBezTo>
                  <a:pt x="5614823" y="4022098"/>
                  <a:pt x="5616062" y="4018378"/>
                  <a:pt x="5616062" y="4013418"/>
                </a:cubicBezTo>
                <a:cubicBezTo>
                  <a:pt x="5622262" y="3966302"/>
                  <a:pt x="5624742" y="3919185"/>
                  <a:pt x="5624742" y="3870828"/>
                </a:cubicBezTo>
                <a:cubicBezTo>
                  <a:pt x="5645816" y="3734436"/>
                  <a:pt x="5695406" y="3603005"/>
                  <a:pt x="5782189" y="3477773"/>
                </a:cubicBezTo>
                <a:cubicBezTo>
                  <a:pt x="5447456" y="3655082"/>
                  <a:pt x="5189588" y="3514970"/>
                  <a:pt x="4978832" y="3917944"/>
                </a:cubicBezTo>
                <a:cubicBezTo>
                  <a:pt x="4954037" y="3966302"/>
                  <a:pt x="4934200" y="4013418"/>
                  <a:pt x="4916844" y="4060536"/>
                </a:cubicBezTo>
                <a:cubicBezTo>
                  <a:pt x="4836260" y="4178328"/>
                  <a:pt x="4839980" y="4325878"/>
                  <a:pt x="4827582" y="4469710"/>
                </a:cubicBezTo>
                <a:cubicBezTo>
                  <a:pt x="4813944" y="4632139"/>
                  <a:pt x="4828822" y="4803248"/>
                  <a:pt x="4874692" y="4961957"/>
                </a:cubicBezTo>
                <a:cubicBezTo>
                  <a:pt x="4908165" y="5078510"/>
                  <a:pt x="4960235" y="5183903"/>
                  <a:pt x="5023463" y="5283098"/>
                </a:cubicBezTo>
                <a:cubicBezTo>
                  <a:pt x="5152396" y="5553400"/>
                  <a:pt x="5324722" y="5826183"/>
                  <a:pt x="5438779" y="6097725"/>
                </a:cubicBezTo>
                <a:cubicBezTo>
                  <a:pt x="5459854" y="6164680"/>
                  <a:pt x="5480930" y="6232876"/>
                  <a:pt x="5505725" y="6298592"/>
                </a:cubicBezTo>
                <a:cubicBezTo>
                  <a:pt x="5511924" y="6317191"/>
                  <a:pt x="5518122" y="6335790"/>
                  <a:pt x="5524320" y="6354388"/>
                </a:cubicBezTo>
                <a:cubicBezTo>
                  <a:pt x="5556555" y="6485820"/>
                  <a:pt x="5567712" y="6614772"/>
                  <a:pt x="5542917" y="6743724"/>
                </a:cubicBezTo>
                <a:cubicBezTo>
                  <a:pt x="5545397" y="6756122"/>
                  <a:pt x="5547877" y="6768522"/>
                  <a:pt x="5551596" y="6782161"/>
                </a:cubicBezTo>
                <a:cubicBezTo>
                  <a:pt x="5549116" y="6784640"/>
                  <a:pt x="5549116" y="6785880"/>
                  <a:pt x="5547877" y="6787121"/>
                </a:cubicBezTo>
                <a:cubicBezTo>
                  <a:pt x="5537958" y="6804479"/>
                  <a:pt x="5528040" y="6820599"/>
                  <a:pt x="5519363" y="6837957"/>
                </a:cubicBezTo>
                <a:cubicBezTo>
                  <a:pt x="5497047" y="6880114"/>
                  <a:pt x="5478450" y="6924752"/>
                  <a:pt x="5463574" y="6969390"/>
                </a:cubicBezTo>
                <a:cubicBezTo>
                  <a:pt x="5437538" y="7017745"/>
                  <a:pt x="5406545" y="7064862"/>
                  <a:pt x="5369353" y="7113219"/>
                </a:cubicBezTo>
                <a:cubicBezTo>
                  <a:pt x="5369353" y="7107021"/>
                  <a:pt x="5369353" y="7102061"/>
                  <a:pt x="5369353" y="7095861"/>
                </a:cubicBezTo>
                <a:cubicBezTo>
                  <a:pt x="5492088" y="6820599"/>
                  <a:pt x="5520602" y="6712724"/>
                  <a:pt x="5448696" y="6493258"/>
                </a:cubicBezTo>
                <a:cubicBezTo>
                  <a:pt x="5384230" y="6299832"/>
                  <a:pt x="5287528" y="6059288"/>
                  <a:pt x="5161074" y="5838582"/>
                </a:cubicBezTo>
                <a:cubicBezTo>
                  <a:pt x="5144958" y="5772866"/>
                  <a:pt x="5107765" y="5713350"/>
                  <a:pt x="5056936" y="5671193"/>
                </a:cubicBezTo>
                <a:cubicBezTo>
                  <a:pt x="5044538" y="5655074"/>
                  <a:pt x="5032140" y="5637715"/>
                  <a:pt x="5020983" y="5621596"/>
                </a:cubicBezTo>
                <a:cubicBezTo>
                  <a:pt x="4735842" y="5232261"/>
                  <a:pt x="4620544" y="4906162"/>
                  <a:pt x="4592030" y="4627180"/>
                </a:cubicBezTo>
                <a:cubicBezTo>
                  <a:pt x="4592030" y="4620979"/>
                  <a:pt x="4592030" y="4616019"/>
                  <a:pt x="4592030" y="4609820"/>
                </a:cubicBezTo>
                <a:cubicBezTo>
                  <a:pt x="4592030" y="4572623"/>
                  <a:pt x="4589550" y="4535425"/>
                  <a:pt x="4585832" y="4498228"/>
                </a:cubicBezTo>
                <a:cubicBezTo>
                  <a:pt x="4584591" y="4365557"/>
                  <a:pt x="4603188" y="4244044"/>
                  <a:pt x="4629222" y="4133691"/>
                </a:cubicBezTo>
                <a:cubicBezTo>
                  <a:pt x="4582112" y="4258923"/>
                  <a:pt x="4415986" y="4391595"/>
                  <a:pt x="4213906" y="4534185"/>
                </a:cubicBezTo>
                <a:cubicBezTo>
                  <a:pt x="4194070" y="4540385"/>
                  <a:pt x="4175474" y="4550304"/>
                  <a:pt x="4158117" y="4562704"/>
                </a:cubicBezTo>
                <a:cubicBezTo>
                  <a:pt x="4034142" y="4655698"/>
                  <a:pt x="3902728" y="4742491"/>
                  <a:pt x="3776275" y="4836726"/>
                </a:cubicBezTo>
                <a:cubicBezTo>
                  <a:pt x="3716766" y="4878883"/>
                  <a:pt x="3659738" y="4923520"/>
                  <a:pt x="3603949" y="4966917"/>
                </a:cubicBezTo>
                <a:cubicBezTo>
                  <a:pt x="3602710" y="4966917"/>
                  <a:pt x="3602710" y="4966917"/>
                  <a:pt x="3601470" y="4968158"/>
                </a:cubicBezTo>
                <a:cubicBezTo>
                  <a:pt x="3541962" y="4996676"/>
                  <a:pt x="3496093" y="5043793"/>
                  <a:pt x="3456421" y="5095869"/>
                </a:cubicBezTo>
                <a:cubicBezTo>
                  <a:pt x="3236984" y="5306656"/>
                  <a:pt x="3111769" y="5536041"/>
                  <a:pt x="3239464" y="5788984"/>
                </a:cubicBezTo>
                <a:cubicBezTo>
                  <a:pt x="3239464" y="5785265"/>
                  <a:pt x="3239464" y="5782785"/>
                  <a:pt x="3239464" y="5782785"/>
                </a:cubicBezTo>
                <a:cubicBezTo>
                  <a:pt x="3239464" y="5782785"/>
                  <a:pt x="3240704" y="5787745"/>
                  <a:pt x="3243183" y="5795185"/>
                </a:cubicBezTo>
                <a:cubicBezTo>
                  <a:pt x="3281616" y="5868340"/>
                  <a:pt x="3329966" y="5930336"/>
                  <a:pt x="3384515" y="5986132"/>
                </a:cubicBezTo>
                <a:cubicBezTo>
                  <a:pt x="3399392" y="5997291"/>
                  <a:pt x="3416748" y="6009690"/>
                  <a:pt x="3435344" y="6020850"/>
                </a:cubicBezTo>
                <a:cubicBezTo>
                  <a:pt x="3458900" y="6034488"/>
                  <a:pt x="3484934" y="6048128"/>
                  <a:pt x="3513449" y="6060526"/>
                </a:cubicBezTo>
                <a:cubicBezTo>
                  <a:pt x="3538242" y="6095245"/>
                  <a:pt x="3567996" y="6123763"/>
                  <a:pt x="3600230" y="6148561"/>
                </a:cubicBezTo>
                <a:cubicBezTo>
                  <a:pt x="3597751" y="6148561"/>
                  <a:pt x="3596510" y="6147322"/>
                  <a:pt x="3594032" y="6147322"/>
                </a:cubicBezTo>
                <a:cubicBezTo>
                  <a:pt x="3598990" y="6149802"/>
                  <a:pt x="3603949" y="6153520"/>
                  <a:pt x="3608909" y="6156000"/>
                </a:cubicBezTo>
                <a:cubicBezTo>
                  <a:pt x="3657258" y="6191958"/>
                  <a:pt x="3711808" y="6220476"/>
                  <a:pt x="3768836" y="6245276"/>
                </a:cubicBezTo>
                <a:cubicBezTo>
                  <a:pt x="4058938" y="6395306"/>
                  <a:pt x="4357718" y="6518058"/>
                  <a:pt x="4440780" y="6839198"/>
                </a:cubicBezTo>
                <a:cubicBezTo>
                  <a:pt x="4440780" y="6870194"/>
                  <a:pt x="4442020" y="6901194"/>
                  <a:pt x="4445738" y="6932190"/>
                </a:cubicBezTo>
                <a:cubicBezTo>
                  <a:pt x="4440780" y="6930952"/>
                  <a:pt x="4434581" y="6929712"/>
                  <a:pt x="4429623" y="6927230"/>
                </a:cubicBezTo>
                <a:cubicBezTo>
                  <a:pt x="4190350" y="6616012"/>
                  <a:pt x="3860578" y="6546576"/>
                  <a:pt x="3860578" y="6546576"/>
                </a:cubicBezTo>
                <a:cubicBezTo>
                  <a:pt x="3860578" y="6546576"/>
                  <a:pt x="3850660" y="6607331"/>
                  <a:pt x="3839502" y="6709005"/>
                </a:cubicBezTo>
                <a:cubicBezTo>
                  <a:pt x="3840741" y="6718924"/>
                  <a:pt x="3841982" y="6727604"/>
                  <a:pt x="3843221" y="6738764"/>
                </a:cubicBezTo>
                <a:cubicBezTo>
                  <a:pt x="3848180" y="6771001"/>
                  <a:pt x="3858098" y="6805720"/>
                  <a:pt x="3871736" y="6842917"/>
                </a:cubicBezTo>
                <a:cubicBezTo>
                  <a:pt x="3860578" y="6857796"/>
                  <a:pt x="3851899" y="6872676"/>
                  <a:pt x="3844460" y="6888793"/>
                </a:cubicBezTo>
                <a:cubicBezTo>
                  <a:pt x="3840741" y="6880114"/>
                  <a:pt x="3839502" y="6871435"/>
                  <a:pt x="3837022" y="6861516"/>
                </a:cubicBezTo>
                <a:cubicBezTo>
                  <a:pt x="3833302" y="6849117"/>
                  <a:pt x="3830824" y="6836716"/>
                  <a:pt x="3828345" y="6825558"/>
                </a:cubicBezTo>
                <a:cubicBezTo>
                  <a:pt x="3824626" y="6872676"/>
                  <a:pt x="3820906" y="6927230"/>
                  <a:pt x="3818426" y="6984267"/>
                </a:cubicBezTo>
                <a:cubicBezTo>
                  <a:pt x="3818426" y="6991708"/>
                  <a:pt x="3817187" y="6997908"/>
                  <a:pt x="3815946" y="7005346"/>
                </a:cubicBezTo>
                <a:cubicBezTo>
                  <a:pt x="3815946" y="7014026"/>
                  <a:pt x="3815946" y="7022704"/>
                  <a:pt x="3815946" y="7031384"/>
                </a:cubicBezTo>
                <a:cubicBezTo>
                  <a:pt x="3809748" y="7269450"/>
                  <a:pt x="3820906" y="7570749"/>
                  <a:pt x="3887852" y="7865850"/>
                </a:cubicBezTo>
                <a:cubicBezTo>
                  <a:pt x="3841982" y="7688543"/>
                  <a:pt x="3777515" y="7491395"/>
                  <a:pt x="3734123" y="7285568"/>
                </a:cubicBezTo>
                <a:cubicBezTo>
                  <a:pt x="3731643" y="7299207"/>
                  <a:pt x="3729164" y="7311607"/>
                  <a:pt x="3726684" y="7324006"/>
                </a:cubicBezTo>
                <a:cubicBezTo>
                  <a:pt x="3721726" y="7269450"/>
                  <a:pt x="3715528" y="7214893"/>
                  <a:pt x="3705608" y="7160336"/>
                </a:cubicBezTo>
                <a:cubicBezTo>
                  <a:pt x="3706849" y="7155376"/>
                  <a:pt x="3706849" y="7151656"/>
                  <a:pt x="3708089" y="7147937"/>
                </a:cubicBezTo>
                <a:cubicBezTo>
                  <a:pt x="3695691" y="7059904"/>
                  <a:pt x="3685774" y="6971868"/>
                  <a:pt x="3685774" y="6883834"/>
                </a:cubicBezTo>
                <a:cubicBezTo>
                  <a:pt x="3689493" y="6656928"/>
                  <a:pt x="3646102" y="6520538"/>
                  <a:pt x="3646102" y="6520538"/>
                </a:cubicBezTo>
                <a:cubicBezTo>
                  <a:pt x="3646102" y="6520538"/>
                  <a:pt x="3347322" y="6437462"/>
                  <a:pt x="3121688" y="6055567"/>
                </a:cubicBezTo>
                <a:lnTo>
                  <a:pt x="3121688" y="6058047"/>
                </a:lnTo>
                <a:cubicBezTo>
                  <a:pt x="3115488" y="6050608"/>
                  <a:pt x="3109290" y="6043168"/>
                  <a:pt x="3101852" y="6035729"/>
                </a:cubicBezTo>
                <a:cubicBezTo>
                  <a:pt x="3103092" y="6033249"/>
                  <a:pt x="3104331" y="6029528"/>
                  <a:pt x="3105571" y="6028290"/>
                </a:cubicBezTo>
                <a:cubicBezTo>
                  <a:pt x="3049782" y="5929096"/>
                  <a:pt x="2998952" y="5812543"/>
                  <a:pt x="2960521" y="5672432"/>
                </a:cubicBezTo>
                <a:cubicBezTo>
                  <a:pt x="2841505" y="5787745"/>
                  <a:pt x="2727448" y="5942735"/>
                  <a:pt x="2627028" y="6118804"/>
                </a:cubicBezTo>
                <a:cubicBezTo>
                  <a:pt x="2588597" y="6157241"/>
                  <a:pt x="2561321" y="6204358"/>
                  <a:pt x="2552643" y="6257675"/>
                </a:cubicBezTo>
                <a:cubicBezTo>
                  <a:pt x="2551403" y="6258914"/>
                  <a:pt x="2551403" y="6260154"/>
                  <a:pt x="2550165" y="6262634"/>
                </a:cubicBezTo>
                <a:cubicBezTo>
                  <a:pt x="2540246" y="6279992"/>
                  <a:pt x="2530327" y="6297352"/>
                  <a:pt x="2519170" y="6315950"/>
                </a:cubicBezTo>
                <a:cubicBezTo>
                  <a:pt x="2480737" y="6382906"/>
                  <a:pt x="2444785" y="6447382"/>
                  <a:pt x="2417510" y="6520538"/>
                </a:cubicBezTo>
                <a:cubicBezTo>
                  <a:pt x="2408832" y="6544096"/>
                  <a:pt x="2405113" y="6568896"/>
                  <a:pt x="2405113" y="6594932"/>
                </a:cubicBezTo>
                <a:cubicBezTo>
                  <a:pt x="2372879" y="6682968"/>
                  <a:pt x="2343126" y="6771001"/>
                  <a:pt x="2319570" y="6859036"/>
                </a:cubicBezTo>
                <a:cubicBezTo>
                  <a:pt x="2246425" y="6991708"/>
                  <a:pt x="2230309" y="7166536"/>
                  <a:pt x="2219151" y="7305407"/>
                </a:cubicBezTo>
                <a:cubicBezTo>
                  <a:pt x="2216671" y="7338885"/>
                  <a:pt x="2214192" y="7372363"/>
                  <a:pt x="2210471" y="7407081"/>
                </a:cubicBezTo>
                <a:cubicBezTo>
                  <a:pt x="2209234" y="7415760"/>
                  <a:pt x="2206754" y="7424439"/>
                  <a:pt x="2205513" y="7434359"/>
                </a:cubicBezTo>
                <a:cubicBezTo>
                  <a:pt x="2188157" y="7471556"/>
                  <a:pt x="2170800" y="7511234"/>
                  <a:pt x="2153443" y="7549672"/>
                </a:cubicBezTo>
                <a:cubicBezTo>
                  <a:pt x="2112532" y="7646384"/>
                  <a:pt x="2080299" y="7745580"/>
                  <a:pt x="2050544" y="7846013"/>
                </a:cubicBezTo>
                <a:cubicBezTo>
                  <a:pt x="2045586" y="7842292"/>
                  <a:pt x="2041868" y="7838573"/>
                  <a:pt x="2038148" y="7834853"/>
                </a:cubicBezTo>
                <a:cubicBezTo>
                  <a:pt x="1915413" y="7956364"/>
                  <a:pt x="1805075" y="8077878"/>
                  <a:pt x="1688537" y="8179552"/>
                </a:cubicBezTo>
                <a:cubicBezTo>
                  <a:pt x="1651346" y="8189471"/>
                  <a:pt x="1615392" y="8206830"/>
                  <a:pt x="1585639" y="8231628"/>
                </a:cubicBezTo>
                <a:cubicBezTo>
                  <a:pt x="1526130" y="8255187"/>
                  <a:pt x="1481499" y="8294863"/>
                  <a:pt x="1452985" y="8345701"/>
                </a:cubicBezTo>
                <a:cubicBezTo>
                  <a:pt x="1346367" y="8400256"/>
                  <a:pt x="1229830" y="8433734"/>
                  <a:pt x="1093457" y="8436215"/>
                </a:cubicBezTo>
                <a:cubicBezTo>
                  <a:pt x="632272" y="8441175"/>
                  <a:pt x="270265" y="8484572"/>
                  <a:pt x="0" y="8759834"/>
                </a:cubicBezTo>
                <a:cubicBezTo>
                  <a:pt x="148770" y="8443654"/>
                  <a:pt x="476064" y="8370500"/>
                  <a:pt x="870304" y="8366778"/>
                </a:cubicBezTo>
                <a:cubicBezTo>
                  <a:pt x="964525" y="8365540"/>
                  <a:pt x="1053787" y="8353140"/>
                  <a:pt x="1138089" y="8329581"/>
                </a:cubicBezTo>
                <a:cubicBezTo>
                  <a:pt x="1191399" y="8330822"/>
                  <a:pt x="1239750" y="8323381"/>
                  <a:pt x="1290578" y="8293624"/>
                </a:cubicBezTo>
                <a:cubicBezTo>
                  <a:pt x="1312895" y="8281224"/>
                  <a:pt x="1336450" y="8261385"/>
                  <a:pt x="1355046" y="8241548"/>
                </a:cubicBezTo>
                <a:cubicBezTo>
                  <a:pt x="1465383" y="8180790"/>
                  <a:pt x="1568282" y="8101436"/>
                  <a:pt x="1668702" y="7999762"/>
                </a:cubicBezTo>
                <a:cubicBezTo>
                  <a:pt x="2081538" y="7584388"/>
                  <a:pt x="2053024" y="7054944"/>
                  <a:pt x="2153443" y="6540378"/>
                </a:cubicBezTo>
                <a:lnTo>
                  <a:pt x="2147245" y="6545335"/>
                </a:lnTo>
                <a:cubicBezTo>
                  <a:pt x="2155924" y="6510618"/>
                  <a:pt x="2162123" y="6477141"/>
                  <a:pt x="2167081" y="6442422"/>
                </a:cubicBezTo>
                <a:cubicBezTo>
                  <a:pt x="2169562" y="6439942"/>
                  <a:pt x="2173280" y="6437462"/>
                  <a:pt x="2175759" y="6434983"/>
                </a:cubicBezTo>
                <a:cubicBezTo>
                  <a:pt x="2198076" y="6345709"/>
                  <a:pt x="2230309" y="6266354"/>
                  <a:pt x="2266262" y="6191958"/>
                </a:cubicBezTo>
                <a:cubicBezTo>
                  <a:pt x="2291056" y="6162201"/>
                  <a:pt x="2309652" y="6127482"/>
                  <a:pt x="2320809" y="6091524"/>
                </a:cubicBezTo>
                <a:cubicBezTo>
                  <a:pt x="2320809" y="6091524"/>
                  <a:pt x="2320809" y="6091524"/>
                  <a:pt x="2322051" y="6091524"/>
                </a:cubicBezTo>
                <a:cubicBezTo>
                  <a:pt x="2531568" y="5743108"/>
                  <a:pt x="2857621" y="5528602"/>
                  <a:pt x="2986555" y="5093389"/>
                </a:cubicBezTo>
                <a:cubicBezTo>
                  <a:pt x="2881176" y="5124387"/>
                  <a:pt x="2760921" y="5154146"/>
                  <a:pt x="2638186" y="5185144"/>
                </a:cubicBezTo>
                <a:cubicBezTo>
                  <a:pt x="2566280" y="5193823"/>
                  <a:pt x="2493135" y="5214901"/>
                  <a:pt x="2421230" y="5228540"/>
                </a:cubicBezTo>
                <a:cubicBezTo>
                  <a:pt x="2340647" y="5243420"/>
                  <a:pt x="2260062" y="5262018"/>
                  <a:pt x="2180719" y="5284337"/>
                </a:cubicBezTo>
                <a:cubicBezTo>
                  <a:pt x="2134848" y="5296736"/>
                  <a:pt x="2036908" y="5319054"/>
                  <a:pt x="1963762" y="5358733"/>
                </a:cubicBezTo>
                <a:cubicBezTo>
                  <a:pt x="1744326" y="5425688"/>
                  <a:pt x="1545968" y="5514962"/>
                  <a:pt x="1325292" y="5691031"/>
                </a:cubicBezTo>
                <a:cubicBezTo>
                  <a:pt x="1493897" y="5517442"/>
                  <a:pt x="1702175" y="5387251"/>
                  <a:pt x="1929050" y="5280618"/>
                </a:cubicBezTo>
                <a:cubicBezTo>
                  <a:pt x="1987318" y="5268218"/>
                  <a:pt x="2043107" y="5245899"/>
                  <a:pt x="2101375" y="5226061"/>
                </a:cubicBezTo>
                <a:cubicBezTo>
                  <a:pt x="2105093" y="5224821"/>
                  <a:pt x="2107574" y="5223582"/>
                  <a:pt x="2111292" y="5222341"/>
                </a:cubicBezTo>
                <a:cubicBezTo>
                  <a:pt x="2283617" y="5173984"/>
                  <a:pt x="2453464" y="5105789"/>
                  <a:pt x="2620830" y="5042553"/>
                </a:cubicBezTo>
                <a:cubicBezTo>
                  <a:pt x="2747283" y="4995435"/>
                  <a:pt x="2872499" y="4943359"/>
                  <a:pt x="2997713" y="4895002"/>
                </a:cubicBezTo>
                <a:cubicBezTo>
                  <a:pt x="3036144" y="4882603"/>
                  <a:pt x="3073338" y="4868963"/>
                  <a:pt x="3110531" y="4855325"/>
                </a:cubicBezTo>
                <a:cubicBezTo>
                  <a:pt x="3104331" y="4856565"/>
                  <a:pt x="3098133" y="4857804"/>
                  <a:pt x="3093174" y="4859045"/>
                </a:cubicBezTo>
                <a:cubicBezTo>
                  <a:pt x="3105571" y="4854085"/>
                  <a:pt x="3117968" y="4849125"/>
                  <a:pt x="3131605" y="4844166"/>
                </a:cubicBezTo>
                <a:cubicBezTo>
                  <a:pt x="3171277" y="4829286"/>
                  <a:pt x="3210950" y="4813168"/>
                  <a:pt x="3249382" y="4798288"/>
                </a:cubicBezTo>
                <a:cubicBezTo>
                  <a:pt x="3320047" y="4799528"/>
                  <a:pt x="3388233" y="4768530"/>
                  <a:pt x="3440303" y="4720174"/>
                </a:cubicBezTo>
                <a:cubicBezTo>
                  <a:pt x="3577915" y="4653218"/>
                  <a:pt x="3703130" y="4578822"/>
                  <a:pt x="3808508" y="4488308"/>
                </a:cubicBezTo>
                <a:cubicBezTo>
                  <a:pt x="3839502" y="4461030"/>
                  <a:pt x="3869256" y="4433752"/>
                  <a:pt x="3900250" y="4405234"/>
                </a:cubicBezTo>
                <a:cubicBezTo>
                  <a:pt x="3899009" y="4406473"/>
                  <a:pt x="3897771" y="4407713"/>
                  <a:pt x="3896530" y="4407713"/>
                </a:cubicBezTo>
                <a:lnTo>
                  <a:pt x="3896530" y="4406473"/>
                </a:lnTo>
                <a:cubicBezTo>
                  <a:pt x="3903969" y="4402754"/>
                  <a:pt x="3910167" y="4397794"/>
                  <a:pt x="3915127" y="4390354"/>
                </a:cubicBezTo>
                <a:cubicBezTo>
                  <a:pt x="3923805" y="4384155"/>
                  <a:pt x="3933723" y="4377955"/>
                  <a:pt x="3941162" y="4371756"/>
                </a:cubicBezTo>
                <a:cubicBezTo>
                  <a:pt x="3962237" y="4354397"/>
                  <a:pt x="3982073" y="4337038"/>
                  <a:pt x="4000670" y="4318439"/>
                </a:cubicBezTo>
                <a:cubicBezTo>
                  <a:pt x="4011826" y="4309760"/>
                  <a:pt x="4022984" y="4298601"/>
                  <a:pt x="4032903" y="4287441"/>
                </a:cubicBezTo>
                <a:cubicBezTo>
                  <a:pt x="4036622" y="4282481"/>
                  <a:pt x="4039102" y="4278762"/>
                  <a:pt x="4040341" y="4273802"/>
                </a:cubicBezTo>
                <a:cubicBezTo>
                  <a:pt x="4049019" y="4263882"/>
                  <a:pt x="4056458" y="4255203"/>
                  <a:pt x="4065137" y="4245284"/>
                </a:cubicBezTo>
                <a:cubicBezTo>
                  <a:pt x="4201508" y="4105173"/>
                  <a:pt x="4318044" y="3966302"/>
                  <a:pt x="4411027" y="3846030"/>
                </a:cubicBezTo>
                <a:cubicBezTo>
                  <a:pt x="4408547" y="3848510"/>
                  <a:pt x="4406067" y="3850990"/>
                  <a:pt x="4402348" y="3853468"/>
                </a:cubicBezTo>
                <a:cubicBezTo>
                  <a:pt x="4417225" y="3832390"/>
                  <a:pt x="4430862" y="3812552"/>
                  <a:pt x="4445738" y="3791472"/>
                </a:cubicBezTo>
                <a:cubicBezTo>
                  <a:pt x="4450698" y="3787753"/>
                  <a:pt x="4455657" y="3785273"/>
                  <a:pt x="4460616" y="3782793"/>
                </a:cubicBezTo>
                <a:cubicBezTo>
                  <a:pt x="4487892" y="3745597"/>
                  <a:pt x="4513926" y="3710878"/>
                  <a:pt x="4535002" y="3678640"/>
                </a:cubicBezTo>
                <a:cubicBezTo>
                  <a:pt x="4578393" y="3662522"/>
                  <a:pt x="4598228" y="3625323"/>
                  <a:pt x="4598228" y="3588126"/>
                </a:cubicBezTo>
                <a:cubicBezTo>
                  <a:pt x="4600708" y="3584406"/>
                  <a:pt x="4603188" y="3580687"/>
                  <a:pt x="4605666" y="3576966"/>
                </a:cubicBezTo>
                <a:cubicBezTo>
                  <a:pt x="4614345" y="3570767"/>
                  <a:pt x="4620544" y="3560847"/>
                  <a:pt x="4624262" y="3549689"/>
                </a:cubicBezTo>
                <a:cubicBezTo>
                  <a:pt x="4650298" y="3508771"/>
                  <a:pt x="4665175" y="3483973"/>
                  <a:pt x="4667654" y="3480253"/>
                </a:cubicBezTo>
                <a:cubicBezTo>
                  <a:pt x="4651538" y="3483973"/>
                  <a:pt x="4632942" y="3490172"/>
                  <a:pt x="4614345" y="3495132"/>
                </a:cubicBezTo>
                <a:cubicBezTo>
                  <a:pt x="4604428" y="3485213"/>
                  <a:pt x="4590790" y="3477773"/>
                  <a:pt x="4573433" y="3477773"/>
                </a:cubicBezTo>
                <a:cubicBezTo>
                  <a:pt x="4565994" y="3477773"/>
                  <a:pt x="4561036" y="3480253"/>
                  <a:pt x="4556077" y="3481493"/>
                </a:cubicBezTo>
                <a:cubicBezTo>
                  <a:pt x="4554836" y="3481493"/>
                  <a:pt x="4554836" y="3481493"/>
                  <a:pt x="4554836" y="3481493"/>
                </a:cubicBezTo>
                <a:cubicBezTo>
                  <a:pt x="4547398" y="3481493"/>
                  <a:pt x="4539960" y="3482733"/>
                  <a:pt x="4532522" y="3485213"/>
                </a:cubicBezTo>
                <a:cubicBezTo>
                  <a:pt x="4515165" y="3479013"/>
                  <a:pt x="4494090" y="3477773"/>
                  <a:pt x="4470534" y="3482733"/>
                </a:cubicBezTo>
                <a:cubicBezTo>
                  <a:pt x="4454418" y="3487693"/>
                  <a:pt x="4438300" y="3490172"/>
                  <a:pt x="4422184" y="3493892"/>
                </a:cubicBezTo>
                <a:cubicBezTo>
                  <a:pt x="4300688" y="3502572"/>
                  <a:pt x="4146959" y="3516211"/>
                  <a:pt x="3985792" y="3538530"/>
                </a:cubicBezTo>
                <a:cubicBezTo>
                  <a:pt x="3984553" y="3538530"/>
                  <a:pt x="3983312" y="3539769"/>
                  <a:pt x="3982073" y="3539769"/>
                </a:cubicBezTo>
                <a:cubicBezTo>
                  <a:pt x="3931244" y="3539769"/>
                  <a:pt x="3881653" y="3548448"/>
                  <a:pt x="3833302" y="3560847"/>
                </a:cubicBezTo>
                <a:cubicBezTo>
                  <a:pt x="3672136" y="3588126"/>
                  <a:pt x="3512209" y="3624084"/>
                  <a:pt x="3379556" y="3671201"/>
                </a:cubicBezTo>
                <a:cubicBezTo>
                  <a:pt x="2949363" y="3824950"/>
                  <a:pt x="2826627" y="4143611"/>
                  <a:pt x="2418751" y="4258923"/>
                </a:cubicBezTo>
                <a:cubicBezTo>
                  <a:pt x="2330729" y="4268842"/>
                  <a:pt x="2245186" y="4287441"/>
                  <a:pt x="2160882" y="4312240"/>
                </a:cubicBezTo>
                <a:cubicBezTo>
                  <a:pt x="1963762" y="4354397"/>
                  <a:pt x="1767881" y="4413913"/>
                  <a:pt x="1574481" y="4494507"/>
                </a:cubicBezTo>
                <a:cubicBezTo>
                  <a:pt x="1487699" y="4505667"/>
                  <a:pt x="1409595" y="4535425"/>
                  <a:pt x="1329011" y="4570143"/>
                </a:cubicBezTo>
                <a:cubicBezTo>
                  <a:pt x="1309174" y="4578822"/>
                  <a:pt x="1290578" y="4587501"/>
                  <a:pt x="1270743" y="4598661"/>
                </a:cubicBezTo>
                <a:cubicBezTo>
                  <a:pt x="1262064" y="4602381"/>
                  <a:pt x="1250906" y="4606101"/>
                  <a:pt x="1242229" y="4611061"/>
                </a:cubicBezTo>
                <a:cubicBezTo>
                  <a:pt x="1182719" y="4634619"/>
                  <a:pt x="1120733" y="4658178"/>
                  <a:pt x="1062463" y="4686696"/>
                </a:cubicBezTo>
                <a:cubicBezTo>
                  <a:pt x="990560" y="4711493"/>
                  <a:pt x="921133" y="4742491"/>
                  <a:pt x="852946" y="4775969"/>
                </a:cubicBezTo>
                <a:cubicBezTo>
                  <a:pt x="767405" y="4816887"/>
                  <a:pt x="675662" y="4868963"/>
                  <a:pt x="585161" y="4893762"/>
                </a:cubicBezTo>
                <a:cubicBezTo>
                  <a:pt x="572763" y="4897482"/>
                  <a:pt x="562845" y="4903682"/>
                  <a:pt x="556646" y="4912361"/>
                </a:cubicBezTo>
                <a:cubicBezTo>
                  <a:pt x="519454" y="4927240"/>
                  <a:pt x="481022" y="4943359"/>
                  <a:pt x="443829" y="4961957"/>
                </a:cubicBezTo>
                <a:cubicBezTo>
                  <a:pt x="436390" y="4965678"/>
                  <a:pt x="426473" y="4969397"/>
                  <a:pt x="419034" y="4974357"/>
                </a:cubicBezTo>
                <a:cubicBezTo>
                  <a:pt x="440111" y="4943359"/>
                  <a:pt x="463666" y="4916081"/>
                  <a:pt x="495899" y="4893762"/>
                </a:cubicBezTo>
                <a:cubicBezTo>
                  <a:pt x="564086" y="4845405"/>
                  <a:pt x="642190" y="4810688"/>
                  <a:pt x="717815" y="4773489"/>
                </a:cubicBezTo>
                <a:cubicBezTo>
                  <a:pt x="783521" y="4740012"/>
                  <a:pt x="846749" y="4702814"/>
                  <a:pt x="911216" y="4666857"/>
                </a:cubicBezTo>
                <a:cubicBezTo>
                  <a:pt x="985600" y="4633379"/>
                  <a:pt x="1061226" y="4601141"/>
                  <a:pt x="1136850" y="4568903"/>
                </a:cubicBezTo>
                <a:cubicBezTo>
                  <a:pt x="1231072" y="4527985"/>
                  <a:pt x="1325292" y="4487069"/>
                  <a:pt x="1418272" y="4446151"/>
                </a:cubicBezTo>
                <a:cubicBezTo>
                  <a:pt x="1457944" y="4434991"/>
                  <a:pt x="1495136" y="4422593"/>
                  <a:pt x="1534809" y="4411433"/>
                </a:cubicBezTo>
                <a:cubicBezTo>
                  <a:pt x="1687298" y="4366796"/>
                  <a:pt x="1839789" y="4313479"/>
                  <a:pt x="1988558" y="4255203"/>
                </a:cubicBezTo>
                <a:cubicBezTo>
                  <a:pt x="1983599" y="4255203"/>
                  <a:pt x="1978640" y="4255203"/>
                  <a:pt x="1973681" y="4253963"/>
                </a:cubicBezTo>
                <a:cubicBezTo>
                  <a:pt x="2118731" y="4210567"/>
                  <a:pt x="2266262" y="4170889"/>
                  <a:pt x="2392715" y="4089054"/>
                </a:cubicBezTo>
                <a:cubicBezTo>
                  <a:pt x="2713810" y="3937783"/>
                  <a:pt x="2883656" y="3736916"/>
                  <a:pt x="3176237" y="3560847"/>
                </a:cubicBezTo>
                <a:cubicBezTo>
                  <a:pt x="3589072" y="3311624"/>
                  <a:pt x="4101089" y="3361221"/>
                  <a:pt x="4548638" y="3273186"/>
                </a:cubicBezTo>
                <a:cubicBezTo>
                  <a:pt x="4875932" y="3207471"/>
                  <a:pt x="5290008" y="3192592"/>
                  <a:pt x="5597466" y="3042561"/>
                </a:cubicBezTo>
                <a:cubicBezTo>
                  <a:pt x="5871451" y="2849134"/>
                  <a:pt x="6030139" y="2689184"/>
                  <a:pt x="6213622" y="2449878"/>
                </a:cubicBezTo>
                <a:cubicBezTo>
                  <a:pt x="6482646" y="2102701"/>
                  <a:pt x="6475208" y="1822479"/>
                  <a:pt x="6395864" y="1471582"/>
                </a:cubicBezTo>
                <a:cubicBezTo>
                  <a:pt x="6300404" y="1042570"/>
                  <a:pt x="6283048" y="560240"/>
                  <a:pt x="6092126" y="138667"/>
                </a:cubicBezTo>
                <a:close/>
              </a:path>
            </a:pathLst>
          </a:custGeom>
          <a:solidFill>
            <a:srgbClr val="7030A0"/>
          </a:solidFill>
          <a:ln>
            <a:noFill/>
          </a:ln>
          <a:effectLst/>
        </p:spPr>
        <p:txBody>
          <a:bodyPr wrap="square" anchor="ctr">
            <a:noAutofit/>
          </a:bodyPr>
          <a:lstStyle/>
          <a:p>
            <a:endParaRPr lang="en-US" sz="900" b="1" dirty="0">
              <a:solidFill>
                <a:srgbClr val="002060"/>
              </a:solidFill>
              <a:latin typeface="Garamond" panose="02020404030301010803" pitchFamily="18" charset="0"/>
            </a:endParaRPr>
          </a:p>
        </p:txBody>
      </p:sp>
      <p:sp>
        <p:nvSpPr>
          <p:cNvPr id="31" name="Oval 9">
            <a:extLst>
              <a:ext uri="{FF2B5EF4-FFF2-40B4-BE49-F238E27FC236}">
                <a16:creationId xmlns="" xmlns:a16="http://schemas.microsoft.com/office/drawing/2014/main" id="{B0432590-6C8E-144B-B4C9-52B8D0B28AF0}"/>
              </a:ext>
            </a:extLst>
          </p:cNvPr>
          <p:cNvSpPr>
            <a:spLocks noChangeArrowheads="1"/>
          </p:cNvSpPr>
          <p:nvPr/>
        </p:nvSpPr>
        <p:spPr bwMode="auto">
          <a:xfrm>
            <a:off x="1608234" y="2452265"/>
            <a:ext cx="817140" cy="818580"/>
          </a:xfrm>
          <a:prstGeom prst="ellipse">
            <a:avLst/>
          </a:prstGeom>
          <a:solidFill>
            <a:srgbClr val="7030A0"/>
          </a:solidFill>
          <a:ln>
            <a:noFill/>
          </a:ln>
        </p:spPr>
        <p:txBody>
          <a:bodyPr vert="horz" wrap="square" lIns="91416" tIns="45708" rIns="91416" bIns="45708" numCol="1" anchor="t" anchorCtr="0" compatLnSpc="1">
            <a:prstTxWarp prst="textNoShape">
              <a:avLst/>
            </a:prstTxWarp>
          </a:bodyPr>
          <a:lstStyle/>
          <a:p>
            <a:endParaRPr lang="id-ID" sz="3599" b="1" dirty="0">
              <a:solidFill>
                <a:srgbClr val="002060"/>
              </a:solidFill>
              <a:latin typeface="Garamond" panose="02020404030301010803" pitchFamily="18" charset="0"/>
            </a:endParaRPr>
          </a:p>
        </p:txBody>
      </p:sp>
      <p:sp>
        <p:nvSpPr>
          <p:cNvPr id="32" name="Freeform 936">
            <a:extLst>
              <a:ext uri="{FF2B5EF4-FFF2-40B4-BE49-F238E27FC236}">
                <a16:creationId xmlns="" xmlns:a16="http://schemas.microsoft.com/office/drawing/2014/main" id="{CC1E86AB-DA9B-1847-8F98-2CCF7D700EF7}"/>
              </a:ext>
            </a:extLst>
          </p:cNvPr>
          <p:cNvSpPr>
            <a:spLocks noChangeArrowheads="1"/>
          </p:cNvSpPr>
          <p:nvPr/>
        </p:nvSpPr>
        <p:spPr bwMode="auto">
          <a:xfrm>
            <a:off x="1737811" y="2666323"/>
            <a:ext cx="464716" cy="464716"/>
          </a:xfrm>
          <a:custGeom>
            <a:avLst/>
            <a:gdLst>
              <a:gd name="T0" fmla="*/ 166384 w 296503"/>
              <a:gd name="T1" fmla="*/ 230760 h 296053"/>
              <a:gd name="T2" fmla="*/ 159150 w 296503"/>
              <a:gd name="T3" fmla="*/ 233316 h 296053"/>
              <a:gd name="T4" fmla="*/ 136001 w 296503"/>
              <a:gd name="T5" fmla="*/ 243537 h 296053"/>
              <a:gd name="T6" fmla="*/ 138171 w 296503"/>
              <a:gd name="T7" fmla="*/ 254490 h 296053"/>
              <a:gd name="T8" fmla="*/ 121171 w 296503"/>
              <a:gd name="T9" fmla="*/ 273839 h 296053"/>
              <a:gd name="T10" fmla="*/ 232576 w 296503"/>
              <a:gd name="T11" fmla="*/ 290999 h 296053"/>
              <a:gd name="T12" fmla="*/ 227512 w 296503"/>
              <a:gd name="T13" fmla="*/ 244632 h 296053"/>
              <a:gd name="T14" fmla="*/ 222447 w 296503"/>
              <a:gd name="T15" fmla="*/ 239522 h 296053"/>
              <a:gd name="T16" fmla="*/ 194596 w 296503"/>
              <a:gd name="T17" fmla="*/ 205569 h 296053"/>
              <a:gd name="T18" fmla="*/ 57149 w 296503"/>
              <a:gd name="T19" fmla="*/ 178553 h 296053"/>
              <a:gd name="T20" fmla="*/ 56789 w 296503"/>
              <a:gd name="T21" fmla="*/ 190601 h 296053"/>
              <a:gd name="T22" fmla="*/ 45215 w 296503"/>
              <a:gd name="T23" fmla="*/ 190966 h 296053"/>
              <a:gd name="T24" fmla="*/ 45215 w 296503"/>
              <a:gd name="T25" fmla="*/ 263980 h 296053"/>
              <a:gd name="T26" fmla="*/ 128044 w 296503"/>
              <a:gd name="T27" fmla="*/ 249744 h 296053"/>
              <a:gd name="T28" fmla="*/ 149746 w 296503"/>
              <a:gd name="T29" fmla="*/ 220537 h 296053"/>
              <a:gd name="T30" fmla="*/ 188809 w 296503"/>
              <a:gd name="T31" fmla="*/ 197173 h 296053"/>
              <a:gd name="T32" fmla="*/ 166745 w 296503"/>
              <a:gd name="T33" fmla="*/ 169790 h 296053"/>
              <a:gd name="T34" fmla="*/ 147214 w 296503"/>
              <a:gd name="T35" fmla="*/ 176363 h 296053"/>
              <a:gd name="T36" fmla="*/ 100915 w 296503"/>
              <a:gd name="T37" fmla="*/ 134015 h 296053"/>
              <a:gd name="T38" fmla="*/ 112852 w 296503"/>
              <a:gd name="T39" fmla="*/ 126347 h 296053"/>
              <a:gd name="T40" fmla="*/ 166745 w 296503"/>
              <a:gd name="T41" fmla="*/ 160664 h 296053"/>
              <a:gd name="T42" fmla="*/ 225341 w 296503"/>
              <a:gd name="T43" fmla="*/ 129633 h 296053"/>
              <a:gd name="T44" fmla="*/ 168916 w 296503"/>
              <a:gd name="T45" fmla="*/ 63917 h 296053"/>
              <a:gd name="T46" fmla="*/ 197852 w 296503"/>
              <a:gd name="T47" fmla="*/ 188410 h 296053"/>
              <a:gd name="T48" fmla="*/ 197852 w 296503"/>
              <a:gd name="T49" fmla="*/ 196808 h 296053"/>
              <a:gd name="T50" fmla="*/ 231852 w 296503"/>
              <a:gd name="T51" fmla="*/ 235141 h 296053"/>
              <a:gd name="T52" fmla="*/ 232576 w 296503"/>
              <a:gd name="T53" fmla="*/ 300125 h 296053"/>
              <a:gd name="T54" fmla="*/ 112128 w 296503"/>
              <a:gd name="T55" fmla="*/ 273839 h 296053"/>
              <a:gd name="T56" fmla="*/ 45215 w 296503"/>
              <a:gd name="T57" fmla="*/ 273108 h 296053"/>
              <a:gd name="T58" fmla="*/ 48469 w 296503"/>
              <a:gd name="T59" fmla="*/ 182204 h 296053"/>
              <a:gd name="T60" fmla="*/ 100915 w 296503"/>
              <a:gd name="T61" fmla="*/ 125252 h 296053"/>
              <a:gd name="T62" fmla="*/ 168916 w 296503"/>
              <a:gd name="T63" fmla="*/ 63917 h 296053"/>
              <a:gd name="T64" fmla="*/ 172561 w 296503"/>
              <a:gd name="T65" fmla="*/ 1367 h 296053"/>
              <a:gd name="T66" fmla="*/ 257358 w 296503"/>
              <a:gd name="T67" fmla="*/ 36705 h 296053"/>
              <a:gd name="T68" fmla="*/ 261707 w 296503"/>
              <a:gd name="T69" fmla="*/ 90991 h 296053"/>
              <a:gd name="T70" fmla="*/ 298307 w 296503"/>
              <a:gd name="T71" fmla="*/ 129611 h 296053"/>
              <a:gd name="T72" fmla="*/ 261707 w 296503"/>
              <a:gd name="T73" fmla="*/ 168229 h 296053"/>
              <a:gd name="T74" fmla="*/ 257358 w 296503"/>
              <a:gd name="T75" fmla="*/ 222878 h 296053"/>
              <a:gd name="T76" fmla="*/ 237428 w 296503"/>
              <a:gd name="T77" fmla="*/ 218142 h 296053"/>
              <a:gd name="T78" fmla="*/ 252647 w 296503"/>
              <a:gd name="T79" fmla="*/ 213770 h 296053"/>
              <a:gd name="T80" fmla="*/ 254097 w 296503"/>
              <a:gd name="T81" fmla="*/ 163127 h 296053"/>
              <a:gd name="T82" fmla="*/ 254097 w 296503"/>
              <a:gd name="T83" fmla="*/ 96090 h 296053"/>
              <a:gd name="T84" fmla="*/ 252647 w 296503"/>
              <a:gd name="T85" fmla="*/ 45814 h 296053"/>
              <a:gd name="T86" fmla="*/ 202639 w 296503"/>
              <a:gd name="T87" fmla="*/ 44356 h 296053"/>
              <a:gd name="T88" fmla="*/ 135960 w 296503"/>
              <a:gd name="T89" fmla="*/ 44356 h 296053"/>
              <a:gd name="T90" fmla="*/ 85952 w 296503"/>
              <a:gd name="T91" fmla="*/ 45814 h 296053"/>
              <a:gd name="T92" fmla="*/ 84502 w 296503"/>
              <a:gd name="T93" fmla="*/ 96090 h 296053"/>
              <a:gd name="T94" fmla="*/ 54426 w 296503"/>
              <a:gd name="T95" fmla="*/ 132890 h 296053"/>
              <a:gd name="T96" fmla="*/ 48264 w 296503"/>
              <a:gd name="T97" fmla="*/ 139080 h 296053"/>
              <a:gd name="T98" fmla="*/ 41741 w 296503"/>
              <a:gd name="T99" fmla="*/ 126331 h 296053"/>
              <a:gd name="T100" fmla="*/ 76893 w 296503"/>
              <a:gd name="T101" fmla="*/ 41077 h 296053"/>
              <a:gd name="T102" fmla="*/ 131250 w 296503"/>
              <a:gd name="T103" fmla="*/ 36705 h 2960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96503" h="296053">
                <a:moveTo>
                  <a:pt x="193419" y="202780"/>
                </a:moveTo>
                <a:cubicBezTo>
                  <a:pt x="179398" y="202780"/>
                  <a:pt x="167175" y="213584"/>
                  <a:pt x="165377" y="227629"/>
                </a:cubicBezTo>
                <a:cubicBezTo>
                  <a:pt x="165377" y="229069"/>
                  <a:pt x="164299" y="230510"/>
                  <a:pt x="162501" y="231230"/>
                </a:cubicBezTo>
                <a:cubicBezTo>
                  <a:pt x="161063" y="231590"/>
                  <a:pt x="159266" y="231230"/>
                  <a:pt x="158187" y="230150"/>
                </a:cubicBezTo>
                <a:cubicBezTo>
                  <a:pt x="155671" y="227989"/>
                  <a:pt x="152075" y="226548"/>
                  <a:pt x="148840" y="226548"/>
                </a:cubicBezTo>
                <a:cubicBezTo>
                  <a:pt x="141290" y="226548"/>
                  <a:pt x="135178" y="232670"/>
                  <a:pt x="135178" y="240233"/>
                </a:cubicBezTo>
                <a:cubicBezTo>
                  <a:pt x="135178" y="242754"/>
                  <a:pt x="135897" y="244915"/>
                  <a:pt x="136976" y="246715"/>
                </a:cubicBezTo>
                <a:cubicBezTo>
                  <a:pt x="137695" y="248156"/>
                  <a:pt x="137695" y="249596"/>
                  <a:pt x="137335" y="251037"/>
                </a:cubicBezTo>
                <a:cubicBezTo>
                  <a:pt x="136616" y="252477"/>
                  <a:pt x="135538" y="253198"/>
                  <a:pt x="134100" y="253558"/>
                </a:cubicBezTo>
                <a:cubicBezTo>
                  <a:pt x="125831" y="255358"/>
                  <a:pt x="120438" y="262201"/>
                  <a:pt x="120438" y="270124"/>
                </a:cubicBezTo>
                <a:cubicBezTo>
                  <a:pt x="120438" y="279487"/>
                  <a:pt x="127988" y="287050"/>
                  <a:pt x="137335" y="287050"/>
                </a:cubicBezTo>
                <a:lnTo>
                  <a:pt x="231169" y="287050"/>
                </a:lnTo>
                <a:cubicBezTo>
                  <a:pt x="243752" y="287050"/>
                  <a:pt x="254178" y="276606"/>
                  <a:pt x="254178" y="264002"/>
                </a:cubicBezTo>
                <a:cubicBezTo>
                  <a:pt x="254178" y="249957"/>
                  <a:pt x="241235" y="238432"/>
                  <a:pt x="226135" y="241313"/>
                </a:cubicBezTo>
                <a:cubicBezTo>
                  <a:pt x="224697" y="242034"/>
                  <a:pt x="223259" y="241313"/>
                  <a:pt x="222181" y="240233"/>
                </a:cubicBezTo>
                <a:cubicBezTo>
                  <a:pt x="221102" y="239153"/>
                  <a:pt x="220743" y="237712"/>
                  <a:pt x="221102" y="236272"/>
                </a:cubicBezTo>
                <a:cubicBezTo>
                  <a:pt x="221462" y="234471"/>
                  <a:pt x="221462" y="232670"/>
                  <a:pt x="221462" y="231230"/>
                </a:cubicBezTo>
                <a:cubicBezTo>
                  <a:pt x="221462" y="215744"/>
                  <a:pt x="208879" y="202780"/>
                  <a:pt x="193419" y="202780"/>
                </a:cubicBezTo>
                <a:close/>
                <a:moveTo>
                  <a:pt x="100305" y="132195"/>
                </a:moveTo>
                <a:cubicBezTo>
                  <a:pt x="76577" y="132195"/>
                  <a:pt x="56804" y="152002"/>
                  <a:pt x="56804" y="176130"/>
                </a:cubicBezTo>
                <a:cubicBezTo>
                  <a:pt x="56804" y="178651"/>
                  <a:pt x="57163" y="181172"/>
                  <a:pt x="57882" y="184053"/>
                </a:cubicBezTo>
                <a:cubicBezTo>
                  <a:pt x="57882" y="185494"/>
                  <a:pt x="57523" y="186934"/>
                  <a:pt x="56444" y="188015"/>
                </a:cubicBezTo>
                <a:cubicBezTo>
                  <a:pt x="55366" y="189095"/>
                  <a:pt x="53928" y="189455"/>
                  <a:pt x="52490" y="189095"/>
                </a:cubicBezTo>
                <a:cubicBezTo>
                  <a:pt x="49973" y="188735"/>
                  <a:pt x="47456" y="188375"/>
                  <a:pt x="44940" y="188375"/>
                </a:cubicBezTo>
                <a:cubicBezTo>
                  <a:pt x="25166" y="188375"/>
                  <a:pt x="8988" y="204580"/>
                  <a:pt x="8988" y="224387"/>
                </a:cubicBezTo>
                <a:cubicBezTo>
                  <a:pt x="8988" y="244555"/>
                  <a:pt x="25166" y="260400"/>
                  <a:pt x="44940" y="260400"/>
                </a:cubicBezTo>
                <a:lnTo>
                  <a:pt x="113248" y="260400"/>
                </a:lnTo>
                <a:cubicBezTo>
                  <a:pt x="115764" y="254278"/>
                  <a:pt x="120798" y="249236"/>
                  <a:pt x="127269" y="246355"/>
                </a:cubicBezTo>
                <a:cubicBezTo>
                  <a:pt x="126550" y="244555"/>
                  <a:pt x="126550" y="242394"/>
                  <a:pt x="126550" y="240233"/>
                </a:cubicBezTo>
                <a:cubicBezTo>
                  <a:pt x="126550" y="227989"/>
                  <a:pt x="136616" y="217545"/>
                  <a:pt x="148840" y="217545"/>
                </a:cubicBezTo>
                <a:cubicBezTo>
                  <a:pt x="152075" y="217545"/>
                  <a:pt x="155311" y="218265"/>
                  <a:pt x="158187" y="219706"/>
                </a:cubicBezTo>
                <a:cubicBezTo>
                  <a:pt x="162142" y="206381"/>
                  <a:pt x="174006" y="196658"/>
                  <a:pt x="187667" y="194497"/>
                </a:cubicBezTo>
                <a:cubicBezTo>
                  <a:pt x="188027" y="192696"/>
                  <a:pt x="188027" y="191256"/>
                  <a:pt x="188027" y="189455"/>
                </a:cubicBezTo>
                <a:cubicBezTo>
                  <a:pt x="188027" y="177211"/>
                  <a:pt x="177960" y="167487"/>
                  <a:pt x="165737" y="167487"/>
                </a:cubicBezTo>
                <a:cubicBezTo>
                  <a:pt x="160344" y="167487"/>
                  <a:pt x="155311" y="169288"/>
                  <a:pt x="150997" y="173249"/>
                </a:cubicBezTo>
                <a:cubicBezTo>
                  <a:pt x="149918" y="173970"/>
                  <a:pt x="148121" y="174690"/>
                  <a:pt x="146323" y="173970"/>
                </a:cubicBezTo>
                <a:cubicBezTo>
                  <a:pt x="144885" y="173609"/>
                  <a:pt x="143807" y="172169"/>
                  <a:pt x="143807" y="170368"/>
                </a:cubicBezTo>
                <a:cubicBezTo>
                  <a:pt x="140930" y="148761"/>
                  <a:pt x="122236" y="132195"/>
                  <a:pt x="100305" y="132195"/>
                </a:cubicBezTo>
                <a:close/>
                <a:moveTo>
                  <a:pt x="167894" y="71693"/>
                </a:moveTo>
                <a:cubicBezTo>
                  <a:pt x="138054" y="71693"/>
                  <a:pt x="113607" y="95462"/>
                  <a:pt x="112169" y="124632"/>
                </a:cubicBezTo>
                <a:cubicBezTo>
                  <a:pt x="130864" y="128954"/>
                  <a:pt x="145964" y="143359"/>
                  <a:pt x="150997" y="162085"/>
                </a:cubicBezTo>
                <a:cubicBezTo>
                  <a:pt x="155671" y="159564"/>
                  <a:pt x="160704" y="158484"/>
                  <a:pt x="165737" y="158484"/>
                </a:cubicBezTo>
                <a:cubicBezTo>
                  <a:pt x="178679" y="158484"/>
                  <a:pt x="189465" y="166047"/>
                  <a:pt x="194498" y="176851"/>
                </a:cubicBezTo>
                <a:cubicBezTo>
                  <a:pt x="212114" y="167487"/>
                  <a:pt x="223978" y="149121"/>
                  <a:pt x="223978" y="127873"/>
                </a:cubicBezTo>
                <a:cubicBezTo>
                  <a:pt x="223978" y="96902"/>
                  <a:pt x="198812" y="71693"/>
                  <a:pt x="167894" y="71693"/>
                </a:cubicBezTo>
                <a:close/>
                <a:moveTo>
                  <a:pt x="167894" y="63050"/>
                </a:moveTo>
                <a:cubicBezTo>
                  <a:pt x="203486" y="63050"/>
                  <a:pt x="232966" y="92220"/>
                  <a:pt x="232966" y="127873"/>
                </a:cubicBezTo>
                <a:cubicBezTo>
                  <a:pt x="232966" y="153442"/>
                  <a:pt x="217867" y="175410"/>
                  <a:pt x="196655" y="185854"/>
                </a:cubicBezTo>
                <a:cubicBezTo>
                  <a:pt x="197015" y="187294"/>
                  <a:pt x="197015" y="188375"/>
                  <a:pt x="197015" y="189455"/>
                </a:cubicBezTo>
                <a:cubicBezTo>
                  <a:pt x="197015" y="191256"/>
                  <a:pt x="197015" y="192696"/>
                  <a:pt x="196655" y="194137"/>
                </a:cubicBezTo>
                <a:cubicBezTo>
                  <a:pt x="215709" y="195577"/>
                  <a:pt x="230450" y="211783"/>
                  <a:pt x="230450" y="231230"/>
                </a:cubicBezTo>
                <a:cubicBezTo>
                  <a:pt x="230450" y="231590"/>
                  <a:pt x="230450" y="231590"/>
                  <a:pt x="230450" y="231950"/>
                </a:cubicBezTo>
                <a:cubicBezTo>
                  <a:pt x="248425" y="231950"/>
                  <a:pt x="263165" y="246355"/>
                  <a:pt x="263165" y="264002"/>
                </a:cubicBezTo>
                <a:cubicBezTo>
                  <a:pt x="263165" y="281648"/>
                  <a:pt x="248785" y="296053"/>
                  <a:pt x="231169" y="296053"/>
                </a:cubicBezTo>
                <a:lnTo>
                  <a:pt x="137335" y="296053"/>
                </a:lnTo>
                <a:cubicBezTo>
                  <a:pt x="122955" y="296053"/>
                  <a:pt x="111450" y="284529"/>
                  <a:pt x="111450" y="270124"/>
                </a:cubicBezTo>
                <a:cubicBezTo>
                  <a:pt x="111450" y="270124"/>
                  <a:pt x="111450" y="269764"/>
                  <a:pt x="111450" y="269403"/>
                </a:cubicBezTo>
                <a:lnTo>
                  <a:pt x="44940" y="269403"/>
                </a:lnTo>
                <a:cubicBezTo>
                  <a:pt x="20133" y="269403"/>
                  <a:pt x="0" y="249236"/>
                  <a:pt x="0" y="224387"/>
                </a:cubicBezTo>
                <a:cubicBezTo>
                  <a:pt x="0" y="198818"/>
                  <a:pt x="21931" y="177571"/>
                  <a:pt x="48175" y="179732"/>
                </a:cubicBezTo>
                <a:cubicBezTo>
                  <a:pt x="48175" y="178291"/>
                  <a:pt x="48175" y="177211"/>
                  <a:pt x="48175" y="176130"/>
                </a:cubicBezTo>
                <a:cubicBezTo>
                  <a:pt x="48175" y="146960"/>
                  <a:pt x="71544" y="123552"/>
                  <a:pt x="100305" y="123552"/>
                </a:cubicBezTo>
                <a:cubicBezTo>
                  <a:pt x="101384" y="123552"/>
                  <a:pt x="102462" y="123552"/>
                  <a:pt x="103181" y="123552"/>
                </a:cubicBezTo>
                <a:cubicBezTo>
                  <a:pt x="105338" y="89700"/>
                  <a:pt x="133740" y="63050"/>
                  <a:pt x="167894" y="63050"/>
                </a:cubicBezTo>
                <a:close/>
                <a:moveTo>
                  <a:pt x="165394" y="1347"/>
                </a:moveTo>
                <a:cubicBezTo>
                  <a:pt x="166835" y="-450"/>
                  <a:pt x="169717" y="-450"/>
                  <a:pt x="171517" y="1347"/>
                </a:cubicBezTo>
                <a:lnTo>
                  <a:pt x="206456" y="36207"/>
                </a:lnTo>
                <a:lnTo>
                  <a:pt x="255801" y="36207"/>
                </a:lnTo>
                <a:cubicBezTo>
                  <a:pt x="258323" y="36207"/>
                  <a:pt x="260124" y="38004"/>
                  <a:pt x="260124" y="40520"/>
                </a:cubicBezTo>
                <a:lnTo>
                  <a:pt x="260124" y="89756"/>
                </a:lnTo>
                <a:lnTo>
                  <a:pt x="295062" y="124616"/>
                </a:lnTo>
                <a:cubicBezTo>
                  <a:pt x="295782" y="125335"/>
                  <a:pt x="296503" y="126773"/>
                  <a:pt x="296503" y="127851"/>
                </a:cubicBezTo>
                <a:cubicBezTo>
                  <a:pt x="296503" y="128929"/>
                  <a:pt x="295782" y="130007"/>
                  <a:pt x="295062" y="131085"/>
                </a:cubicBezTo>
                <a:lnTo>
                  <a:pt x="260124" y="165946"/>
                </a:lnTo>
                <a:lnTo>
                  <a:pt x="260124" y="215182"/>
                </a:lnTo>
                <a:cubicBezTo>
                  <a:pt x="260124" y="217697"/>
                  <a:pt x="258323" y="219854"/>
                  <a:pt x="255801" y="219854"/>
                </a:cubicBezTo>
                <a:lnTo>
                  <a:pt x="240313" y="219854"/>
                </a:lnTo>
                <a:cubicBezTo>
                  <a:pt x="238152" y="219854"/>
                  <a:pt x="235991" y="217697"/>
                  <a:pt x="235991" y="215182"/>
                </a:cubicBezTo>
                <a:cubicBezTo>
                  <a:pt x="235991" y="212666"/>
                  <a:pt x="238152" y="210869"/>
                  <a:pt x="240313" y="210869"/>
                </a:cubicBezTo>
                <a:lnTo>
                  <a:pt x="251119" y="210869"/>
                </a:lnTo>
                <a:lnTo>
                  <a:pt x="251119" y="164149"/>
                </a:lnTo>
                <a:cubicBezTo>
                  <a:pt x="251119" y="162711"/>
                  <a:pt x="251839" y="161993"/>
                  <a:pt x="252560" y="160914"/>
                </a:cubicBezTo>
                <a:lnTo>
                  <a:pt x="285697" y="127851"/>
                </a:lnTo>
                <a:lnTo>
                  <a:pt x="252560" y="94787"/>
                </a:lnTo>
                <a:cubicBezTo>
                  <a:pt x="251839" y="94069"/>
                  <a:pt x="251119" y="92990"/>
                  <a:pt x="251119" y="91912"/>
                </a:cubicBezTo>
                <a:lnTo>
                  <a:pt x="251119" y="45192"/>
                </a:lnTo>
                <a:lnTo>
                  <a:pt x="204655" y="45192"/>
                </a:lnTo>
                <a:cubicBezTo>
                  <a:pt x="203214" y="45192"/>
                  <a:pt x="202133" y="44833"/>
                  <a:pt x="201413" y="43754"/>
                </a:cubicBezTo>
                <a:lnTo>
                  <a:pt x="168276" y="10691"/>
                </a:lnTo>
                <a:lnTo>
                  <a:pt x="135138" y="43754"/>
                </a:lnTo>
                <a:cubicBezTo>
                  <a:pt x="134418" y="44833"/>
                  <a:pt x="133337" y="45192"/>
                  <a:pt x="131897" y="45192"/>
                </a:cubicBezTo>
                <a:lnTo>
                  <a:pt x="85432" y="45192"/>
                </a:lnTo>
                <a:lnTo>
                  <a:pt x="85432" y="91912"/>
                </a:lnTo>
                <a:cubicBezTo>
                  <a:pt x="85432" y="92990"/>
                  <a:pt x="84712" y="94069"/>
                  <a:pt x="83992" y="94787"/>
                </a:cubicBezTo>
                <a:lnTo>
                  <a:pt x="50854" y="127851"/>
                </a:lnTo>
                <a:lnTo>
                  <a:pt x="54096" y="131085"/>
                </a:lnTo>
                <a:cubicBezTo>
                  <a:pt x="55897" y="132523"/>
                  <a:pt x="55897" y="135757"/>
                  <a:pt x="54096" y="137195"/>
                </a:cubicBezTo>
                <a:cubicBezTo>
                  <a:pt x="52295" y="138992"/>
                  <a:pt x="49413" y="138992"/>
                  <a:pt x="47973" y="137195"/>
                </a:cubicBezTo>
                <a:lnTo>
                  <a:pt x="41489" y="131085"/>
                </a:lnTo>
                <a:cubicBezTo>
                  <a:pt x="39688" y="129288"/>
                  <a:pt x="39688" y="126413"/>
                  <a:pt x="41489" y="124616"/>
                </a:cubicBezTo>
                <a:lnTo>
                  <a:pt x="76428" y="89756"/>
                </a:lnTo>
                <a:lnTo>
                  <a:pt x="76428" y="40520"/>
                </a:lnTo>
                <a:cubicBezTo>
                  <a:pt x="76428" y="38004"/>
                  <a:pt x="78228" y="36207"/>
                  <a:pt x="80750" y="36207"/>
                </a:cubicBezTo>
                <a:lnTo>
                  <a:pt x="130456" y="36207"/>
                </a:lnTo>
                <a:lnTo>
                  <a:pt x="165394" y="1347"/>
                </a:lnTo>
                <a:close/>
              </a:path>
            </a:pathLst>
          </a:custGeom>
          <a:solidFill>
            <a:schemeClr val="bg1"/>
          </a:solidFill>
          <a:ln>
            <a:noFill/>
          </a:ln>
          <a:effectLst/>
        </p:spPr>
        <p:txBody>
          <a:bodyPr anchor="ctr"/>
          <a:lstStyle/>
          <a:p>
            <a:endParaRPr lang="en-US" sz="900" b="1" dirty="0">
              <a:solidFill>
                <a:srgbClr val="002060"/>
              </a:solidFill>
              <a:latin typeface="Garamond" panose="02020404030301010803" pitchFamily="18" charset="0"/>
            </a:endParaRPr>
          </a:p>
        </p:txBody>
      </p:sp>
      <p:sp>
        <p:nvSpPr>
          <p:cNvPr id="33" name="Oval 9">
            <a:extLst>
              <a:ext uri="{FF2B5EF4-FFF2-40B4-BE49-F238E27FC236}">
                <a16:creationId xmlns="" xmlns:a16="http://schemas.microsoft.com/office/drawing/2014/main" id="{A1EDC10A-87AE-B74F-A0A4-0FEE5816A19C}"/>
              </a:ext>
            </a:extLst>
          </p:cNvPr>
          <p:cNvSpPr>
            <a:spLocks noChangeArrowheads="1"/>
          </p:cNvSpPr>
          <p:nvPr/>
        </p:nvSpPr>
        <p:spPr bwMode="auto">
          <a:xfrm>
            <a:off x="1776849" y="4854857"/>
            <a:ext cx="817140" cy="818580"/>
          </a:xfrm>
          <a:prstGeom prst="ellipse">
            <a:avLst/>
          </a:prstGeom>
          <a:solidFill>
            <a:schemeClr val="accent3"/>
          </a:solidFill>
          <a:ln>
            <a:noFill/>
          </a:ln>
        </p:spPr>
        <p:txBody>
          <a:bodyPr vert="horz" wrap="square" lIns="91416" tIns="45708" rIns="91416" bIns="45708" numCol="1" anchor="t" anchorCtr="0" compatLnSpc="1">
            <a:prstTxWarp prst="textNoShape">
              <a:avLst/>
            </a:prstTxWarp>
          </a:bodyPr>
          <a:lstStyle/>
          <a:p>
            <a:endParaRPr lang="id-ID" sz="3599" b="1" dirty="0">
              <a:solidFill>
                <a:srgbClr val="002060"/>
              </a:solidFill>
              <a:latin typeface="Garamond" panose="02020404030301010803" pitchFamily="18" charset="0"/>
            </a:endParaRPr>
          </a:p>
        </p:txBody>
      </p:sp>
      <p:sp>
        <p:nvSpPr>
          <p:cNvPr id="34" name="Oval 9">
            <a:extLst>
              <a:ext uri="{FF2B5EF4-FFF2-40B4-BE49-F238E27FC236}">
                <a16:creationId xmlns="" xmlns:a16="http://schemas.microsoft.com/office/drawing/2014/main" id="{105340E3-DDD7-7D4C-BCA1-568EE4589DC2}"/>
              </a:ext>
            </a:extLst>
          </p:cNvPr>
          <p:cNvSpPr>
            <a:spLocks noChangeArrowheads="1"/>
          </p:cNvSpPr>
          <p:nvPr/>
        </p:nvSpPr>
        <p:spPr bwMode="auto">
          <a:xfrm>
            <a:off x="1610143" y="3683746"/>
            <a:ext cx="817140" cy="818580"/>
          </a:xfrm>
          <a:prstGeom prst="ellipse">
            <a:avLst/>
          </a:prstGeom>
          <a:solidFill>
            <a:schemeClr val="accent4"/>
          </a:solidFill>
          <a:ln>
            <a:noFill/>
          </a:ln>
        </p:spPr>
        <p:txBody>
          <a:bodyPr vert="horz" wrap="square" lIns="91416" tIns="45708" rIns="91416" bIns="45708" numCol="1" anchor="t" anchorCtr="0" compatLnSpc="1">
            <a:prstTxWarp prst="textNoShape">
              <a:avLst/>
            </a:prstTxWarp>
          </a:bodyPr>
          <a:lstStyle/>
          <a:p>
            <a:endParaRPr lang="id-ID" sz="3599" b="1" dirty="0">
              <a:solidFill>
                <a:srgbClr val="002060"/>
              </a:solidFill>
              <a:latin typeface="Garamond" panose="02020404030301010803" pitchFamily="18" charset="0"/>
            </a:endParaRPr>
          </a:p>
        </p:txBody>
      </p:sp>
      <p:sp>
        <p:nvSpPr>
          <p:cNvPr id="35" name="Oval 9">
            <a:extLst>
              <a:ext uri="{FF2B5EF4-FFF2-40B4-BE49-F238E27FC236}">
                <a16:creationId xmlns="" xmlns:a16="http://schemas.microsoft.com/office/drawing/2014/main" id="{2C92C73C-A4B6-D64B-AAF3-3CE6DC553038}"/>
              </a:ext>
            </a:extLst>
          </p:cNvPr>
          <p:cNvSpPr>
            <a:spLocks noChangeArrowheads="1"/>
          </p:cNvSpPr>
          <p:nvPr/>
        </p:nvSpPr>
        <p:spPr bwMode="auto">
          <a:xfrm>
            <a:off x="4509489" y="4446247"/>
            <a:ext cx="817140" cy="818580"/>
          </a:xfrm>
          <a:prstGeom prst="ellipse">
            <a:avLst/>
          </a:prstGeom>
          <a:solidFill>
            <a:srgbClr val="002060"/>
          </a:solidFill>
          <a:ln>
            <a:noFill/>
          </a:ln>
        </p:spPr>
        <p:txBody>
          <a:bodyPr vert="horz" wrap="square" lIns="91416" tIns="45708" rIns="91416" bIns="45708" numCol="1" anchor="t" anchorCtr="0" compatLnSpc="1">
            <a:prstTxWarp prst="textNoShape">
              <a:avLst/>
            </a:prstTxWarp>
          </a:bodyPr>
          <a:lstStyle/>
          <a:p>
            <a:endParaRPr lang="id-ID" sz="3599" b="1" dirty="0">
              <a:solidFill>
                <a:srgbClr val="002060"/>
              </a:solidFill>
              <a:latin typeface="Garamond" panose="02020404030301010803" pitchFamily="18" charset="0"/>
            </a:endParaRPr>
          </a:p>
        </p:txBody>
      </p:sp>
      <p:sp>
        <p:nvSpPr>
          <p:cNvPr id="36" name="Oval 9">
            <a:extLst>
              <a:ext uri="{FF2B5EF4-FFF2-40B4-BE49-F238E27FC236}">
                <a16:creationId xmlns="" xmlns:a16="http://schemas.microsoft.com/office/drawing/2014/main" id="{7E3D876D-1C9E-694E-8B6F-0C8D269506EF}"/>
              </a:ext>
            </a:extLst>
          </p:cNvPr>
          <p:cNvSpPr>
            <a:spLocks noChangeArrowheads="1"/>
          </p:cNvSpPr>
          <p:nvPr/>
        </p:nvSpPr>
        <p:spPr bwMode="auto">
          <a:xfrm>
            <a:off x="7037206" y="5098815"/>
            <a:ext cx="817140" cy="818580"/>
          </a:xfrm>
          <a:prstGeom prst="ellipse">
            <a:avLst/>
          </a:prstGeom>
          <a:solidFill>
            <a:schemeClr val="accent2"/>
          </a:solidFill>
          <a:ln>
            <a:noFill/>
          </a:ln>
        </p:spPr>
        <p:txBody>
          <a:bodyPr vert="horz" wrap="square" lIns="91416" tIns="45708" rIns="91416" bIns="45708" numCol="1" anchor="t" anchorCtr="0" compatLnSpc="1">
            <a:prstTxWarp prst="textNoShape">
              <a:avLst/>
            </a:prstTxWarp>
          </a:bodyPr>
          <a:lstStyle/>
          <a:p>
            <a:endParaRPr lang="id-ID" sz="3599" b="1" dirty="0">
              <a:solidFill>
                <a:srgbClr val="002060"/>
              </a:solidFill>
              <a:latin typeface="Garamond" panose="02020404030301010803" pitchFamily="18" charset="0"/>
            </a:endParaRPr>
          </a:p>
        </p:txBody>
      </p:sp>
      <p:sp>
        <p:nvSpPr>
          <p:cNvPr id="37" name="Oval 9">
            <a:extLst>
              <a:ext uri="{FF2B5EF4-FFF2-40B4-BE49-F238E27FC236}">
                <a16:creationId xmlns="" xmlns:a16="http://schemas.microsoft.com/office/drawing/2014/main" id="{CF810E16-8FC8-5B4A-B1D8-0E6585A55FD6}"/>
              </a:ext>
            </a:extLst>
          </p:cNvPr>
          <p:cNvSpPr>
            <a:spLocks noChangeArrowheads="1"/>
          </p:cNvSpPr>
          <p:nvPr/>
        </p:nvSpPr>
        <p:spPr bwMode="auto">
          <a:xfrm>
            <a:off x="6895078" y="1470695"/>
            <a:ext cx="817140" cy="818580"/>
          </a:xfrm>
          <a:prstGeom prst="ellipse">
            <a:avLst/>
          </a:prstGeom>
          <a:solidFill>
            <a:schemeClr val="accent5"/>
          </a:solidFill>
          <a:ln>
            <a:noFill/>
          </a:ln>
        </p:spPr>
        <p:txBody>
          <a:bodyPr vert="horz" wrap="square" lIns="91416" tIns="45708" rIns="91416" bIns="45708" numCol="1" anchor="t" anchorCtr="0" compatLnSpc="1">
            <a:prstTxWarp prst="textNoShape">
              <a:avLst/>
            </a:prstTxWarp>
          </a:bodyPr>
          <a:lstStyle/>
          <a:p>
            <a:endParaRPr lang="id-ID" sz="3599" b="1" dirty="0">
              <a:solidFill>
                <a:srgbClr val="002060"/>
              </a:solidFill>
              <a:latin typeface="Garamond" panose="02020404030301010803" pitchFamily="18" charset="0"/>
            </a:endParaRPr>
          </a:p>
        </p:txBody>
      </p:sp>
      <p:sp>
        <p:nvSpPr>
          <p:cNvPr id="38" name="Oval 9">
            <a:extLst>
              <a:ext uri="{FF2B5EF4-FFF2-40B4-BE49-F238E27FC236}">
                <a16:creationId xmlns="" xmlns:a16="http://schemas.microsoft.com/office/drawing/2014/main" id="{AAF2C9AB-2DD1-AF48-A540-48D6A8829C61}"/>
              </a:ext>
            </a:extLst>
          </p:cNvPr>
          <p:cNvSpPr>
            <a:spLocks noChangeArrowheads="1"/>
          </p:cNvSpPr>
          <p:nvPr/>
        </p:nvSpPr>
        <p:spPr bwMode="auto">
          <a:xfrm>
            <a:off x="9279546" y="2026324"/>
            <a:ext cx="817140" cy="818580"/>
          </a:xfrm>
          <a:prstGeom prst="ellipse">
            <a:avLst/>
          </a:prstGeom>
          <a:solidFill>
            <a:schemeClr val="accent4"/>
          </a:solidFill>
          <a:ln>
            <a:noFill/>
          </a:ln>
        </p:spPr>
        <p:txBody>
          <a:bodyPr vert="horz" wrap="square" lIns="91416" tIns="45708" rIns="91416" bIns="45708" numCol="1" anchor="t" anchorCtr="0" compatLnSpc="1">
            <a:prstTxWarp prst="textNoShape">
              <a:avLst/>
            </a:prstTxWarp>
          </a:bodyPr>
          <a:lstStyle/>
          <a:p>
            <a:endParaRPr lang="id-ID" sz="3599" b="1" dirty="0">
              <a:solidFill>
                <a:srgbClr val="002060"/>
              </a:solidFill>
              <a:latin typeface="Garamond" panose="02020404030301010803" pitchFamily="18" charset="0"/>
            </a:endParaRPr>
          </a:p>
        </p:txBody>
      </p:sp>
      <p:sp>
        <p:nvSpPr>
          <p:cNvPr id="39" name="Oval 9">
            <a:extLst>
              <a:ext uri="{FF2B5EF4-FFF2-40B4-BE49-F238E27FC236}">
                <a16:creationId xmlns="" xmlns:a16="http://schemas.microsoft.com/office/drawing/2014/main" id="{7F48C478-CF1E-2A46-B51C-BFB62C49C715}"/>
              </a:ext>
            </a:extLst>
          </p:cNvPr>
          <p:cNvSpPr>
            <a:spLocks noChangeArrowheads="1"/>
          </p:cNvSpPr>
          <p:nvPr/>
        </p:nvSpPr>
        <p:spPr bwMode="auto">
          <a:xfrm>
            <a:off x="8742427" y="3884256"/>
            <a:ext cx="817140" cy="818580"/>
          </a:xfrm>
          <a:prstGeom prst="ellipse">
            <a:avLst/>
          </a:prstGeom>
          <a:solidFill>
            <a:schemeClr val="accent3"/>
          </a:solidFill>
          <a:ln>
            <a:noFill/>
          </a:ln>
        </p:spPr>
        <p:txBody>
          <a:bodyPr vert="horz" wrap="square" lIns="91416" tIns="45708" rIns="91416" bIns="45708" numCol="1" anchor="t" anchorCtr="0" compatLnSpc="1">
            <a:prstTxWarp prst="textNoShape">
              <a:avLst/>
            </a:prstTxWarp>
          </a:bodyPr>
          <a:lstStyle/>
          <a:p>
            <a:endParaRPr lang="id-ID" sz="3599" b="1" dirty="0">
              <a:solidFill>
                <a:srgbClr val="002060"/>
              </a:solidFill>
              <a:latin typeface="Garamond" panose="02020404030301010803" pitchFamily="18" charset="0"/>
            </a:endParaRPr>
          </a:p>
        </p:txBody>
      </p:sp>
      <p:sp>
        <p:nvSpPr>
          <p:cNvPr id="40" name="Freeform 808">
            <a:extLst>
              <a:ext uri="{FF2B5EF4-FFF2-40B4-BE49-F238E27FC236}">
                <a16:creationId xmlns="" xmlns:a16="http://schemas.microsoft.com/office/drawing/2014/main" id="{54630229-0204-974F-BFA8-7FAAA59A68E2}"/>
              </a:ext>
            </a:extLst>
          </p:cNvPr>
          <p:cNvSpPr>
            <a:spLocks noChangeArrowheads="1"/>
          </p:cNvSpPr>
          <p:nvPr/>
        </p:nvSpPr>
        <p:spPr bwMode="auto">
          <a:xfrm>
            <a:off x="4744837" y="4664775"/>
            <a:ext cx="462283" cy="442819"/>
          </a:xfrm>
          <a:custGeom>
            <a:avLst/>
            <a:gdLst>
              <a:gd name="T0" fmla="*/ 193317 w 302272"/>
              <a:gd name="T1" fmla="*/ 255192 h 288346"/>
              <a:gd name="T2" fmla="*/ 117475 w 302272"/>
              <a:gd name="T3" fmla="*/ 255192 h 288346"/>
              <a:gd name="T4" fmla="*/ 163234 w 302272"/>
              <a:gd name="T5" fmla="*/ 223618 h 288346"/>
              <a:gd name="T6" fmla="*/ 67820 w 302272"/>
              <a:gd name="T7" fmla="*/ 232777 h 288346"/>
              <a:gd name="T8" fmla="*/ 120545 w 302272"/>
              <a:gd name="T9" fmla="*/ 196631 h 288346"/>
              <a:gd name="T10" fmla="*/ 225171 w 302272"/>
              <a:gd name="T11" fmla="*/ 205790 h 288346"/>
              <a:gd name="T12" fmla="*/ 120545 w 302272"/>
              <a:gd name="T13" fmla="*/ 196631 h 288346"/>
              <a:gd name="T14" fmla="*/ 96479 w 302272"/>
              <a:gd name="T15" fmla="*/ 201027 h 288346"/>
              <a:gd name="T16" fmla="*/ 23812 w 302272"/>
              <a:gd name="T17" fmla="*/ 201027 h 288346"/>
              <a:gd name="T18" fmla="*/ 170850 w 302272"/>
              <a:gd name="T19" fmla="*/ 162148 h 288346"/>
              <a:gd name="T20" fmla="*/ 165357 w 302272"/>
              <a:gd name="T21" fmla="*/ 182042 h 288346"/>
              <a:gd name="T22" fmla="*/ 126553 w 302272"/>
              <a:gd name="T23" fmla="*/ 141068 h 288346"/>
              <a:gd name="T24" fmla="*/ 167916 w 302272"/>
              <a:gd name="T25" fmla="*/ 145533 h 288346"/>
              <a:gd name="T26" fmla="*/ 144896 w 302272"/>
              <a:gd name="T27" fmla="*/ 164509 h 288346"/>
              <a:gd name="T28" fmla="*/ 122237 w 302272"/>
              <a:gd name="T29" fmla="*/ 145533 h 288346"/>
              <a:gd name="T30" fmla="*/ 123463 w 302272"/>
              <a:gd name="T31" fmla="*/ 131516 h 288346"/>
              <a:gd name="T32" fmla="*/ 66619 w 302272"/>
              <a:gd name="T33" fmla="*/ 188329 h 288346"/>
              <a:gd name="T34" fmla="*/ 185651 w 302272"/>
              <a:gd name="T35" fmla="*/ 118843 h 288346"/>
              <a:gd name="T36" fmla="*/ 226653 w 302272"/>
              <a:gd name="T37" fmla="*/ 123606 h 288346"/>
              <a:gd name="T38" fmla="*/ 203994 w 302272"/>
              <a:gd name="T39" fmla="*/ 142290 h 288346"/>
              <a:gd name="T40" fmla="*/ 180975 w 302272"/>
              <a:gd name="T41" fmla="*/ 123606 h 288346"/>
              <a:gd name="T42" fmla="*/ 9363 w 302272"/>
              <a:gd name="T43" fmla="*/ 279340 h 288346"/>
              <a:gd name="T44" fmla="*/ 9363 w 302272"/>
              <a:gd name="T45" fmla="*/ 101734 h 288346"/>
              <a:gd name="T46" fmla="*/ 203655 w 302272"/>
              <a:gd name="T47" fmla="*/ 86161 h 288346"/>
              <a:gd name="T48" fmla="*/ 196477 w 302272"/>
              <a:gd name="T49" fmla="*/ 80760 h 288346"/>
              <a:gd name="T50" fmla="*/ 176019 w 302272"/>
              <a:gd name="T51" fmla="*/ 74279 h 288346"/>
              <a:gd name="T52" fmla="*/ 170276 w 302272"/>
              <a:gd name="T53" fmla="*/ 86161 h 288346"/>
              <a:gd name="T54" fmla="*/ 114330 w 302272"/>
              <a:gd name="T55" fmla="*/ 39790 h 288346"/>
              <a:gd name="T56" fmla="*/ 95587 w 302272"/>
              <a:gd name="T57" fmla="*/ 49636 h 288346"/>
              <a:gd name="T58" fmla="*/ 89459 w 302272"/>
              <a:gd name="T59" fmla="*/ 51460 h 288346"/>
              <a:gd name="T60" fmla="*/ 85855 w 302272"/>
              <a:gd name="T61" fmla="*/ 59484 h 288346"/>
              <a:gd name="T62" fmla="*/ 85855 w 302272"/>
              <a:gd name="T63" fmla="*/ 69695 h 288346"/>
              <a:gd name="T64" fmla="*/ 135957 w 302272"/>
              <a:gd name="T65" fmla="*/ 67142 h 288346"/>
              <a:gd name="T66" fmla="*/ 127667 w 302272"/>
              <a:gd name="T67" fmla="*/ 58754 h 288346"/>
              <a:gd name="T68" fmla="*/ 122981 w 302272"/>
              <a:gd name="T69" fmla="*/ 51095 h 288346"/>
              <a:gd name="T70" fmla="*/ 132353 w 302272"/>
              <a:gd name="T71" fmla="*/ 50001 h 288346"/>
              <a:gd name="T72" fmla="*/ 138841 w 302272"/>
              <a:gd name="T73" fmla="*/ 79907 h 288346"/>
              <a:gd name="T74" fmla="*/ 84773 w 302272"/>
              <a:gd name="T75" fmla="*/ 78813 h 288346"/>
              <a:gd name="T76" fmla="*/ 80448 w 302272"/>
              <a:gd name="T77" fmla="*/ 50366 h 288346"/>
              <a:gd name="T78" fmla="*/ 115051 w 302272"/>
              <a:gd name="T79" fmla="*/ 30672 h 288346"/>
              <a:gd name="T80" fmla="*/ 249556 w 302272"/>
              <a:gd name="T81" fmla="*/ 92727 h 288346"/>
              <a:gd name="T82" fmla="*/ 271883 w 302272"/>
              <a:gd name="T83" fmla="*/ 213773 h 288346"/>
              <a:gd name="T84" fmla="*/ 55096 w 302272"/>
              <a:gd name="T85" fmla="*/ 141 h 288346"/>
              <a:gd name="T86" fmla="*/ 280165 w 302272"/>
              <a:gd name="T87" fmla="*/ 219537 h 288346"/>
              <a:gd name="T88" fmla="*/ 275124 w 302272"/>
              <a:gd name="T89" fmla="*/ 223500 h 288346"/>
              <a:gd name="T90" fmla="*/ 249556 w 302272"/>
              <a:gd name="T91" fmla="*/ 288346 h 288346"/>
              <a:gd name="T92" fmla="*/ 0 w 302272"/>
              <a:gd name="T93" fmla="*/ 97050 h 288346"/>
              <a:gd name="T94" fmla="*/ 50055 w 302272"/>
              <a:gd name="T95" fmla="*/ 4104 h 288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2272" h="288346">
                <a:moveTo>
                  <a:pt x="122125" y="250606"/>
                </a:moveTo>
                <a:lnTo>
                  <a:pt x="189025" y="250606"/>
                </a:lnTo>
                <a:cubicBezTo>
                  <a:pt x="191529" y="250606"/>
                  <a:pt x="193317" y="252723"/>
                  <a:pt x="193317" y="255192"/>
                </a:cubicBezTo>
                <a:cubicBezTo>
                  <a:pt x="193317" y="257662"/>
                  <a:pt x="191529" y="259778"/>
                  <a:pt x="189025" y="259778"/>
                </a:cubicBezTo>
                <a:lnTo>
                  <a:pt x="122125" y="259778"/>
                </a:lnTo>
                <a:cubicBezTo>
                  <a:pt x="119621" y="259778"/>
                  <a:pt x="117475" y="257662"/>
                  <a:pt x="117475" y="255192"/>
                </a:cubicBezTo>
                <a:cubicBezTo>
                  <a:pt x="117475" y="252723"/>
                  <a:pt x="119621" y="250606"/>
                  <a:pt x="122125" y="250606"/>
                </a:cubicBezTo>
                <a:close/>
                <a:moveTo>
                  <a:pt x="67820" y="223618"/>
                </a:moveTo>
                <a:lnTo>
                  <a:pt x="163234" y="223618"/>
                </a:lnTo>
                <a:cubicBezTo>
                  <a:pt x="165754" y="223618"/>
                  <a:pt x="167915" y="225816"/>
                  <a:pt x="167915" y="228381"/>
                </a:cubicBezTo>
                <a:cubicBezTo>
                  <a:pt x="167915" y="230579"/>
                  <a:pt x="165754" y="232777"/>
                  <a:pt x="163234" y="232777"/>
                </a:cubicBezTo>
                <a:lnTo>
                  <a:pt x="67820" y="232777"/>
                </a:lnTo>
                <a:cubicBezTo>
                  <a:pt x="65300" y="232777"/>
                  <a:pt x="63500" y="230579"/>
                  <a:pt x="63500" y="228381"/>
                </a:cubicBezTo>
                <a:cubicBezTo>
                  <a:pt x="63500" y="225816"/>
                  <a:pt x="65300" y="223618"/>
                  <a:pt x="67820" y="223618"/>
                </a:cubicBezTo>
                <a:close/>
                <a:moveTo>
                  <a:pt x="120545" y="196631"/>
                </a:moveTo>
                <a:lnTo>
                  <a:pt x="225171" y="196631"/>
                </a:lnTo>
                <a:cubicBezTo>
                  <a:pt x="227679" y="196631"/>
                  <a:pt x="229829" y="198829"/>
                  <a:pt x="229829" y="201027"/>
                </a:cubicBezTo>
                <a:cubicBezTo>
                  <a:pt x="229829" y="203958"/>
                  <a:pt x="227679" y="205790"/>
                  <a:pt x="225171" y="205790"/>
                </a:cubicBezTo>
                <a:lnTo>
                  <a:pt x="120545" y="205790"/>
                </a:lnTo>
                <a:cubicBezTo>
                  <a:pt x="118037" y="205790"/>
                  <a:pt x="115887" y="203958"/>
                  <a:pt x="115887" y="201027"/>
                </a:cubicBezTo>
                <a:cubicBezTo>
                  <a:pt x="115887" y="198829"/>
                  <a:pt x="118037" y="196631"/>
                  <a:pt x="120545" y="196631"/>
                </a:cubicBezTo>
                <a:close/>
                <a:moveTo>
                  <a:pt x="28107" y="196631"/>
                </a:moveTo>
                <a:lnTo>
                  <a:pt x="92183" y="196631"/>
                </a:lnTo>
                <a:cubicBezTo>
                  <a:pt x="94331" y="196631"/>
                  <a:pt x="96479" y="198829"/>
                  <a:pt x="96479" y="201027"/>
                </a:cubicBezTo>
                <a:cubicBezTo>
                  <a:pt x="96479" y="203958"/>
                  <a:pt x="94331" y="205790"/>
                  <a:pt x="92183" y="205790"/>
                </a:cubicBezTo>
                <a:lnTo>
                  <a:pt x="28107" y="205790"/>
                </a:lnTo>
                <a:cubicBezTo>
                  <a:pt x="25602" y="205790"/>
                  <a:pt x="23812" y="203958"/>
                  <a:pt x="23812" y="201027"/>
                </a:cubicBezTo>
                <a:cubicBezTo>
                  <a:pt x="23812" y="198829"/>
                  <a:pt x="25602" y="196631"/>
                  <a:pt x="28107" y="196631"/>
                </a:cubicBezTo>
                <a:close/>
                <a:moveTo>
                  <a:pt x="165014" y="159616"/>
                </a:moveTo>
                <a:cubicBezTo>
                  <a:pt x="167417" y="158531"/>
                  <a:pt x="169820" y="159616"/>
                  <a:pt x="170850" y="162148"/>
                </a:cubicBezTo>
                <a:cubicBezTo>
                  <a:pt x="173252" y="168297"/>
                  <a:pt x="174282" y="175170"/>
                  <a:pt x="174282" y="182042"/>
                </a:cubicBezTo>
                <a:cubicBezTo>
                  <a:pt x="174282" y="184936"/>
                  <a:pt x="172223" y="186745"/>
                  <a:pt x="169820" y="186745"/>
                </a:cubicBezTo>
                <a:cubicBezTo>
                  <a:pt x="167417" y="186745"/>
                  <a:pt x="165357" y="184936"/>
                  <a:pt x="165357" y="182042"/>
                </a:cubicBezTo>
                <a:cubicBezTo>
                  <a:pt x="165357" y="176617"/>
                  <a:pt x="164327" y="170829"/>
                  <a:pt x="162611" y="165404"/>
                </a:cubicBezTo>
                <a:cubicBezTo>
                  <a:pt x="161925" y="162872"/>
                  <a:pt x="162954" y="160340"/>
                  <a:pt x="165014" y="159616"/>
                </a:cubicBezTo>
                <a:close/>
                <a:moveTo>
                  <a:pt x="126553" y="141068"/>
                </a:moveTo>
                <a:cubicBezTo>
                  <a:pt x="134106" y="141068"/>
                  <a:pt x="140940" y="144045"/>
                  <a:pt x="144896" y="148882"/>
                </a:cubicBezTo>
                <a:cubicBezTo>
                  <a:pt x="149212" y="144045"/>
                  <a:pt x="155686" y="141068"/>
                  <a:pt x="163239" y="141068"/>
                </a:cubicBezTo>
                <a:cubicBezTo>
                  <a:pt x="165757" y="141068"/>
                  <a:pt x="167916" y="142929"/>
                  <a:pt x="167916" y="145533"/>
                </a:cubicBezTo>
                <a:cubicBezTo>
                  <a:pt x="167916" y="148510"/>
                  <a:pt x="165757" y="150370"/>
                  <a:pt x="163239" y="150370"/>
                </a:cubicBezTo>
                <a:cubicBezTo>
                  <a:pt x="155686" y="150370"/>
                  <a:pt x="149572" y="154835"/>
                  <a:pt x="149572" y="160044"/>
                </a:cubicBezTo>
                <a:cubicBezTo>
                  <a:pt x="149572" y="162649"/>
                  <a:pt x="147414" y="164509"/>
                  <a:pt x="144896" y="164509"/>
                </a:cubicBezTo>
                <a:cubicBezTo>
                  <a:pt x="142378" y="164509"/>
                  <a:pt x="140580" y="162649"/>
                  <a:pt x="140580" y="160044"/>
                </a:cubicBezTo>
                <a:cubicBezTo>
                  <a:pt x="140580" y="154835"/>
                  <a:pt x="134106" y="150370"/>
                  <a:pt x="126553" y="150370"/>
                </a:cubicBezTo>
                <a:cubicBezTo>
                  <a:pt x="124035" y="150370"/>
                  <a:pt x="122237" y="148510"/>
                  <a:pt x="122237" y="145533"/>
                </a:cubicBezTo>
                <a:cubicBezTo>
                  <a:pt x="122237" y="142929"/>
                  <a:pt x="124035" y="141068"/>
                  <a:pt x="126553" y="141068"/>
                </a:cubicBezTo>
                <a:close/>
                <a:moveTo>
                  <a:pt x="118756" y="126781"/>
                </a:moveTo>
                <a:cubicBezTo>
                  <a:pt x="121290" y="126781"/>
                  <a:pt x="123463" y="128602"/>
                  <a:pt x="123463" y="131516"/>
                </a:cubicBezTo>
                <a:cubicBezTo>
                  <a:pt x="123463" y="134065"/>
                  <a:pt x="121290" y="135886"/>
                  <a:pt x="118756" y="135886"/>
                </a:cubicBezTo>
                <a:cubicBezTo>
                  <a:pt x="92687" y="135886"/>
                  <a:pt x="71325" y="157373"/>
                  <a:pt x="71325" y="183595"/>
                </a:cubicBezTo>
                <a:cubicBezTo>
                  <a:pt x="71325" y="186508"/>
                  <a:pt x="69153" y="188329"/>
                  <a:pt x="66619" y="188329"/>
                </a:cubicBezTo>
                <a:cubicBezTo>
                  <a:pt x="64446" y="188329"/>
                  <a:pt x="61912" y="186508"/>
                  <a:pt x="61912" y="183595"/>
                </a:cubicBezTo>
                <a:cubicBezTo>
                  <a:pt x="61912" y="152274"/>
                  <a:pt x="87618" y="126781"/>
                  <a:pt x="118756" y="126781"/>
                </a:cubicBezTo>
                <a:close/>
                <a:moveTo>
                  <a:pt x="185651" y="118843"/>
                </a:moveTo>
                <a:cubicBezTo>
                  <a:pt x="192844" y="118843"/>
                  <a:pt x="199678" y="121774"/>
                  <a:pt x="203994" y="126537"/>
                </a:cubicBezTo>
                <a:cubicBezTo>
                  <a:pt x="207950" y="121774"/>
                  <a:pt x="214784" y="118843"/>
                  <a:pt x="221977" y="118843"/>
                </a:cubicBezTo>
                <a:cubicBezTo>
                  <a:pt x="224854" y="118843"/>
                  <a:pt x="226653" y="121041"/>
                  <a:pt x="226653" y="123606"/>
                </a:cubicBezTo>
                <a:cubicBezTo>
                  <a:pt x="226653" y="126170"/>
                  <a:pt x="224854" y="128368"/>
                  <a:pt x="221977" y="128368"/>
                </a:cubicBezTo>
                <a:cubicBezTo>
                  <a:pt x="214784" y="128368"/>
                  <a:pt x="208310" y="132398"/>
                  <a:pt x="208310" y="137527"/>
                </a:cubicBezTo>
                <a:cubicBezTo>
                  <a:pt x="208310" y="140092"/>
                  <a:pt x="206511" y="142290"/>
                  <a:pt x="203994" y="142290"/>
                </a:cubicBezTo>
                <a:cubicBezTo>
                  <a:pt x="201476" y="142290"/>
                  <a:pt x="199318" y="140092"/>
                  <a:pt x="199318" y="137527"/>
                </a:cubicBezTo>
                <a:cubicBezTo>
                  <a:pt x="199318" y="132398"/>
                  <a:pt x="192844" y="128368"/>
                  <a:pt x="185651" y="128368"/>
                </a:cubicBezTo>
                <a:cubicBezTo>
                  <a:pt x="183133" y="128368"/>
                  <a:pt x="180975" y="126170"/>
                  <a:pt x="180975" y="123606"/>
                </a:cubicBezTo>
                <a:cubicBezTo>
                  <a:pt x="180975" y="121041"/>
                  <a:pt x="183133" y="118843"/>
                  <a:pt x="185651" y="118843"/>
                </a:cubicBezTo>
                <a:close/>
                <a:moveTo>
                  <a:pt x="9363" y="101734"/>
                </a:moveTo>
                <a:lnTo>
                  <a:pt x="9363" y="279340"/>
                </a:lnTo>
                <a:lnTo>
                  <a:pt x="244875" y="279340"/>
                </a:lnTo>
                <a:lnTo>
                  <a:pt x="244875" y="101734"/>
                </a:lnTo>
                <a:lnTo>
                  <a:pt x="9363" y="101734"/>
                </a:lnTo>
                <a:close/>
                <a:moveTo>
                  <a:pt x="187145" y="53756"/>
                </a:moveTo>
                <a:cubicBezTo>
                  <a:pt x="198272" y="53756"/>
                  <a:pt x="207603" y="62758"/>
                  <a:pt x="207603" y="74279"/>
                </a:cubicBezTo>
                <a:cubicBezTo>
                  <a:pt x="207603" y="78240"/>
                  <a:pt x="206168" y="82560"/>
                  <a:pt x="203655" y="86161"/>
                </a:cubicBezTo>
                <a:cubicBezTo>
                  <a:pt x="202937" y="87241"/>
                  <a:pt x="201502" y="87961"/>
                  <a:pt x="199707" y="87961"/>
                </a:cubicBezTo>
                <a:cubicBezTo>
                  <a:pt x="198989" y="87961"/>
                  <a:pt x="198272" y="87601"/>
                  <a:pt x="197554" y="87241"/>
                </a:cubicBezTo>
                <a:cubicBezTo>
                  <a:pt x="195400" y="85441"/>
                  <a:pt x="195041" y="82920"/>
                  <a:pt x="196477" y="80760"/>
                </a:cubicBezTo>
                <a:cubicBezTo>
                  <a:pt x="197554" y="78960"/>
                  <a:pt x="198272" y="76439"/>
                  <a:pt x="198272" y="74279"/>
                </a:cubicBezTo>
                <a:cubicBezTo>
                  <a:pt x="198272" y="68158"/>
                  <a:pt x="193247" y="62758"/>
                  <a:pt x="187145" y="62758"/>
                </a:cubicBezTo>
                <a:cubicBezTo>
                  <a:pt x="180685" y="62758"/>
                  <a:pt x="176019" y="68158"/>
                  <a:pt x="176019" y="74279"/>
                </a:cubicBezTo>
                <a:cubicBezTo>
                  <a:pt x="176019" y="76439"/>
                  <a:pt x="176378" y="78960"/>
                  <a:pt x="177814" y="80760"/>
                </a:cubicBezTo>
                <a:cubicBezTo>
                  <a:pt x="179249" y="82920"/>
                  <a:pt x="178890" y="85441"/>
                  <a:pt x="176737" y="87241"/>
                </a:cubicBezTo>
                <a:cubicBezTo>
                  <a:pt x="174583" y="88321"/>
                  <a:pt x="172071" y="87961"/>
                  <a:pt x="170276" y="86161"/>
                </a:cubicBezTo>
                <a:cubicBezTo>
                  <a:pt x="167764" y="82560"/>
                  <a:pt x="166687" y="78240"/>
                  <a:pt x="166687" y="74279"/>
                </a:cubicBezTo>
                <a:cubicBezTo>
                  <a:pt x="166687" y="62758"/>
                  <a:pt x="176019" y="53756"/>
                  <a:pt x="187145" y="53756"/>
                </a:cubicBezTo>
                <a:close/>
                <a:moveTo>
                  <a:pt x="114330" y="39790"/>
                </a:moveTo>
                <a:cubicBezTo>
                  <a:pt x="109284" y="39425"/>
                  <a:pt x="104598" y="42707"/>
                  <a:pt x="103517" y="47448"/>
                </a:cubicBezTo>
                <a:cubicBezTo>
                  <a:pt x="103156" y="48907"/>
                  <a:pt x="101714" y="50366"/>
                  <a:pt x="100273" y="50730"/>
                </a:cubicBezTo>
                <a:cubicBezTo>
                  <a:pt x="98470" y="51460"/>
                  <a:pt x="96668" y="50730"/>
                  <a:pt x="95587" y="49636"/>
                </a:cubicBezTo>
                <a:cubicBezTo>
                  <a:pt x="95226" y="48907"/>
                  <a:pt x="94506" y="48542"/>
                  <a:pt x="93424" y="48178"/>
                </a:cubicBezTo>
                <a:lnTo>
                  <a:pt x="93064" y="48178"/>
                </a:lnTo>
                <a:cubicBezTo>
                  <a:pt x="91261" y="48178"/>
                  <a:pt x="89820" y="49636"/>
                  <a:pt x="89459" y="51460"/>
                </a:cubicBezTo>
                <a:cubicBezTo>
                  <a:pt x="89459" y="52189"/>
                  <a:pt x="89459" y="52554"/>
                  <a:pt x="89820" y="53283"/>
                </a:cubicBezTo>
                <a:cubicBezTo>
                  <a:pt x="90541" y="54743"/>
                  <a:pt x="90541" y="56201"/>
                  <a:pt x="89459" y="57660"/>
                </a:cubicBezTo>
                <a:cubicBezTo>
                  <a:pt x="88738" y="58754"/>
                  <a:pt x="87297" y="59484"/>
                  <a:pt x="85855" y="59484"/>
                </a:cubicBezTo>
                <a:cubicBezTo>
                  <a:pt x="83692" y="59848"/>
                  <a:pt x="81890" y="61672"/>
                  <a:pt x="81529" y="64225"/>
                </a:cubicBezTo>
                <a:cubicBezTo>
                  <a:pt x="81169" y="65319"/>
                  <a:pt x="81890" y="66778"/>
                  <a:pt x="82611" y="67872"/>
                </a:cubicBezTo>
                <a:cubicBezTo>
                  <a:pt x="83332" y="68966"/>
                  <a:pt x="84413" y="69330"/>
                  <a:pt x="85855" y="69695"/>
                </a:cubicBezTo>
                <a:lnTo>
                  <a:pt x="127306" y="74071"/>
                </a:lnTo>
                <a:cubicBezTo>
                  <a:pt x="129469" y="74436"/>
                  <a:pt x="131271" y="73707"/>
                  <a:pt x="133074" y="72613"/>
                </a:cubicBezTo>
                <a:cubicBezTo>
                  <a:pt x="134515" y="71154"/>
                  <a:pt x="135597" y="69330"/>
                  <a:pt x="135957" y="67142"/>
                </a:cubicBezTo>
                <a:cubicBezTo>
                  <a:pt x="136318" y="65319"/>
                  <a:pt x="135597" y="63131"/>
                  <a:pt x="134155" y="61672"/>
                </a:cubicBezTo>
                <a:cubicBezTo>
                  <a:pt x="133074" y="59848"/>
                  <a:pt x="131271" y="59119"/>
                  <a:pt x="129109" y="58754"/>
                </a:cubicBezTo>
                <a:cubicBezTo>
                  <a:pt x="128748" y="58754"/>
                  <a:pt x="128027" y="58754"/>
                  <a:pt x="127667" y="58754"/>
                </a:cubicBezTo>
                <a:cubicBezTo>
                  <a:pt x="125865" y="59119"/>
                  <a:pt x="124423" y="58390"/>
                  <a:pt x="123702" y="56931"/>
                </a:cubicBezTo>
                <a:cubicBezTo>
                  <a:pt x="122621" y="55837"/>
                  <a:pt x="122260" y="54378"/>
                  <a:pt x="122621" y="52554"/>
                </a:cubicBezTo>
                <a:cubicBezTo>
                  <a:pt x="122621" y="52189"/>
                  <a:pt x="122981" y="51460"/>
                  <a:pt x="122981" y="51095"/>
                </a:cubicBezTo>
                <a:cubicBezTo>
                  <a:pt x="123702" y="45260"/>
                  <a:pt x="119737" y="40519"/>
                  <a:pt x="114330" y="39790"/>
                </a:cubicBezTo>
                <a:close/>
                <a:moveTo>
                  <a:pt x="115051" y="30672"/>
                </a:moveTo>
                <a:cubicBezTo>
                  <a:pt x="125144" y="31766"/>
                  <a:pt x="132353" y="40154"/>
                  <a:pt x="132353" y="50001"/>
                </a:cubicBezTo>
                <a:cubicBezTo>
                  <a:pt x="135957" y="50730"/>
                  <a:pt x="139201" y="52554"/>
                  <a:pt x="141364" y="55837"/>
                </a:cubicBezTo>
                <a:cubicBezTo>
                  <a:pt x="144248" y="59119"/>
                  <a:pt x="145689" y="63495"/>
                  <a:pt x="144968" y="68236"/>
                </a:cubicBezTo>
                <a:cubicBezTo>
                  <a:pt x="144608" y="72613"/>
                  <a:pt x="142445" y="76624"/>
                  <a:pt x="138841" y="79907"/>
                </a:cubicBezTo>
                <a:cubicBezTo>
                  <a:pt x="135957" y="82095"/>
                  <a:pt x="131992" y="83554"/>
                  <a:pt x="128388" y="83554"/>
                </a:cubicBezTo>
                <a:cubicBezTo>
                  <a:pt x="127667" y="83554"/>
                  <a:pt x="126946" y="83554"/>
                  <a:pt x="126585" y="83554"/>
                </a:cubicBezTo>
                <a:lnTo>
                  <a:pt x="84773" y="78813"/>
                </a:lnTo>
                <a:cubicBezTo>
                  <a:pt x="77204" y="78083"/>
                  <a:pt x="71437" y="70789"/>
                  <a:pt x="72518" y="63131"/>
                </a:cubicBezTo>
                <a:cubicBezTo>
                  <a:pt x="72879" y="58025"/>
                  <a:pt x="76123" y="54013"/>
                  <a:pt x="80448" y="51825"/>
                </a:cubicBezTo>
                <a:cubicBezTo>
                  <a:pt x="80448" y="51460"/>
                  <a:pt x="80448" y="50730"/>
                  <a:pt x="80448" y="50366"/>
                </a:cubicBezTo>
                <a:cubicBezTo>
                  <a:pt x="81169" y="43437"/>
                  <a:pt x="87297" y="38331"/>
                  <a:pt x="94506" y="39060"/>
                </a:cubicBezTo>
                <a:cubicBezTo>
                  <a:pt x="95226" y="39425"/>
                  <a:pt x="96308" y="39425"/>
                  <a:pt x="97029" y="39790"/>
                </a:cubicBezTo>
                <a:cubicBezTo>
                  <a:pt x="100633" y="33590"/>
                  <a:pt x="107842" y="29943"/>
                  <a:pt x="115051" y="30672"/>
                </a:cubicBezTo>
                <a:close/>
                <a:moveTo>
                  <a:pt x="58698" y="9868"/>
                </a:moveTo>
                <a:lnTo>
                  <a:pt x="48975" y="92727"/>
                </a:lnTo>
                <a:lnTo>
                  <a:pt x="249556" y="92727"/>
                </a:lnTo>
                <a:cubicBezTo>
                  <a:pt x="252077" y="92727"/>
                  <a:pt x="254237" y="94528"/>
                  <a:pt x="254237" y="97050"/>
                </a:cubicBezTo>
                <a:lnTo>
                  <a:pt x="254237" y="211612"/>
                </a:lnTo>
                <a:lnTo>
                  <a:pt x="271883" y="213773"/>
                </a:lnTo>
                <a:lnTo>
                  <a:pt x="292769" y="37247"/>
                </a:lnTo>
                <a:lnTo>
                  <a:pt x="58698" y="9868"/>
                </a:lnTo>
                <a:close/>
                <a:moveTo>
                  <a:pt x="55096" y="141"/>
                </a:moveTo>
                <a:lnTo>
                  <a:pt x="298171" y="28961"/>
                </a:lnTo>
                <a:cubicBezTo>
                  <a:pt x="300691" y="29322"/>
                  <a:pt x="302852" y="31483"/>
                  <a:pt x="302132" y="34005"/>
                </a:cubicBezTo>
                <a:lnTo>
                  <a:pt x="280165" y="219537"/>
                </a:lnTo>
                <a:cubicBezTo>
                  <a:pt x="280165" y="220618"/>
                  <a:pt x="279805" y="221699"/>
                  <a:pt x="278725" y="222419"/>
                </a:cubicBezTo>
                <a:cubicBezTo>
                  <a:pt x="277644" y="223140"/>
                  <a:pt x="276924" y="223500"/>
                  <a:pt x="275844" y="223500"/>
                </a:cubicBezTo>
                <a:cubicBezTo>
                  <a:pt x="275844" y="223500"/>
                  <a:pt x="275484" y="223500"/>
                  <a:pt x="275124" y="223500"/>
                </a:cubicBezTo>
                <a:lnTo>
                  <a:pt x="254237" y="220978"/>
                </a:lnTo>
                <a:lnTo>
                  <a:pt x="254237" y="284023"/>
                </a:lnTo>
                <a:cubicBezTo>
                  <a:pt x="254237" y="286184"/>
                  <a:pt x="252077" y="288346"/>
                  <a:pt x="249556" y="288346"/>
                </a:cubicBezTo>
                <a:lnTo>
                  <a:pt x="4681" y="288346"/>
                </a:lnTo>
                <a:cubicBezTo>
                  <a:pt x="2160" y="288346"/>
                  <a:pt x="0" y="286184"/>
                  <a:pt x="0" y="284023"/>
                </a:cubicBezTo>
                <a:lnTo>
                  <a:pt x="0" y="97050"/>
                </a:lnTo>
                <a:cubicBezTo>
                  <a:pt x="0" y="94528"/>
                  <a:pt x="2160" y="92727"/>
                  <a:pt x="4681" y="92727"/>
                </a:cubicBezTo>
                <a:lnTo>
                  <a:pt x="39612" y="92727"/>
                </a:lnTo>
                <a:lnTo>
                  <a:pt x="50055" y="4104"/>
                </a:lnTo>
                <a:cubicBezTo>
                  <a:pt x="50415" y="2663"/>
                  <a:pt x="50775" y="1582"/>
                  <a:pt x="51855" y="862"/>
                </a:cubicBezTo>
                <a:cubicBezTo>
                  <a:pt x="52936" y="141"/>
                  <a:pt x="54016" y="-219"/>
                  <a:pt x="55096" y="141"/>
                </a:cubicBezTo>
                <a:close/>
              </a:path>
            </a:pathLst>
          </a:custGeom>
          <a:solidFill>
            <a:schemeClr val="bg1"/>
          </a:solidFill>
          <a:ln>
            <a:noFill/>
          </a:ln>
          <a:effectLst/>
        </p:spPr>
        <p:txBody>
          <a:bodyPr anchor="ctr"/>
          <a:lstStyle/>
          <a:p>
            <a:endParaRPr lang="en-US" sz="900" b="1" dirty="0">
              <a:solidFill>
                <a:srgbClr val="002060"/>
              </a:solidFill>
              <a:latin typeface="Garamond" panose="02020404030301010803" pitchFamily="18" charset="0"/>
            </a:endParaRPr>
          </a:p>
        </p:txBody>
      </p:sp>
      <p:sp>
        <p:nvSpPr>
          <p:cNvPr id="41" name="Freeform 807">
            <a:extLst>
              <a:ext uri="{FF2B5EF4-FFF2-40B4-BE49-F238E27FC236}">
                <a16:creationId xmlns="" xmlns:a16="http://schemas.microsoft.com/office/drawing/2014/main" id="{6CFB3951-4295-D942-8180-B01A7163CAFA}"/>
              </a:ext>
            </a:extLst>
          </p:cNvPr>
          <p:cNvSpPr>
            <a:spLocks noChangeArrowheads="1"/>
          </p:cNvSpPr>
          <p:nvPr/>
        </p:nvSpPr>
        <p:spPr bwMode="auto">
          <a:xfrm>
            <a:off x="8983425" y="4070466"/>
            <a:ext cx="464716" cy="464716"/>
          </a:xfrm>
          <a:custGeom>
            <a:avLst/>
            <a:gdLst>
              <a:gd name="T0" fmla="*/ 175848 w 302852"/>
              <a:gd name="T1" fmla="*/ 296686 h 302852"/>
              <a:gd name="T2" fmla="*/ 103187 w 302852"/>
              <a:gd name="T3" fmla="*/ 296686 h 302852"/>
              <a:gd name="T4" fmla="*/ 213946 w 302852"/>
              <a:gd name="T5" fmla="*/ 251590 h 302852"/>
              <a:gd name="T6" fmla="*/ 228600 w 302852"/>
              <a:gd name="T7" fmla="*/ 251590 h 302852"/>
              <a:gd name="T8" fmla="*/ 234828 w 302852"/>
              <a:gd name="T9" fmla="*/ 245567 h 302852"/>
              <a:gd name="T10" fmla="*/ 207352 w 302852"/>
              <a:gd name="T11" fmla="*/ 272143 h 302852"/>
              <a:gd name="T12" fmla="*/ 98124 w 302852"/>
              <a:gd name="T13" fmla="*/ 216900 h 302852"/>
              <a:gd name="T14" fmla="*/ 52259 w 302852"/>
              <a:gd name="T15" fmla="*/ 286239 h 302852"/>
              <a:gd name="T16" fmla="*/ 123403 w 302852"/>
              <a:gd name="T17" fmla="*/ 243986 h 302852"/>
              <a:gd name="T18" fmla="*/ 98124 w 302852"/>
              <a:gd name="T19" fmla="*/ 216900 h 302852"/>
              <a:gd name="T20" fmla="*/ 231745 w 302852"/>
              <a:gd name="T21" fmla="*/ 119032 h 302852"/>
              <a:gd name="T22" fmla="*/ 76456 w 302852"/>
              <a:gd name="T23" fmla="*/ 86890 h 302852"/>
              <a:gd name="T24" fmla="*/ 73928 w 302852"/>
              <a:gd name="T25" fmla="*/ 139616 h 302852"/>
              <a:gd name="T26" fmla="*/ 56593 w 302852"/>
              <a:gd name="T27" fmla="*/ 142867 h 302852"/>
              <a:gd name="T28" fmla="*/ 91984 w 302852"/>
              <a:gd name="T29" fmla="*/ 152979 h 302852"/>
              <a:gd name="T30" fmla="*/ 197798 w 302852"/>
              <a:gd name="T31" fmla="*/ 284072 h 302852"/>
              <a:gd name="T32" fmla="*/ 253775 w 302852"/>
              <a:gd name="T33" fmla="*/ 260598 h 302852"/>
              <a:gd name="T34" fmla="*/ 208632 w 302852"/>
              <a:gd name="T35" fmla="*/ 227373 h 302852"/>
              <a:gd name="T36" fmla="*/ 103180 w 302852"/>
              <a:gd name="T37" fmla="*/ 96641 h 302852"/>
              <a:gd name="T38" fmla="*/ 238246 w 302852"/>
              <a:gd name="T39" fmla="*/ 78945 h 302852"/>
              <a:gd name="T40" fmla="*/ 263164 w 302852"/>
              <a:gd name="T41" fmla="*/ 105670 h 302852"/>
              <a:gd name="T42" fmla="*/ 231023 w 302852"/>
              <a:gd name="T43" fmla="*/ 129505 h 302852"/>
              <a:gd name="T44" fmla="*/ 170712 w 302852"/>
              <a:gd name="T45" fmla="*/ 176453 h 302852"/>
              <a:gd name="T46" fmla="*/ 263164 w 302852"/>
              <a:gd name="T47" fmla="*/ 260598 h 302852"/>
              <a:gd name="T48" fmla="*/ 191297 w 302852"/>
              <a:gd name="T49" fmla="*/ 290211 h 302852"/>
              <a:gd name="T50" fmla="*/ 121237 w 302852"/>
              <a:gd name="T51" fmla="*/ 225928 h 302852"/>
              <a:gd name="T52" fmla="*/ 85123 w 302852"/>
              <a:gd name="T53" fmla="*/ 294906 h 302852"/>
              <a:gd name="T54" fmla="*/ 45759 w 302852"/>
              <a:gd name="T55" fmla="*/ 292739 h 302852"/>
              <a:gd name="T56" fmla="*/ 106069 w 302852"/>
              <a:gd name="T57" fmla="*/ 210761 h 302852"/>
              <a:gd name="T58" fmla="*/ 87290 w 302852"/>
              <a:gd name="T59" fmla="*/ 161285 h 302852"/>
              <a:gd name="T60" fmla="*/ 43592 w 302852"/>
              <a:gd name="T61" fmla="*/ 102419 h 302852"/>
              <a:gd name="T62" fmla="*/ 90540 w 302852"/>
              <a:gd name="T63" fmla="*/ 113976 h 302852"/>
              <a:gd name="T64" fmla="*/ 65621 w 302852"/>
              <a:gd name="T65" fmla="*/ 80029 h 302852"/>
              <a:gd name="T66" fmla="*/ 164212 w 302852"/>
              <a:gd name="T67" fmla="*/ 169952 h 302852"/>
              <a:gd name="T68" fmla="*/ 211883 w 302852"/>
              <a:gd name="T69" fmla="*/ 106753 h 302852"/>
              <a:gd name="T70" fmla="*/ 269753 w 302852"/>
              <a:gd name="T71" fmla="*/ 23926 h 302852"/>
              <a:gd name="T72" fmla="*/ 275981 w 302852"/>
              <a:gd name="T73" fmla="*/ 30049 h 302852"/>
              <a:gd name="T74" fmla="*/ 268287 w 302852"/>
              <a:gd name="T75" fmla="*/ 27327 h 302852"/>
              <a:gd name="T76" fmla="*/ 217311 w 302852"/>
              <a:gd name="T77" fmla="*/ 23926 h 302852"/>
              <a:gd name="T78" fmla="*/ 214136 w 302852"/>
              <a:gd name="T79" fmla="*/ 31410 h 302852"/>
              <a:gd name="T80" fmla="*/ 210961 w 302852"/>
              <a:gd name="T81" fmla="*/ 23926 h 302852"/>
              <a:gd name="T82" fmla="*/ 244298 w 302852"/>
              <a:gd name="T83" fmla="*/ 31397 h 302852"/>
              <a:gd name="T84" fmla="*/ 9374 w 302852"/>
              <a:gd name="T85" fmla="*/ 9013 h 302852"/>
              <a:gd name="T86" fmla="*/ 293478 w 302852"/>
              <a:gd name="T87" fmla="*/ 9013 h 302852"/>
              <a:gd name="T88" fmla="*/ 298165 w 302852"/>
              <a:gd name="T89" fmla="*/ 0 h 302852"/>
              <a:gd name="T90" fmla="*/ 302852 w 302852"/>
              <a:gd name="T91" fmla="*/ 298165 h 302852"/>
              <a:gd name="T92" fmla="*/ 267519 w 302852"/>
              <a:gd name="T93" fmla="*/ 298165 h 302852"/>
              <a:gd name="T94" fmla="*/ 293478 w 302852"/>
              <a:gd name="T95" fmla="*/ 55162 h 302852"/>
              <a:gd name="T96" fmla="*/ 25958 w 302852"/>
              <a:gd name="T97" fmla="*/ 293478 h 302852"/>
              <a:gd name="T98" fmla="*/ 4687 w 302852"/>
              <a:gd name="T99" fmla="*/ 302852 h 302852"/>
              <a:gd name="T100" fmla="*/ 0 w 302852"/>
              <a:gd name="T101" fmla="*/ 4326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2" h="302852">
                <a:moveTo>
                  <a:pt x="107910" y="292100"/>
                </a:moveTo>
                <a:lnTo>
                  <a:pt x="171125" y="292100"/>
                </a:lnTo>
                <a:cubicBezTo>
                  <a:pt x="173669" y="292100"/>
                  <a:pt x="175848" y="294217"/>
                  <a:pt x="175848" y="296686"/>
                </a:cubicBezTo>
                <a:cubicBezTo>
                  <a:pt x="175848" y="299156"/>
                  <a:pt x="173669" y="301272"/>
                  <a:pt x="171125" y="301272"/>
                </a:cubicBezTo>
                <a:lnTo>
                  <a:pt x="107910" y="301272"/>
                </a:lnTo>
                <a:cubicBezTo>
                  <a:pt x="105367" y="301272"/>
                  <a:pt x="103187" y="299156"/>
                  <a:pt x="103187" y="296686"/>
                </a:cubicBezTo>
                <a:cubicBezTo>
                  <a:pt x="103187" y="294217"/>
                  <a:pt x="105367" y="292100"/>
                  <a:pt x="107910" y="292100"/>
                </a:cubicBezTo>
                <a:close/>
                <a:moveTo>
                  <a:pt x="221273" y="249110"/>
                </a:moveTo>
                <a:cubicBezTo>
                  <a:pt x="218709" y="249110"/>
                  <a:pt x="216144" y="249819"/>
                  <a:pt x="213946" y="251590"/>
                </a:cubicBezTo>
                <a:cubicBezTo>
                  <a:pt x="210283" y="255488"/>
                  <a:pt x="210283" y="261867"/>
                  <a:pt x="213946" y="265410"/>
                </a:cubicBezTo>
                <a:cubicBezTo>
                  <a:pt x="217976" y="269662"/>
                  <a:pt x="224570" y="269662"/>
                  <a:pt x="228600" y="265410"/>
                </a:cubicBezTo>
                <a:cubicBezTo>
                  <a:pt x="232263" y="261867"/>
                  <a:pt x="232263" y="255488"/>
                  <a:pt x="228600" y="251590"/>
                </a:cubicBezTo>
                <a:cubicBezTo>
                  <a:pt x="226768" y="249819"/>
                  <a:pt x="223837" y="249110"/>
                  <a:pt x="221273" y="249110"/>
                </a:cubicBezTo>
                <a:close/>
                <a:moveTo>
                  <a:pt x="221227" y="239986"/>
                </a:moveTo>
                <a:cubicBezTo>
                  <a:pt x="226219" y="239986"/>
                  <a:pt x="231164" y="241846"/>
                  <a:pt x="234828" y="245567"/>
                </a:cubicBezTo>
                <a:cubicBezTo>
                  <a:pt x="242521" y="252654"/>
                  <a:pt x="242521" y="264701"/>
                  <a:pt x="234828" y="272143"/>
                </a:cubicBezTo>
                <a:cubicBezTo>
                  <a:pt x="231164" y="275686"/>
                  <a:pt x="226402" y="277458"/>
                  <a:pt x="221273" y="277458"/>
                </a:cubicBezTo>
                <a:cubicBezTo>
                  <a:pt x="216144" y="277458"/>
                  <a:pt x="211382" y="275686"/>
                  <a:pt x="207352" y="272143"/>
                </a:cubicBezTo>
                <a:cubicBezTo>
                  <a:pt x="200025" y="264701"/>
                  <a:pt x="200025" y="252654"/>
                  <a:pt x="207352" y="245567"/>
                </a:cubicBezTo>
                <a:cubicBezTo>
                  <a:pt x="211199" y="241846"/>
                  <a:pt x="216236" y="239986"/>
                  <a:pt x="221227" y="239986"/>
                </a:cubicBezTo>
                <a:close/>
                <a:moveTo>
                  <a:pt x="98124" y="216900"/>
                </a:moveTo>
                <a:cubicBezTo>
                  <a:pt x="97763" y="216900"/>
                  <a:pt x="97402" y="216900"/>
                  <a:pt x="96679" y="217261"/>
                </a:cubicBezTo>
                <a:lnTo>
                  <a:pt x="52259" y="261681"/>
                </a:lnTo>
                <a:cubicBezTo>
                  <a:pt x="45398" y="268543"/>
                  <a:pt x="45398" y="279377"/>
                  <a:pt x="52259" y="286239"/>
                </a:cubicBezTo>
                <a:lnTo>
                  <a:pt x="54426" y="288406"/>
                </a:lnTo>
                <a:cubicBezTo>
                  <a:pt x="61288" y="295267"/>
                  <a:pt x="72122" y="295267"/>
                  <a:pt x="78984" y="288406"/>
                </a:cubicBezTo>
                <a:lnTo>
                  <a:pt x="123403" y="243986"/>
                </a:lnTo>
                <a:cubicBezTo>
                  <a:pt x="124126" y="242902"/>
                  <a:pt x="124126" y="241819"/>
                  <a:pt x="123403" y="240735"/>
                </a:cubicBezTo>
                <a:lnTo>
                  <a:pt x="99568" y="217261"/>
                </a:lnTo>
                <a:cubicBezTo>
                  <a:pt x="99207" y="216900"/>
                  <a:pt x="98485" y="216900"/>
                  <a:pt x="98124" y="216900"/>
                </a:cubicBezTo>
                <a:close/>
                <a:moveTo>
                  <a:pt x="236079" y="89418"/>
                </a:moveTo>
                <a:lnTo>
                  <a:pt x="221633" y="108920"/>
                </a:lnTo>
                <a:lnTo>
                  <a:pt x="231745" y="119032"/>
                </a:lnTo>
                <a:lnTo>
                  <a:pt x="251247" y="104947"/>
                </a:lnTo>
                <a:lnTo>
                  <a:pt x="236079" y="89418"/>
                </a:lnTo>
                <a:close/>
                <a:moveTo>
                  <a:pt x="76456" y="86890"/>
                </a:moveTo>
                <a:lnTo>
                  <a:pt x="98846" y="109281"/>
                </a:lnTo>
                <a:cubicBezTo>
                  <a:pt x="99929" y="110364"/>
                  <a:pt x="100291" y="112170"/>
                  <a:pt x="100291" y="113615"/>
                </a:cubicBezTo>
                <a:cubicBezTo>
                  <a:pt x="96679" y="126616"/>
                  <a:pt x="86929" y="136727"/>
                  <a:pt x="73928" y="139616"/>
                </a:cubicBezTo>
                <a:cubicBezTo>
                  <a:pt x="72483" y="140339"/>
                  <a:pt x="71038" y="139616"/>
                  <a:pt x="69594" y="138533"/>
                </a:cubicBezTo>
                <a:lnTo>
                  <a:pt x="47203" y="116143"/>
                </a:lnTo>
                <a:cubicBezTo>
                  <a:pt x="46481" y="125893"/>
                  <a:pt x="49731" y="136005"/>
                  <a:pt x="56593" y="142867"/>
                </a:cubicBezTo>
                <a:cubicBezTo>
                  <a:pt x="64899" y="151173"/>
                  <a:pt x="76456" y="154423"/>
                  <a:pt x="88012" y="151534"/>
                </a:cubicBezTo>
                <a:cubicBezTo>
                  <a:pt x="88373" y="151534"/>
                  <a:pt x="88373" y="151534"/>
                  <a:pt x="88734" y="151534"/>
                </a:cubicBezTo>
                <a:cubicBezTo>
                  <a:pt x="90179" y="151534"/>
                  <a:pt x="91262" y="152256"/>
                  <a:pt x="91984" y="152979"/>
                </a:cubicBezTo>
                <a:lnTo>
                  <a:pt x="187686" y="248680"/>
                </a:lnTo>
                <a:cubicBezTo>
                  <a:pt x="188769" y="249764"/>
                  <a:pt x="189130" y="251208"/>
                  <a:pt x="189130" y="252653"/>
                </a:cubicBezTo>
                <a:cubicBezTo>
                  <a:pt x="186241" y="263848"/>
                  <a:pt x="189492" y="275766"/>
                  <a:pt x="197798" y="284072"/>
                </a:cubicBezTo>
                <a:cubicBezTo>
                  <a:pt x="203938" y="290211"/>
                  <a:pt x="212244" y="293462"/>
                  <a:pt x="220911" y="293462"/>
                </a:cubicBezTo>
                <a:cubicBezTo>
                  <a:pt x="229939" y="293462"/>
                  <a:pt x="237884" y="290211"/>
                  <a:pt x="244024" y="284072"/>
                </a:cubicBezTo>
                <a:cubicBezTo>
                  <a:pt x="250524" y="277571"/>
                  <a:pt x="253775" y="269265"/>
                  <a:pt x="253775" y="260598"/>
                </a:cubicBezTo>
                <a:cubicBezTo>
                  <a:pt x="253775" y="251570"/>
                  <a:pt x="250524" y="243625"/>
                  <a:pt x="244024" y="237124"/>
                </a:cubicBezTo>
                <a:cubicBezTo>
                  <a:pt x="236079" y="229179"/>
                  <a:pt x="224522" y="225928"/>
                  <a:pt x="213327" y="228817"/>
                </a:cubicBezTo>
                <a:cubicBezTo>
                  <a:pt x="211521" y="229179"/>
                  <a:pt x="210077" y="228817"/>
                  <a:pt x="208632" y="227373"/>
                </a:cubicBezTo>
                <a:lnTo>
                  <a:pt x="113292" y="131671"/>
                </a:lnTo>
                <a:cubicBezTo>
                  <a:pt x="112208" y="130588"/>
                  <a:pt x="111486" y="129144"/>
                  <a:pt x="112208" y="127338"/>
                </a:cubicBezTo>
                <a:cubicBezTo>
                  <a:pt x="114736" y="116143"/>
                  <a:pt x="111486" y="104586"/>
                  <a:pt x="103180" y="96641"/>
                </a:cubicBezTo>
                <a:cubicBezTo>
                  <a:pt x="96318" y="89418"/>
                  <a:pt x="86567" y="85807"/>
                  <a:pt x="76456" y="86890"/>
                </a:cubicBezTo>
                <a:close/>
                <a:moveTo>
                  <a:pt x="234634" y="77501"/>
                </a:moveTo>
                <a:cubicBezTo>
                  <a:pt x="236079" y="77501"/>
                  <a:pt x="237523" y="77862"/>
                  <a:pt x="238246" y="78945"/>
                </a:cubicBezTo>
                <a:lnTo>
                  <a:pt x="250163" y="90502"/>
                </a:lnTo>
                <a:lnTo>
                  <a:pt x="261720" y="102058"/>
                </a:lnTo>
                <a:cubicBezTo>
                  <a:pt x="262803" y="103142"/>
                  <a:pt x="263164" y="104225"/>
                  <a:pt x="263164" y="105670"/>
                </a:cubicBezTo>
                <a:cubicBezTo>
                  <a:pt x="262803" y="107114"/>
                  <a:pt x="262081" y="108559"/>
                  <a:pt x="260997" y="109281"/>
                </a:cubicBezTo>
                <a:lnTo>
                  <a:pt x="233912" y="128782"/>
                </a:lnTo>
                <a:cubicBezTo>
                  <a:pt x="232829" y="129505"/>
                  <a:pt x="232106" y="129505"/>
                  <a:pt x="231023" y="129505"/>
                </a:cubicBezTo>
                <a:cubicBezTo>
                  <a:pt x="229939" y="129505"/>
                  <a:pt x="228856" y="129144"/>
                  <a:pt x="227773" y="128421"/>
                </a:cubicBezTo>
                <a:lnTo>
                  <a:pt x="223439" y="123726"/>
                </a:lnTo>
                <a:lnTo>
                  <a:pt x="170712" y="176453"/>
                </a:lnTo>
                <a:lnTo>
                  <a:pt x="213688" y="219067"/>
                </a:lnTo>
                <a:cubicBezTo>
                  <a:pt x="227050" y="216900"/>
                  <a:pt x="241135" y="220872"/>
                  <a:pt x="250885" y="230623"/>
                </a:cubicBezTo>
                <a:cubicBezTo>
                  <a:pt x="258830" y="238930"/>
                  <a:pt x="263164" y="249403"/>
                  <a:pt x="263164" y="260598"/>
                </a:cubicBezTo>
                <a:cubicBezTo>
                  <a:pt x="263164" y="271793"/>
                  <a:pt x="258830" y="282627"/>
                  <a:pt x="250885" y="290211"/>
                </a:cubicBezTo>
                <a:cubicBezTo>
                  <a:pt x="242579" y="298517"/>
                  <a:pt x="232467" y="302851"/>
                  <a:pt x="220911" y="302851"/>
                </a:cubicBezTo>
                <a:cubicBezTo>
                  <a:pt x="209716" y="302851"/>
                  <a:pt x="198881" y="298517"/>
                  <a:pt x="191297" y="290211"/>
                </a:cubicBezTo>
                <a:cubicBezTo>
                  <a:pt x="181547" y="280461"/>
                  <a:pt x="176852" y="266737"/>
                  <a:pt x="179380" y="253375"/>
                </a:cubicBezTo>
                <a:lnTo>
                  <a:pt x="136766" y="210399"/>
                </a:lnTo>
                <a:lnTo>
                  <a:pt x="121237" y="225928"/>
                </a:lnTo>
                <a:lnTo>
                  <a:pt x="129904" y="234596"/>
                </a:lnTo>
                <a:cubicBezTo>
                  <a:pt x="134238" y="238930"/>
                  <a:pt x="134238" y="246153"/>
                  <a:pt x="129904" y="250486"/>
                </a:cubicBezTo>
                <a:lnTo>
                  <a:pt x="85123" y="294906"/>
                </a:lnTo>
                <a:cubicBezTo>
                  <a:pt x="80067" y="299962"/>
                  <a:pt x="73566" y="302490"/>
                  <a:pt x="66705" y="302490"/>
                </a:cubicBezTo>
                <a:cubicBezTo>
                  <a:pt x="59843" y="302490"/>
                  <a:pt x="53343" y="299962"/>
                  <a:pt x="47926" y="294906"/>
                </a:cubicBezTo>
                <a:lnTo>
                  <a:pt x="45759" y="292739"/>
                </a:lnTo>
                <a:cubicBezTo>
                  <a:pt x="35647" y="282266"/>
                  <a:pt x="35647" y="265654"/>
                  <a:pt x="45759" y="255181"/>
                </a:cubicBezTo>
                <a:lnTo>
                  <a:pt x="90179" y="210761"/>
                </a:lnTo>
                <a:cubicBezTo>
                  <a:pt x="94512" y="206427"/>
                  <a:pt x="101735" y="206427"/>
                  <a:pt x="106069" y="210761"/>
                </a:cubicBezTo>
                <a:lnTo>
                  <a:pt x="114736" y="219428"/>
                </a:lnTo>
                <a:lnTo>
                  <a:pt x="130265" y="203899"/>
                </a:lnTo>
                <a:lnTo>
                  <a:pt x="87290" y="161285"/>
                </a:lnTo>
                <a:cubicBezTo>
                  <a:pt x="73928" y="163813"/>
                  <a:pt x="60204" y="159479"/>
                  <a:pt x="50454" y="149367"/>
                </a:cubicBezTo>
                <a:cubicBezTo>
                  <a:pt x="38897" y="138172"/>
                  <a:pt x="34925" y="120837"/>
                  <a:pt x="40342" y="105670"/>
                </a:cubicBezTo>
                <a:cubicBezTo>
                  <a:pt x="41064" y="104225"/>
                  <a:pt x="42147" y="102780"/>
                  <a:pt x="43592" y="102419"/>
                </a:cubicBezTo>
                <a:cubicBezTo>
                  <a:pt x="45037" y="102058"/>
                  <a:pt x="46842" y="102419"/>
                  <a:pt x="47926" y="103864"/>
                </a:cubicBezTo>
                <a:lnTo>
                  <a:pt x="74289" y="129866"/>
                </a:lnTo>
                <a:cubicBezTo>
                  <a:pt x="81511" y="127338"/>
                  <a:pt x="87651" y="121560"/>
                  <a:pt x="90540" y="113976"/>
                </a:cubicBezTo>
                <a:lnTo>
                  <a:pt x="64177" y="87613"/>
                </a:lnTo>
                <a:cubicBezTo>
                  <a:pt x="63093" y="86529"/>
                  <a:pt x="62732" y="84724"/>
                  <a:pt x="62732" y="83279"/>
                </a:cubicBezTo>
                <a:cubicBezTo>
                  <a:pt x="63093" y="81834"/>
                  <a:pt x="64177" y="80390"/>
                  <a:pt x="65621" y="80029"/>
                </a:cubicBezTo>
                <a:cubicBezTo>
                  <a:pt x="81150" y="74612"/>
                  <a:pt x="98485" y="78584"/>
                  <a:pt x="110041" y="89780"/>
                </a:cubicBezTo>
                <a:cubicBezTo>
                  <a:pt x="119792" y="99530"/>
                  <a:pt x="123765" y="113253"/>
                  <a:pt x="121598" y="126977"/>
                </a:cubicBezTo>
                <a:lnTo>
                  <a:pt x="164212" y="169952"/>
                </a:lnTo>
                <a:lnTo>
                  <a:pt x="216939" y="117226"/>
                </a:lnTo>
                <a:lnTo>
                  <a:pt x="212244" y="112892"/>
                </a:lnTo>
                <a:cubicBezTo>
                  <a:pt x="210799" y="111087"/>
                  <a:pt x="210799" y="108920"/>
                  <a:pt x="211883" y="106753"/>
                </a:cubicBezTo>
                <a:lnTo>
                  <a:pt x="231745" y="79668"/>
                </a:lnTo>
                <a:cubicBezTo>
                  <a:pt x="232467" y="78584"/>
                  <a:pt x="233551" y="77862"/>
                  <a:pt x="234634" y="77501"/>
                </a:cubicBezTo>
                <a:close/>
                <a:moveTo>
                  <a:pt x="269753" y="23926"/>
                </a:moveTo>
                <a:cubicBezTo>
                  <a:pt x="271218" y="22225"/>
                  <a:pt x="274149" y="22225"/>
                  <a:pt x="275981" y="23926"/>
                </a:cubicBezTo>
                <a:cubicBezTo>
                  <a:pt x="277080" y="24606"/>
                  <a:pt x="277446" y="25967"/>
                  <a:pt x="277446" y="27327"/>
                </a:cubicBezTo>
                <a:cubicBezTo>
                  <a:pt x="277446" y="28008"/>
                  <a:pt x="277080" y="29369"/>
                  <a:pt x="275981" y="30049"/>
                </a:cubicBezTo>
                <a:cubicBezTo>
                  <a:pt x="275248" y="31069"/>
                  <a:pt x="274149" y="31410"/>
                  <a:pt x="273050" y="31410"/>
                </a:cubicBezTo>
                <a:cubicBezTo>
                  <a:pt x="271584" y="31410"/>
                  <a:pt x="270485" y="31069"/>
                  <a:pt x="269753" y="30049"/>
                </a:cubicBezTo>
                <a:cubicBezTo>
                  <a:pt x="268654" y="29369"/>
                  <a:pt x="268287" y="28008"/>
                  <a:pt x="268287" y="27327"/>
                </a:cubicBezTo>
                <a:cubicBezTo>
                  <a:pt x="268287" y="25967"/>
                  <a:pt x="268654" y="24606"/>
                  <a:pt x="269753" y="23926"/>
                </a:cubicBezTo>
                <a:close/>
                <a:moveTo>
                  <a:pt x="210961" y="23926"/>
                </a:moveTo>
                <a:cubicBezTo>
                  <a:pt x="212725" y="22225"/>
                  <a:pt x="215547" y="22225"/>
                  <a:pt x="217311" y="23926"/>
                </a:cubicBezTo>
                <a:cubicBezTo>
                  <a:pt x="218370" y="24606"/>
                  <a:pt x="218722" y="25967"/>
                  <a:pt x="218722" y="27327"/>
                </a:cubicBezTo>
                <a:cubicBezTo>
                  <a:pt x="218722" y="28008"/>
                  <a:pt x="218370" y="29369"/>
                  <a:pt x="217311" y="30049"/>
                </a:cubicBezTo>
                <a:cubicBezTo>
                  <a:pt x="216606" y="31069"/>
                  <a:pt x="215195" y="31410"/>
                  <a:pt x="214136" y="31410"/>
                </a:cubicBezTo>
                <a:cubicBezTo>
                  <a:pt x="212725" y="31410"/>
                  <a:pt x="211667" y="31069"/>
                  <a:pt x="210961" y="30049"/>
                </a:cubicBezTo>
                <a:cubicBezTo>
                  <a:pt x="210256" y="29369"/>
                  <a:pt x="209550" y="28008"/>
                  <a:pt x="209550" y="27327"/>
                </a:cubicBezTo>
                <a:cubicBezTo>
                  <a:pt x="209550" y="25967"/>
                  <a:pt x="210256" y="24606"/>
                  <a:pt x="210961" y="23926"/>
                </a:cubicBezTo>
                <a:close/>
                <a:moveTo>
                  <a:pt x="244298" y="22225"/>
                </a:moveTo>
                <a:cubicBezTo>
                  <a:pt x="246768" y="22225"/>
                  <a:pt x="248884" y="24341"/>
                  <a:pt x="248884" y="27164"/>
                </a:cubicBezTo>
                <a:cubicBezTo>
                  <a:pt x="248884" y="29280"/>
                  <a:pt x="246768" y="31397"/>
                  <a:pt x="244298" y="31397"/>
                </a:cubicBezTo>
                <a:cubicBezTo>
                  <a:pt x="241829" y="31397"/>
                  <a:pt x="239712" y="29280"/>
                  <a:pt x="239712" y="27164"/>
                </a:cubicBezTo>
                <a:cubicBezTo>
                  <a:pt x="239712" y="24341"/>
                  <a:pt x="241829" y="22225"/>
                  <a:pt x="244298" y="22225"/>
                </a:cubicBezTo>
                <a:close/>
                <a:moveTo>
                  <a:pt x="9374" y="9013"/>
                </a:moveTo>
                <a:lnTo>
                  <a:pt x="9374" y="45788"/>
                </a:lnTo>
                <a:lnTo>
                  <a:pt x="293478" y="45788"/>
                </a:lnTo>
                <a:lnTo>
                  <a:pt x="293478" y="9013"/>
                </a:lnTo>
                <a:lnTo>
                  <a:pt x="9374" y="9013"/>
                </a:lnTo>
                <a:close/>
                <a:moveTo>
                  <a:pt x="4687" y="0"/>
                </a:moveTo>
                <a:lnTo>
                  <a:pt x="298165" y="0"/>
                </a:lnTo>
                <a:cubicBezTo>
                  <a:pt x="300688" y="0"/>
                  <a:pt x="302852" y="1802"/>
                  <a:pt x="302852" y="4326"/>
                </a:cubicBezTo>
                <a:lnTo>
                  <a:pt x="302852" y="50475"/>
                </a:lnTo>
                <a:lnTo>
                  <a:pt x="302852" y="298165"/>
                </a:lnTo>
                <a:cubicBezTo>
                  <a:pt x="302852" y="300688"/>
                  <a:pt x="300688" y="302852"/>
                  <a:pt x="298165" y="302852"/>
                </a:cubicBezTo>
                <a:lnTo>
                  <a:pt x="272206" y="302852"/>
                </a:lnTo>
                <a:cubicBezTo>
                  <a:pt x="269682" y="302852"/>
                  <a:pt x="267519" y="300688"/>
                  <a:pt x="267519" y="298165"/>
                </a:cubicBezTo>
                <a:cubicBezTo>
                  <a:pt x="267519" y="295641"/>
                  <a:pt x="269682" y="293478"/>
                  <a:pt x="272206" y="293478"/>
                </a:cubicBezTo>
                <a:lnTo>
                  <a:pt x="293478" y="293478"/>
                </a:lnTo>
                <a:lnTo>
                  <a:pt x="293478" y="55162"/>
                </a:lnTo>
                <a:lnTo>
                  <a:pt x="9374" y="55162"/>
                </a:lnTo>
                <a:lnTo>
                  <a:pt x="9374" y="293478"/>
                </a:lnTo>
                <a:lnTo>
                  <a:pt x="25958" y="293478"/>
                </a:lnTo>
                <a:cubicBezTo>
                  <a:pt x="28482" y="293478"/>
                  <a:pt x="30645" y="295641"/>
                  <a:pt x="30645" y="298165"/>
                </a:cubicBezTo>
                <a:cubicBezTo>
                  <a:pt x="30645" y="300688"/>
                  <a:pt x="28482" y="302852"/>
                  <a:pt x="25958" y="302852"/>
                </a:cubicBezTo>
                <a:lnTo>
                  <a:pt x="4687" y="302852"/>
                </a:lnTo>
                <a:cubicBezTo>
                  <a:pt x="2163" y="302852"/>
                  <a:pt x="0" y="300688"/>
                  <a:pt x="0" y="298165"/>
                </a:cubicBezTo>
                <a:lnTo>
                  <a:pt x="0" y="50475"/>
                </a:lnTo>
                <a:lnTo>
                  <a:pt x="0" y="4326"/>
                </a:lnTo>
                <a:cubicBezTo>
                  <a:pt x="0" y="1802"/>
                  <a:pt x="2163" y="0"/>
                  <a:pt x="4687" y="0"/>
                </a:cubicBezTo>
                <a:close/>
              </a:path>
            </a:pathLst>
          </a:custGeom>
          <a:solidFill>
            <a:schemeClr val="bg1"/>
          </a:solidFill>
          <a:ln>
            <a:noFill/>
          </a:ln>
          <a:effectLst/>
        </p:spPr>
        <p:txBody>
          <a:bodyPr anchor="ctr"/>
          <a:lstStyle/>
          <a:p>
            <a:endParaRPr lang="en-US" sz="900" b="1" dirty="0">
              <a:solidFill>
                <a:srgbClr val="002060"/>
              </a:solidFill>
              <a:latin typeface="Garamond" panose="02020404030301010803" pitchFamily="18" charset="0"/>
            </a:endParaRPr>
          </a:p>
        </p:txBody>
      </p:sp>
      <p:sp>
        <p:nvSpPr>
          <p:cNvPr id="42" name="Freeform 804">
            <a:extLst>
              <a:ext uri="{FF2B5EF4-FFF2-40B4-BE49-F238E27FC236}">
                <a16:creationId xmlns="" xmlns:a16="http://schemas.microsoft.com/office/drawing/2014/main" id="{9D14B870-BCBB-E543-BD4D-26414798C3E9}"/>
              </a:ext>
            </a:extLst>
          </p:cNvPr>
          <p:cNvSpPr>
            <a:spLocks noChangeArrowheads="1"/>
          </p:cNvSpPr>
          <p:nvPr/>
        </p:nvSpPr>
        <p:spPr bwMode="auto">
          <a:xfrm>
            <a:off x="7099623" y="1608754"/>
            <a:ext cx="464717" cy="464716"/>
          </a:xfrm>
          <a:custGeom>
            <a:avLst/>
            <a:gdLst>
              <a:gd name="T0" fmla="*/ 252053 w 302853"/>
              <a:gd name="T1" fmla="*/ 275882 h 302851"/>
              <a:gd name="T2" fmla="*/ 225425 w 302853"/>
              <a:gd name="T3" fmla="*/ 275882 h 302851"/>
              <a:gd name="T4" fmla="*/ 242697 w 302853"/>
              <a:gd name="T5" fmla="*/ 258377 h 302851"/>
              <a:gd name="T6" fmla="*/ 210557 w 302853"/>
              <a:gd name="T7" fmla="*/ 263187 h 302851"/>
              <a:gd name="T8" fmla="*/ 205906 w 302853"/>
              <a:gd name="T9" fmla="*/ 228600 h 302851"/>
              <a:gd name="T10" fmla="*/ 250267 w 302853"/>
              <a:gd name="T11" fmla="*/ 236526 h 302851"/>
              <a:gd name="T12" fmla="*/ 204117 w 302853"/>
              <a:gd name="T13" fmla="*/ 278680 h 302851"/>
              <a:gd name="T14" fmla="*/ 205906 w 302853"/>
              <a:gd name="T15" fmla="*/ 228600 h 302851"/>
              <a:gd name="T16" fmla="*/ 90123 w 302853"/>
              <a:gd name="T17" fmla="*/ 222271 h 302851"/>
              <a:gd name="T18" fmla="*/ 63500 w 302853"/>
              <a:gd name="T19" fmla="*/ 222271 h 302851"/>
              <a:gd name="T20" fmla="*/ 81006 w 302853"/>
              <a:gd name="T21" fmla="*/ 204766 h 302851"/>
              <a:gd name="T22" fmla="*/ 48632 w 302853"/>
              <a:gd name="T23" fmla="*/ 209212 h 302851"/>
              <a:gd name="T24" fmla="*/ 129407 w 302853"/>
              <a:gd name="T25" fmla="*/ 178468 h 302851"/>
              <a:gd name="T26" fmla="*/ 168480 w 302853"/>
              <a:gd name="T27" fmla="*/ 228727 h 302851"/>
              <a:gd name="T28" fmla="*/ 129407 w 302853"/>
              <a:gd name="T29" fmla="*/ 178468 h 302851"/>
              <a:gd name="T30" fmla="*/ 89415 w 302853"/>
              <a:gd name="T31" fmla="*/ 177508 h 302851"/>
              <a:gd name="T32" fmla="*/ 44339 w 302853"/>
              <a:gd name="T33" fmla="*/ 225065 h 302851"/>
              <a:gd name="T34" fmla="*/ 39688 w 302853"/>
              <a:gd name="T35" fmla="*/ 179309 h 302851"/>
              <a:gd name="T36" fmla="*/ 275863 w 302853"/>
              <a:gd name="T37" fmla="*/ 158668 h 302851"/>
              <a:gd name="T38" fmla="*/ 132930 w 302853"/>
              <a:gd name="T39" fmla="*/ 301265 h 302851"/>
              <a:gd name="T40" fmla="*/ 266817 w 302853"/>
              <a:gd name="T41" fmla="*/ 292263 h 302851"/>
              <a:gd name="T42" fmla="*/ 8962 w 302853"/>
              <a:gd name="T43" fmla="*/ 145926 h 302851"/>
              <a:gd name="T44" fmla="*/ 92843 w 302853"/>
              <a:gd name="T45" fmla="*/ 293811 h 302851"/>
              <a:gd name="T46" fmla="*/ 120445 w 302853"/>
              <a:gd name="T47" fmla="*/ 173768 h 302851"/>
              <a:gd name="T48" fmla="*/ 8962 w 302853"/>
              <a:gd name="T49" fmla="*/ 136525 h 302851"/>
              <a:gd name="T50" fmla="*/ 129407 w 302853"/>
              <a:gd name="T51" fmla="*/ 169067 h 302851"/>
              <a:gd name="T52" fmla="*/ 177442 w 302853"/>
              <a:gd name="T53" fmla="*/ 228727 h 302851"/>
              <a:gd name="T54" fmla="*/ 92843 w 302853"/>
              <a:gd name="T55" fmla="*/ 302851 h 302851"/>
              <a:gd name="T56" fmla="*/ 0 w 302853"/>
              <a:gd name="T57" fmla="*/ 145926 h 302851"/>
              <a:gd name="T58" fmla="*/ 229823 w 302853"/>
              <a:gd name="T59" fmla="*/ 98403 h 302851"/>
              <a:gd name="T60" fmla="*/ 207941 w 302853"/>
              <a:gd name="T61" fmla="*/ 120286 h 302851"/>
              <a:gd name="T62" fmla="*/ 220341 w 302853"/>
              <a:gd name="T63" fmla="*/ 111168 h 302851"/>
              <a:gd name="T64" fmla="*/ 187101 w 302853"/>
              <a:gd name="T65" fmla="*/ 79217 h 302851"/>
              <a:gd name="T66" fmla="*/ 187101 w 302853"/>
              <a:gd name="T67" fmla="*/ 79217 h 302851"/>
              <a:gd name="T68" fmla="*/ 227527 w 302853"/>
              <a:gd name="T69" fmla="*/ 72732 h 302851"/>
              <a:gd name="T70" fmla="*/ 182451 w 302853"/>
              <a:gd name="T71" fmla="*/ 120290 h 302851"/>
              <a:gd name="T72" fmla="*/ 177800 w 302853"/>
              <a:gd name="T73" fmla="*/ 74533 h 302851"/>
              <a:gd name="T74" fmla="*/ 159820 w 302853"/>
              <a:gd name="T75" fmla="*/ 136372 h 302851"/>
              <a:gd name="T76" fmla="*/ 159820 w 302853"/>
              <a:gd name="T77" fmla="*/ 55357 h 302851"/>
              <a:gd name="T78" fmla="*/ 302853 w 302853"/>
              <a:gd name="T79" fmla="*/ 50697 h 302851"/>
              <a:gd name="T80" fmla="*/ 155136 w 302853"/>
              <a:gd name="T81" fmla="*/ 145692 h 302851"/>
              <a:gd name="T82" fmla="*/ 155136 w 302853"/>
              <a:gd name="T83" fmla="*/ 46037 h 302851"/>
              <a:gd name="T84" fmla="*/ 97688 w 302853"/>
              <a:gd name="T85" fmla="*/ 45975 h 302851"/>
              <a:gd name="T86" fmla="*/ 102017 w 302853"/>
              <a:gd name="T87" fmla="*/ 0 h 302851"/>
              <a:gd name="T88" fmla="*/ 275864 w 302853"/>
              <a:gd name="T89" fmla="*/ 32326 h 302851"/>
              <a:gd name="T90" fmla="*/ 266847 w 302853"/>
              <a:gd name="T91" fmla="*/ 8979 h 302851"/>
              <a:gd name="T92" fmla="*/ 102017 w 302853"/>
              <a:gd name="T93" fmla="*/ 55314 h 302851"/>
              <a:gd name="T94" fmla="*/ 55489 w 302853"/>
              <a:gd name="T95" fmla="*/ 128228 h 302851"/>
              <a:gd name="T96" fmla="*/ 51161 w 302853"/>
              <a:gd name="T97" fmla="*/ 50644 h 302851"/>
              <a:gd name="T98" fmla="*/ 52603 w 302853"/>
              <a:gd name="T99" fmla="*/ 47771 h 302851"/>
              <a:gd name="T100" fmla="*/ 100574 w 302853"/>
              <a:gd name="T101" fmla="*/ 359 h 302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3" h="302851">
                <a:moveTo>
                  <a:pt x="247375" y="254000"/>
                </a:moveTo>
                <a:cubicBezTo>
                  <a:pt x="249894" y="254000"/>
                  <a:pt x="252053" y="255824"/>
                  <a:pt x="252053" y="258377"/>
                </a:cubicBezTo>
                <a:lnTo>
                  <a:pt x="252053" y="275882"/>
                </a:lnTo>
                <a:cubicBezTo>
                  <a:pt x="252053" y="278434"/>
                  <a:pt x="249894" y="280623"/>
                  <a:pt x="247375" y="280623"/>
                </a:cubicBezTo>
                <a:lnTo>
                  <a:pt x="230103" y="280623"/>
                </a:lnTo>
                <a:cubicBezTo>
                  <a:pt x="227584" y="280623"/>
                  <a:pt x="225425" y="278434"/>
                  <a:pt x="225425" y="275882"/>
                </a:cubicBezTo>
                <a:cubicBezTo>
                  <a:pt x="225425" y="273329"/>
                  <a:pt x="227584" y="271141"/>
                  <a:pt x="230103" y="271141"/>
                </a:cubicBezTo>
                <a:lnTo>
                  <a:pt x="242697" y="271141"/>
                </a:lnTo>
                <a:lnTo>
                  <a:pt x="242697" y="258377"/>
                </a:lnTo>
                <a:cubicBezTo>
                  <a:pt x="242697" y="255824"/>
                  <a:pt x="244856" y="254000"/>
                  <a:pt x="247375" y="254000"/>
                </a:cubicBezTo>
                <a:close/>
                <a:moveTo>
                  <a:pt x="210557" y="237607"/>
                </a:moveTo>
                <a:lnTo>
                  <a:pt x="210557" y="263187"/>
                </a:lnTo>
                <a:lnTo>
                  <a:pt x="235957" y="237607"/>
                </a:lnTo>
                <a:lnTo>
                  <a:pt x="210557" y="237607"/>
                </a:lnTo>
                <a:close/>
                <a:moveTo>
                  <a:pt x="205906" y="228600"/>
                </a:moveTo>
                <a:lnTo>
                  <a:pt x="247047" y="228600"/>
                </a:lnTo>
                <a:cubicBezTo>
                  <a:pt x="248836" y="228600"/>
                  <a:pt x="250267" y="229681"/>
                  <a:pt x="250982" y="231122"/>
                </a:cubicBezTo>
                <a:cubicBezTo>
                  <a:pt x="252055" y="233284"/>
                  <a:pt x="251698" y="235085"/>
                  <a:pt x="250267" y="236526"/>
                </a:cubicBezTo>
                <a:lnTo>
                  <a:pt x="209483" y="277599"/>
                </a:lnTo>
                <a:cubicBezTo>
                  <a:pt x="208410" y="278319"/>
                  <a:pt x="207337" y="279040"/>
                  <a:pt x="205906" y="279040"/>
                </a:cubicBezTo>
                <a:cubicBezTo>
                  <a:pt x="205548" y="279040"/>
                  <a:pt x="204833" y="279040"/>
                  <a:pt x="204117" y="278680"/>
                </a:cubicBezTo>
                <a:cubicBezTo>
                  <a:pt x="202686" y="277959"/>
                  <a:pt x="201613" y="276518"/>
                  <a:pt x="201613" y="274356"/>
                </a:cubicBezTo>
                <a:lnTo>
                  <a:pt x="201613" y="233284"/>
                </a:lnTo>
                <a:cubicBezTo>
                  <a:pt x="201613" y="230762"/>
                  <a:pt x="203402" y="228600"/>
                  <a:pt x="205906" y="228600"/>
                </a:cubicBezTo>
                <a:close/>
                <a:moveTo>
                  <a:pt x="85747" y="200025"/>
                </a:moveTo>
                <a:cubicBezTo>
                  <a:pt x="88300" y="200025"/>
                  <a:pt x="90123" y="201849"/>
                  <a:pt x="90123" y="204766"/>
                </a:cubicBezTo>
                <a:lnTo>
                  <a:pt x="90123" y="222271"/>
                </a:lnTo>
                <a:cubicBezTo>
                  <a:pt x="90123" y="224824"/>
                  <a:pt x="88300" y="226648"/>
                  <a:pt x="85747" y="226648"/>
                </a:cubicBezTo>
                <a:lnTo>
                  <a:pt x="68241" y="226648"/>
                </a:lnTo>
                <a:cubicBezTo>
                  <a:pt x="65688" y="226648"/>
                  <a:pt x="63500" y="224824"/>
                  <a:pt x="63500" y="222271"/>
                </a:cubicBezTo>
                <a:cubicBezTo>
                  <a:pt x="63500" y="219718"/>
                  <a:pt x="65688" y="217530"/>
                  <a:pt x="68241" y="217530"/>
                </a:cubicBezTo>
                <a:lnTo>
                  <a:pt x="81006" y="217530"/>
                </a:lnTo>
                <a:lnTo>
                  <a:pt x="81006" y="204766"/>
                </a:lnTo>
                <a:cubicBezTo>
                  <a:pt x="81006" y="201849"/>
                  <a:pt x="83194" y="200025"/>
                  <a:pt x="85747" y="200025"/>
                </a:cubicBezTo>
                <a:close/>
                <a:moveTo>
                  <a:pt x="48632" y="183632"/>
                </a:moveTo>
                <a:lnTo>
                  <a:pt x="48632" y="209212"/>
                </a:lnTo>
                <a:lnTo>
                  <a:pt x="74032" y="183632"/>
                </a:lnTo>
                <a:lnTo>
                  <a:pt x="48632" y="183632"/>
                </a:lnTo>
                <a:close/>
                <a:moveTo>
                  <a:pt x="129407" y="178468"/>
                </a:moveTo>
                <a:lnTo>
                  <a:pt x="129407" y="261269"/>
                </a:lnTo>
                <a:lnTo>
                  <a:pt x="136218" y="261269"/>
                </a:lnTo>
                <a:cubicBezTo>
                  <a:pt x="154141" y="261269"/>
                  <a:pt x="168480" y="246806"/>
                  <a:pt x="168480" y="228727"/>
                </a:cubicBezTo>
                <a:lnTo>
                  <a:pt x="168480" y="210287"/>
                </a:lnTo>
                <a:cubicBezTo>
                  <a:pt x="168480" y="192931"/>
                  <a:pt x="154141" y="178468"/>
                  <a:pt x="136218" y="178468"/>
                </a:cubicBezTo>
                <a:lnTo>
                  <a:pt x="129407" y="178468"/>
                </a:lnTo>
                <a:close/>
                <a:moveTo>
                  <a:pt x="44339" y="174625"/>
                </a:moveTo>
                <a:lnTo>
                  <a:pt x="85122" y="174625"/>
                </a:lnTo>
                <a:cubicBezTo>
                  <a:pt x="86911" y="174625"/>
                  <a:pt x="88342" y="175706"/>
                  <a:pt x="89415" y="177508"/>
                </a:cubicBezTo>
                <a:cubicBezTo>
                  <a:pt x="90130" y="178949"/>
                  <a:pt x="89415" y="181110"/>
                  <a:pt x="88342" y="182551"/>
                </a:cubicBezTo>
                <a:lnTo>
                  <a:pt x="47201" y="223624"/>
                </a:lnTo>
                <a:cubicBezTo>
                  <a:pt x="46485" y="224705"/>
                  <a:pt x="45054" y="225065"/>
                  <a:pt x="44339" y="225065"/>
                </a:cubicBezTo>
                <a:cubicBezTo>
                  <a:pt x="43623" y="225065"/>
                  <a:pt x="42908" y="225065"/>
                  <a:pt x="42192" y="224705"/>
                </a:cubicBezTo>
                <a:cubicBezTo>
                  <a:pt x="40761" y="223984"/>
                  <a:pt x="39688" y="222183"/>
                  <a:pt x="39688" y="220742"/>
                </a:cubicBezTo>
                <a:lnTo>
                  <a:pt x="39688" y="179309"/>
                </a:lnTo>
                <a:cubicBezTo>
                  <a:pt x="39688" y="176787"/>
                  <a:pt x="41477" y="174625"/>
                  <a:pt x="44339" y="174625"/>
                </a:cubicBezTo>
                <a:close/>
                <a:moveTo>
                  <a:pt x="271159" y="153987"/>
                </a:moveTo>
                <a:cubicBezTo>
                  <a:pt x="273692" y="153987"/>
                  <a:pt x="275863" y="156148"/>
                  <a:pt x="275863" y="158668"/>
                </a:cubicBezTo>
                <a:lnTo>
                  <a:pt x="275863" y="296584"/>
                </a:lnTo>
                <a:cubicBezTo>
                  <a:pt x="275863" y="299105"/>
                  <a:pt x="273692" y="301265"/>
                  <a:pt x="271159" y="301265"/>
                </a:cubicBezTo>
                <a:lnTo>
                  <a:pt x="132930" y="301265"/>
                </a:lnTo>
                <a:cubicBezTo>
                  <a:pt x="130397" y="301265"/>
                  <a:pt x="128588" y="299105"/>
                  <a:pt x="128588" y="296584"/>
                </a:cubicBezTo>
                <a:cubicBezTo>
                  <a:pt x="128588" y="294063"/>
                  <a:pt x="130397" y="292263"/>
                  <a:pt x="132930" y="292263"/>
                </a:cubicBezTo>
                <a:lnTo>
                  <a:pt x="266817" y="292263"/>
                </a:lnTo>
                <a:lnTo>
                  <a:pt x="266817" y="158668"/>
                </a:lnTo>
                <a:cubicBezTo>
                  <a:pt x="266817" y="156148"/>
                  <a:pt x="268626" y="153987"/>
                  <a:pt x="271159" y="153987"/>
                </a:cubicBezTo>
                <a:close/>
                <a:moveTo>
                  <a:pt x="8962" y="145926"/>
                </a:moveTo>
                <a:lnTo>
                  <a:pt x="8962" y="265970"/>
                </a:lnTo>
                <a:cubicBezTo>
                  <a:pt x="8962" y="281156"/>
                  <a:pt x="21508" y="293811"/>
                  <a:pt x="36564" y="293811"/>
                </a:cubicBezTo>
                <a:lnTo>
                  <a:pt x="92843" y="293811"/>
                </a:lnTo>
                <a:cubicBezTo>
                  <a:pt x="107899" y="293811"/>
                  <a:pt x="120445" y="281156"/>
                  <a:pt x="120445" y="265970"/>
                </a:cubicBezTo>
                <a:lnTo>
                  <a:pt x="120445" y="265608"/>
                </a:lnTo>
                <a:lnTo>
                  <a:pt x="120445" y="173768"/>
                </a:lnTo>
                <a:lnTo>
                  <a:pt x="120445" y="145926"/>
                </a:lnTo>
                <a:lnTo>
                  <a:pt x="8962" y="145926"/>
                </a:lnTo>
                <a:close/>
                <a:moveTo>
                  <a:pt x="8962" y="136525"/>
                </a:moveTo>
                <a:lnTo>
                  <a:pt x="120445" y="136525"/>
                </a:lnTo>
                <a:cubicBezTo>
                  <a:pt x="125464" y="136525"/>
                  <a:pt x="129407" y="140864"/>
                  <a:pt x="129407" y="145926"/>
                </a:cubicBezTo>
                <a:lnTo>
                  <a:pt x="129407" y="169067"/>
                </a:lnTo>
                <a:lnTo>
                  <a:pt x="136218" y="169067"/>
                </a:lnTo>
                <a:cubicBezTo>
                  <a:pt x="159160" y="169067"/>
                  <a:pt x="177442" y="187508"/>
                  <a:pt x="177442" y="210287"/>
                </a:cubicBezTo>
                <a:lnTo>
                  <a:pt x="177442" y="228727"/>
                </a:lnTo>
                <a:cubicBezTo>
                  <a:pt x="177442" y="251868"/>
                  <a:pt x="159160" y="270309"/>
                  <a:pt x="136218" y="270309"/>
                </a:cubicBezTo>
                <a:lnTo>
                  <a:pt x="129048" y="270309"/>
                </a:lnTo>
                <a:cubicBezTo>
                  <a:pt x="126898" y="288388"/>
                  <a:pt x="111483" y="302851"/>
                  <a:pt x="92843" y="302851"/>
                </a:cubicBezTo>
                <a:lnTo>
                  <a:pt x="36564" y="302851"/>
                </a:lnTo>
                <a:cubicBezTo>
                  <a:pt x="16131" y="302851"/>
                  <a:pt x="0" y="286218"/>
                  <a:pt x="0" y="265970"/>
                </a:cubicBezTo>
                <a:lnTo>
                  <a:pt x="0" y="145926"/>
                </a:lnTo>
                <a:cubicBezTo>
                  <a:pt x="0" y="140864"/>
                  <a:pt x="4302" y="136525"/>
                  <a:pt x="8962" y="136525"/>
                </a:cubicBezTo>
                <a:close/>
                <a:moveTo>
                  <a:pt x="225082" y="93662"/>
                </a:moveTo>
                <a:cubicBezTo>
                  <a:pt x="227635" y="93662"/>
                  <a:pt x="229823" y="95486"/>
                  <a:pt x="229823" y="98403"/>
                </a:cubicBezTo>
                <a:lnTo>
                  <a:pt x="229823" y="115909"/>
                </a:lnTo>
                <a:cubicBezTo>
                  <a:pt x="229823" y="118462"/>
                  <a:pt x="227635" y="120286"/>
                  <a:pt x="225082" y="120286"/>
                </a:cubicBezTo>
                <a:lnTo>
                  <a:pt x="207941" y="120286"/>
                </a:lnTo>
                <a:cubicBezTo>
                  <a:pt x="205388" y="120286"/>
                  <a:pt x="203200" y="118462"/>
                  <a:pt x="203200" y="115909"/>
                </a:cubicBezTo>
                <a:cubicBezTo>
                  <a:pt x="203200" y="113356"/>
                  <a:pt x="205388" y="111168"/>
                  <a:pt x="207941" y="111168"/>
                </a:cubicBezTo>
                <a:lnTo>
                  <a:pt x="220341" y="111168"/>
                </a:lnTo>
                <a:lnTo>
                  <a:pt x="220341" y="98403"/>
                </a:lnTo>
                <a:cubicBezTo>
                  <a:pt x="220341" y="95486"/>
                  <a:pt x="222529" y="93662"/>
                  <a:pt x="225082" y="93662"/>
                </a:cubicBezTo>
                <a:close/>
                <a:moveTo>
                  <a:pt x="187101" y="79217"/>
                </a:moveTo>
                <a:lnTo>
                  <a:pt x="187101" y="104798"/>
                </a:lnTo>
                <a:lnTo>
                  <a:pt x="212501" y="79217"/>
                </a:lnTo>
                <a:lnTo>
                  <a:pt x="187101" y="79217"/>
                </a:lnTo>
                <a:close/>
                <a:moveTo>
                  <a:pt x="182451" y="69850"/>
                </a:moveTo>
                <a:lnTo>
                  <a:pt x="223234" y="69850"/>
                </a:lnTo>
                <a:cubicBezTo>
                  <a:pt x="225380" y="69850"/>
                  <a:pt x="226811" y="70931"/>
                  <a:pt x="227527" y="72732"/>
                </a:cubicBezTo>
                <a:cubicBezTo>
                  <a:pt x="228242" y="74173"/>
                  <a:pt x="227527" y="76695"/>
                  <a:pt x="226454" y="77776"/>
                </a:cubicBezTo>
                <a:lnTo>
                  <a:pt x="185670" y="118849"/>
                </a:lnTo>
                <a:cubicBezTo>
                  <a:pt x="184597" y="119930"/>
                  <a:pt x="183524" y="120290"/>
                  <a:pt x="182451" y="120290"/>
                </a:cubicBezTo>
                <a:cubicBezTo>
                  <a:pt x="181735" y="120290"/>
                  <a:pt x="181020" y="120290"/>
                  <a:pt x="180662" y="120290"/>
                </a:cubicBezTo>
                <a:cubicBezTo>
                  <a:pt x="178873" y="119209"/>
                  <a:pt x="177800" y="117408"/>
                  <a:pt x="177800" y="115967"/>
                </a:cubicBezTo>
                <a:lnTo>
                  <a:pt x="177800" y="74533"/>
                </a:lnTo>
                <a:cubicBezTo>
                  <a:pt x="177800" y="72011"/>
                  <a:pt x="179946" y="69850"/>
                  <a:pt x="182451" y="69850"/>
                </a:cubicBezTo>
                <a:close/>
                <a:moveTo>
                  <a:pt x="159820" y="55357"/>
                </a:moveTo>
                <a:lnTo>
                  <a:pt x="159820" y="136372"/>
                </a:lnTo>
                <a:lnTo>
                  <a:pt x="293485" y="136372"/>
                </a:lnTo>
                <a:lnTo>
                  <a:pt x="293485" y="55357"/>
                </a:lnTo>
                <a:lnTo>
                  <a:pt x="159820" y="55357"/>
                </a:lnTo>
                <a:close/>
                <a:moveTo>
                  <a:pt x="155136" y="46037"/>
                </a:moveTo>
                <a:lnTo>
                  <a:pt x="297809" y="46037"/>
                </a:lnTo>
                <a:cubicBezTo>
                  <a:pt x="300691" y="46037"/>
                  <a:pt x="302853" y="48188"/>
                  <a:pt x="302853" y="50697"/>
                </a:cubicBezTo>
                <a:lnTo>
                  <a:pt x="302853" y="141032"/>
                </a:lnTo>
                <a:cubicBezTo>
                  <a:pt x="302853" y="143541"/>
                  <a:pt x="300691" y="145692"/>
                  <a:pt x="297809" y="145692"/>
                </a:cubicBezTo>
                <a:lnTo>
                  <a:pt x="155136" y="145692"/>
                </a:lnTo>
                <a:cubicBezTo>
                  <a:pt x="152614" y="145692"/>
                  <a:pt x="150813" y="143541"/>
                  <a:pt x="150813" y="141032"/>
                </a:cubicBezTo>
                <a:lnTo>
                  <a:pt x="150813" y="50697"/>
                </a:lnTo>
                <a:cubicBezTo>
                  <a:pt x="150813" y="48188"/>
                  <a:pt x="152614" y="46037"/>
                  <a:pt x="155136" y="46037"/>
                </a:cubicBezTo>
                <a:close/>
                <a:moveTo>
                  <a:pt x="97688" y="15445"/>
                </a:moveTo>
                <a:lnTo>
                  <a:pt x="66670" y="45975"/>
                </a:lnTo>
                <a:lnTo>
                  <a:pt x="97688" y="45975"/>
                </a:lnTo>
                <a:lnTo>
                  <a:pt x="97688" y="15445"/>
                </a:lnTo>
                <a:close/>
                <a:moveTo>
                  <a:pt x="101656" y="0"/>
                </a:moveTo>
                <a:cubicBezTo>
                  <a:pt x="102017" y="0"/>
                  <a:pt x="102017" y="0"/>
                  <a:pt x="102017" y="0"/>
                </a:cubicBezTo>
                <a:lnTo>
                  <a:pt x="271175" y="0"/>
                </a:lnTo>
                <a:cubicBezTo>
                  <a:pt x="273700" y="0"/>
                  <a:pt x="275864" y="2155"/>
                  <a:pt x="275864" y="4669"/>
                </a:cubicBezTo>
                <a:lnTo>
                  <a:pt x="275864" y="32326"/>
                </a:lnTo>
                <a:cubicBezTo>
                  <a:pt x="275864" y="34840"/>
                  <a:pt x="273700" y="36995"/>
                  <a:pt x="271175" y="36995"/>
                </a:cubicBezTo>
                <a:cubicBezTo>
                  <a:pt x="268651" y="36995"/>
                  <a:pt x="266847" y="34840"/>
                  <a:pt x="266847" y="32326"/>
                </a:cubicBezTo>
                <a:lnTo>
                  <a:pt x="266847" y="8979"/>
                </a:lnTo>
                <a:lnTo>
                  <a:pt x="106705" y="8979"/>
                </a:lnTo>
                <a:lnTo>
                  <a:pt x="106705" y="50644"/>
                </a:lnTo>
                <a:cubicBezTo>
                  <a:pt x="106705" y="53159"/>
                  <a:pt x="104541" y="55314"/>
                  <a:pt x="102017" y="55314"/>
                </a:cubicBezTo>
                <a:lnTo>
                  <a:pt x="60178" y="55314"/>
                </a:lnTo>
                <a:lnTo>
                  <a:pt x="60178" y="123200"/>
                </a:lnTo>
                <a:cubicBezTo>
                  <a:pt x="60178" y="125714"/>
                  <a:pt x="58014" y="128228"/>
                  <a:pt x="55489" y="128228"/>
                </a:cubicBezTo>
                <a:cubicBezTo>
                  <a:pt x="52964" y="128228"/>
                  <a:pt x="50800" y="125714"/>
                  <a:pt x="50800" y="123200"/>
                </a:cubicBezTo>
                <a:lnTo>
                  <a:pt x="50800" y="50644"/>
                </a:lnTo>
                <a:lnTo>
                  <a:pt x="51161" y="50644"/>
                </a:lnTo>
                <a:cubicBezTo>
                  <a:pt x="51161" y="50285"/>
                  <a:pt x="51161" y="49567"/>
                  <a:pt x="51521" y="49208"/>
                </a:cubicBezTo>
                <a:cubicBezTo>
                  <a:pt x="51521" y="49208"/>
                  <a:pt x="51521" y="49208"/>
                  <a:pt x="51521" y="48848"/>
                </a:cubicBezTo>
                <a:cubicBezTo>
                  <a:pt x="51882" y="48489"/>
                  <a:pt x="51882" y="48130"/>
                  <a:pt x="52603" y="47771"/>
                </a:cubicBezTo>
                <a:lnTo>
                  <a:pt x="98770" y="1077"/>
                </a:lnTo>
                <a:cubicBezTo>
                  <a:pt x="99131" y="1077"/>
                  <a:pt x="99852" y="718"/>
                  <a:pt x="100213" y="359"/>
                </a:cubicBezTo>
                <a:lnTo>
                  <a:pt x="100574" y="359"/>
                </a:lnTo>
                <a:cubicBezTo>
                  <a:pt x="100935" y="359"/>
                  <a:pt x="101295" y="0"/>
                  <a:pt x="101656" y="0"/>
                </a:cubicBezTo>
                <a:close/>
              </a:path>
            </a:pathLst>
          </a:custGeom>
          <a:solidFill>
            <a:schemeClr val="bg1"/>
          </a:solidFill>
          <a:ln>
            <a:noFill/>
          </a:ln>
          <a:effectLst/>
        </p:spPr>
        <p:txBody>
          <a:bodyPr anchor="ctr"/>
          <a:lstStyle/>
          <a:p>
            <a:endParaRPr lang="en-US" sz="900" b="1" dirty="0">
              <a:solidFill>
                <a:srgbClr val="002060"/>
              </a:solidFill>
              <a:latin typeface="Garamond" panose="02020404030301010803" pitchFamily="18" charset="0"/>
            </a:endParaRPr>
          </a:p>
        </p:txBody>
      </p:sp>
      <p:sp>
        <p:nvSpPr>
          <p:cNvPr id="43" name="Freeform 821">
            <a:extLst>
              <a:ext uri="{FF2B5EF4-FFF2-40B4-BE49-F238E27FC236}">
                <a16:creationId xmlns="" xmlns:a16="http://schemas.microsoft.com/office/drawing/2014/main" id="{9F26C165-2BF3-D24B-BF42-C9D57B75240E}"/>
              </a:ext>
            </a:extLst>
          </p:cNvPr>
          <p:cNvSpPr>
            <a:spLocks noChangeArrowheads="1"/>
          </p:cNvSpPr>
          <p:nvPr/>
        </p:nvSpPr>
        <p:spPr bwMode="auto">
          <a:xfrm>
            <a:off x="1834715" y="3788134"/>
            <a:ext cx="464716" cy="464717"/>
          </a:xfrm>
          <a:custGeom>
            <a:avLst/>
            <a:gdLst>
              <a:gd name="T0" fmla="*/ 161711 w 302997"/>
              <a:gd name="T1" fmla="*/ 279446 h 302852"/>
              <a:gd name="T2" fmla="*/ 93293 w 302997"/>
              <a:gd name="T3" fmla="*/ 262029 h 302852"/>
              <a:gd name="T4" fmla="*/ 187921 w 302997"/>
              <a:gd name="T5" fmla="*/ 270487 h 302852"/>
              <a:gd name="T6" fmla="*/ 199193 w 302997"/>
              <a:gd name="T7" fmla="*/ 259215 h 302852"/>
              <a:gd name="T8" fmla="*/ 10827 w 302997"/>
              <a:gd name="T9" fmla="*/ 279729 h 302852"/>
              <a:gd name="T10" fmla="*/ 53055 w 302997"/>
              <a:gd name="T11" fmla="*/ 269252 h 302852"/>
              <a:gd name="T12" fmla="*/ 203557 w 302997"/>
              <a:gd name="T13" fmla="*/ 242852 h 302852"/>
              <a:gd name="T14" fmla="*/ 226829 w 302997"/>
              <a:gd name="T15" fmla="*/ 275214 h 302852"/>
              <a:gd name="T16" fmla="*/ 194466 w 302997"/>
              <a:gd name="T17" fmla="*/ 298123 h 302852"/>
              <a:gd name="T18" fmla="*/ 171195 w 302997"/>
              <a:gd name="T19" fmla="*/ 265760 h 302852"/>
              <a:gd name="T20" fmla="*/ 231331 w 302997"/>
              <a:gd name="T21" fmla="*/ 197034 h 302852"/>
              <a:gd name="T22" fmla="*/ 132356 w 302997"/>
              <a:gd name="T23" fmla="*/ 230698 h 302852"/>
              <a:gd name="T24" fmla="*/ 160272 w 302997"/>
              <a:gd name="T25" fmla="*/ 225737 h 302852"/>
              <a:gd name="T26" fmla="*/ 245595 w 302997"/>
              <a:gd name="T27" fmla="*/ 157978 h 302852"/>
              <a:gd name="T28" fmla="*/ 256503 w 302997"/>
              <a:gd name="T29" fmla="*/ 168887 h 302852"/>
              <a:gd name="T30" fmla="*/ 249958 w 302997"/>
              <a:gd name="T31" fmla="*/ 141252 h 302852"/>
              <a:gd name="T32" fmla="*/ 273229 w 302997"/>
              <a:gd name="T33" fmla="*/ 173614 h 302852"/>
              <a:gd name="T34" fmla="*/ 240868 w 302997"/>
              <a:gd name="T35" fmla="*/ 196886 h 302852"/>
              <a:gd name="T36" fmla="*/ 217596 w 302997"/>
              <a:gd name="T37" fmla="*/ 164523 h 302852"/>
              <a:gd name="T38" fmla="*/ 161092 w 302997"/>
              <a:gd name="T39" fmla="*/ 120650 h 302852"/>
              <a:gd name="T40" fmla="*/ 139844 w 302997"/>
              <a:gd name="T41" fmla="*/ 141898 h 302852"/>
              <a:gd name="T42" fmla="*/ 161092 w 302997"/>
              <a:gd name="T43" fmla="*/ 153988 h 302852"/>
              <a:gd name="T44" fmla="*/ 156329 w 302997"/>
              <a:gd name="T45" fmla="*/ 125412 h 302852"/>
              <a:gd name="T46" fmla="*/ 78850 w 302997"/>
              <a:gd name="T47" fmla="*/ 120372 h 302852"/>
              <a:gd name="T48" fmla="*/ 76970 w 302997"/>
              <a:gd name="T49" fmla="*/ 171093 h 302852"/>
              <a:gd name="T50" fmla="*/ 66819 w 302997"/>
              <a:gd name="T51" fmla="*/ 140374 h 302852"/>
              <a:gd name="T52" fmla="*/ 155917 w 302997"/>
              <a:gd name="T53" fmla="*/ 104502 h 302852"/>
              <a:gd name="T54" fmla="*/ 120547 w 302997"/>
              <a:gd name="T55" fmla="*/ 163031 h 302852"/>
              <a:gd name="T56" fmla="*/ 140036 w 302997"/>
              <a:gd name="T57" fmla="*/ 182180 h 302852"/>
              <a:gd name="T58" fmla="*/ 198145 w 302997"/>
              <a:gd name="T59" fmla="*/ 147134 h 302852"/>
              <a:gd name="T60" fmla="*/ 154473 w 302997"/>
              <a:gd name="T61" fmla="*/ 95469 h 302852"/>
              <a:gd name="T62" fmla="*/ 173241 w 302997"/>
              <a:gd name="T63" fmla="*/ 186876 h 302852"/>
              <a:gd name="T64" fmla="*/ 36452 w 302997"/>
              <a:gd name="T65" fmla="*/ 298878 h 302852"/>
              <a:gd name="T66" fmla="*/ 4330 w 302997"/>
              <a:gd name="T67" fmla="*/ 286232 h 302852"/>
              <a:gd name="T68" fmla="*/ 115494 w 302997"/>
              <a:gd name="T69" fmla="*/ 152192 h 302852"/>
              <a:gd name="T70" fmla="*/ 285730 w 302997"/>
              <a:gd name="T71" fmla="*/ 83270 h 302852"/>
              <a:gd name="T72" fmla="*/ 238245 w 302997"/>
              <a:gd name="T73" fmla="*/ 260858 h 302852"/>
              <a:gd name="T74" fmla="*/ 233209 w 302997"/>
              <a:gd name="T75" fmla="*/ 252933 h 302852"/>
              <a:gd name="T76" fmla="*/ 285730 w 302997"/>
              <a:gd name="T77" fmla="*/ 83270 h 302852"/>
              <a:gd name="T78" fmla="*/ 90019 w 302997"/>
              <a:gd name="T79" fmla="*/ 100542 h 302852"/>
              <a:gd name="T80" fmla="*/ 90019 w 302997"/>
              <a:gd name="T81" fmla="*/ 57150 h 302852"/>
              <a:gd name="T82" fmla="*/ 122017 w 302997"/>
              <a:gd name="T83" fmla="*/ 89694 h 302852"/>
              <a:gd name="T84" fmla="*/ 90019 w 302997"/>
              <a:gd name="T85" fmla="*/ 121876 h 302852"/>
              <a:gd name="T86" fmla="*/ 57294 w 302997"/>
              <a:gd name="T87" fmla="*/ 89694 h 302852"/>
              <a:gd name="T88" fmla="*/ 90019 w 302997"/>
              <a:gd name="T89" fmla="*/ 57150 h 302852"/>
              <a:gd name="T90" fmla="*/ 249838 w 302997"/>
              <a:gd name="T91" fmla="*/ 129817 h 302852"/>
              <a:gd name="T92" fmla="*/ 160844 w 302997"/>
              <a:gd name="T93" fmla="*/ 56916 h 302852"/>
              <a:gd name="T94" fmla="*/ 110965 w 302997"/>
              <a:gd name="T95" fmla="*/ 61919 h 302852"/>
              <a:gd name="T96" fmla="*/ 246923 w 302997"/>
              <a:gd name="T97" fmla="*/ 53181 h 302852"/>
              <a:gd name="T98" fmla="*/ 262696 w 302997"/>
              <a:gd name="T99" fmla="*/ 37481 h 302852"/>
              <a:gd name="T100" fmla="*/ 296751 w 302997"/>
              <a:gd name="T101" fmla="*/ 48543 h 302852"/>
              <a:gd name="T102" fmla="*/ 267356 w 302997"/>
              <a:gd name="T103" fmla="*/ 87079 h 302852"/>
              <a:gd name="T104" fmla="*/ 228641 w 302997"/>
              <a:gd name="T105" fmla="*/ 57463 h 302852"/>
              <a:gd name="T106" fmla="*/ 258394 w 302997"/>
              <a:gd name="T107" fmla="*/ 18926 h 302852"/>
              <a:gd name="T108" fmla="*/ 236606 w 302997"/>
              <a:gd name="T109" fmla="*/ 21603 h 302852"/>
              <a:gd name="T110" fmla="*/ 161486 w 302997"/>
              <a:gd name="T111" fmla="*/ 9361 h 302852"/>
              <a:gd name="T112" fmla="*/ 41224 w 302997"/>
              <a:gd name="T113" fmla="*/ 208470 h 302852"/>
              <a:gd name="T114" fmla="*/ 19194 w 302997"/>
              <a:gd name="T115" fmla="*/ 141860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997" h="302852">
                <a:moveTo>
                  <a:pt x="99383" y="259852"/>
                </a:moveTo>
                <a:cubicBezTo>
                  <a:pt x="117293" y="269286"/>
                  <a:pt x="136636" y="274366"/>
                  <a:pt x="157054" y="274729"/>
                </a:cubicBezTo>
                <a:cubicBezTo>
                  <a:pt x="159561" y="274729"/>
                  <a:pt x="161711" y="276906"/>
                  <a:pt x="161711" y="279446"/>
                </a:cubicBezTo>
                <a:cubicBezTo>
                  <a:pt x="161711" y="281986"/>
                  <a:pt x="159561" y="283800"/>
                  <a:pt x="157054" y="283800"/>
                </a:cubicBezTo>
                <a:cubicBezTo>
                  <a:pt x="135203" y="283438"/>
                  <a:pt x="114427" y="278358"/>
                  <a:pt x="95084" y="268198"/>
                </a:cubicBezTo>
                <a:cubicBezTo>
                  <a:pt x="92935" y="267109"/>
                  <a:pt x="92219" y="264206"/>
                  <a:pt x="93293" y="262029"/>
                </a:cubicBezTo>
                <a:cubicBezTo>
                  <a:pt x="94368" y="259852"/>
                  <a:pt x="97234" y="258763"/>
                  <a:pt x="99383" y="259852"/>
                </a:cubicBezTo>
                <a:close/>
                <a:moveTo>
                  <a:pt x="199193" y="259215"/>
                </a:moveTo>
                <a:cubicBezTo>
                  <a:pt x="196284" y="263942"/>
                  <a:pt x="192648" y="267578"/>
                  <a:pt x="187921" y="270487"/>
                </a:cubicBezTo>
                <a:cubicBezTo>
                  <a:pt x="192648" y="273396"/>
                  <a:pt x="196284" y="277033"/>
                  <a:pt x="199193" y="281396"/>
                </a:cubicBezTo>
                <a:cubicBezTo>
                  <a:pt x="202102" y="277033"/>
                  <a:pt x="205739" y="273396"/>
                  <a:pt x="210102" y="270487"/>
                </a:cubicBezTo>
                <a:cubicBezTo>
                  <a:pt x="205739" y="267578"/>
                  <a:pt x="202102" y="263942"/>
                  <a:pt x="199193" y="259215"/>
                </a:cubicBezTo>
                <a:close/>
                <a:moveTo>
                  <a:pt x="33926" y="250103"/>
                </a:moveTo>
                <a:lnTo>
                  <a:pt x="10827" y="273226"/>
                </a:lnTo>
                <a:cubicBezTo>
                  <a:pt x="9022" y="275032"/>
                  <a:pt x="9022" y="277923"/>
                  <a:pt x="10827" y="279729"/>
                </a:cubicBezTo>
                <a:lnTo>
                  <a:pt x="23459" y="292374"/>
                </a:lnTo>
                <a:cubicBezTo>
                  <a:pt x="24903" y="294181"/>
                  <a:pt x="27790" y="294181"/>
                  <a:pt x="29956" y="292374"/>
                </a:cubicBezTo>
                <a:lnTo>
                  <a:pt x="53055" y="269252"/>
                </a:lnTo>
                <a:lnTo>
                  <a:pt x="33926" y="250103"/>
                </a:lnTo>
                <a:close/>
                <a:moveTo>
                  <a:pt x="199193" y="238125"/>
                </a:moveTo>
                <a:cubicBezTo>
                  <a:pt x="201739" y="238125"/>
                  <a:pt x="203557" y="240307"/>
                  <a:pt x="203557" y="242852"/>
                </a:cubicBezTo>
                <a:cubicBezTo>
                  <a:pt x="203557" y="255579"/>
                  <a:pt x="214102" y="265760"/>
                  <a:pt x="226829" y="265760"/>
                </a:cubicBezTo>
                <a:cubicBezTo>
                  <a:pt x="229374" y="265760"/>
                  <a:pt x="231556" y="267942"/>
                  <a:pt x="231556" y="270487"/>
                </a:cubicBezTo>
                <a:cubicBezTo>
                  <a:pt x="231556" y="273033"/>
                  <a:pt x="229374" y="275214"/>
                  <a:pt x="226829" y="275214"/>
                </a:cubicBezTo>
                <a:cubicBezTo>
                  <a:pt x="214102" y="275214"/>
                  <a:pt x="203557" y="285396"/>
                  <a:pt x="203557" y="298123"/>
                </a:cubicBezTo>
                <a:cubicBezTo>
                  <a:pt x="203557" y="300668"/>
                  <a:pt x="201739" y="302850"/>
                  <a:pt x="199193" y="302850"/>
                </a:cubicBezTo>
                <a:cubicBezTo>
                  <a:pt x="196648" y="302850"/>
                  <a:pt x="194466" y="300668"/>
                  <a:pt x="194466" y="298123"/>
                </a:cubicBezTo>
                <a:cubicBezTo>
                  <a:pt x="194466" y="285396"/>
                  <a:pt x="184285" y="275214"/>
                  <a:pt x="171195" y="275214"/>
                </a:cubicBezTo>
                <a:cubicBezTo>
                  <a:pt x="169013" y="275214"/>
                  <a:pt x="166831" y="273033"/>
                  <a:pt x="166831" y="270487"/>
                </a:cubicBezTo>
                <a:cubicBezTo>
                  <a:pt x="166831" y="267942"/>
                  <a:pt x="169013" y="265760"/>
                  <a:pt x="171195" y="265760"/>
                </a:cubicBezTo>
                <a:cubicBezTo>
                  <a:pt x="184285" y="265760"/>
                  <a:pt x="194466" y="255579"/>
                  <a:pt x="194466" y="242852"/>
                </a:cubicBezTo>
                <a:cubicBezTo>
                  <a:pt x="194466" y="240307"/>
                  <a:pt x="196648" y="238125"/>
                  <a:pt x="199193" y="238125"/>
                </a:cubicBezTo>
                <a:close/>
                <a:moveTo>
                  <a:pt x="231331" y="197034"/>
                </a:moveTo>
                <a:cubicBezTo>
                  <a:pt x="233144" y="198452"/>
                  <a:pt x="233144" y="201287"/>
                  <a:pt x="231694" y="203058"/>
                </a:cubicBezTo>
                <a:cubicBezTo>
                  <a:pt x="213566" y="223256"/>
                  <a:pt x="187826" y="234595"/>
                  <a:pt x="160272" y="234595"/>
                </a:cubicBezTo>
                <a:cubicBezTo>
                  <a:pt x="150846" y="234595"/>
                  <a:pt x="141420" y="233178"/>
                  <a:pt x="132356" y="230698"/>
                </a:cubicBezTo>
                <a:cubicBezTo>
                  <a:pt x="130181" y="229635"/>
                  <a:pt x="128731" y="227154"/>
                  <a:pt x="129456" y="225028"/>
                </a:cubicBezTo>
                <a:cubicBezTo>
                  <a:pt x="130181" y="222548"/>
                  <a:pt x="132719" y="221130"/>
                  <a:pt x="135257" y="222193"/>
                </a:cubicBezTo>
                <a:cubicBezTo>
                  <a:pt x="143232" y="224319"/>
                  <a:pt x="151934" y="225737"/>
                  <a:pt x="160272" y="225737"/>
                </a:cubicBezTo>
                <a:cubicBezTo>
                  <a:pt x="184925" y="225737"/>
                  <a:pt x="208491" y="215106"/>
                  <a:pt x="224805" y="197389"/>
                </a:cubicBezTo>
                <a:cubicBezTo>
                  <a:pt x="226255" y="195263"/>
                  <a:pt x="229518" y="195263"/>
                  <a:pt x="231331" y="197034"/>
                </a:cubicBezTo>
                <a:close/>
                <a:moveTo>
                  <a:pt x="245595" y="157978"/>
                </a:moveTo>
                <a:cubicBezTo>
                  <a:pt x="242686" y="162342"/>
                  <a:pt x="238686" y="166342"/>
                  <a:pt x="234323" y="168887"/>
                </a:cubicBezTo>
                <a:cubicBezTo>
                  <a:pt x="238686" y="171796"/>
                  <a:pt x="242686" y="175432"/>
                  <a:pt x="245595" y="180159"/>
                </a:cubicBezTo>
                <a:cubicBezTo>
                  <a:pt x="247776" y="175432"/>
                  <a:pt x="251776" y="171796"/>
                  <a:pt x="256503" y="168887"/>
                </a:cubicBezTo>
                <a:cubicBezTo>
                  <a:pt x="251776" y="166342"/>
                  <a:pt x="247776" y="162342"/>
                  <a:pt x="245595" y="157978"/>
                </a:cubicBezTo>
                <a:close/>
                <a:moveTo>
                  <a:pt x="245595" y="136525"/>
                </a:moveTo>
                <a:cubicBezTo>
                  <a:pt x="247776" y="136525"/>
                  <a:pt x="249958" y="138706"/>
                  <a:pt x="249958" y="141252"/>
                </a:cubicBezTo>
                <a:cubicBezTo>
                  <a:pt x="249958" y="153979"/>
                  <a:pt x="260503" y="164523"/>
                  <a:pt x="273229" y="164523"/>
                </a:cubicBezTo>
                <a:cubicBezTo>
                  <a:pt x="275775" y="164523"/>
                  <a:pt x="277593" y="166705"/>
                  <a:pt x="277593" y="168887"/>
                </a:cubicBezTo>
                <a:cubicBezTo>
                  <a:pt x="277593" y="171432"/>
                  <a:pt x="275775" y="173614"/>
                  <a:pt x="273229" y="173614"/>
                </a:cubicBezTo>
                <a:cubicBezTo>
                  <a:pt x="260503" y="173614"/>
                  <a:pt x="249958" y="184159"/>
                  <a:pt x="249958" y="196886"/>
                </a:cubicBezTo>
                <a:cubicBezTo>
                  <a:pt x="249958" y="199431"/>
                  <a:pt x="247776" y="201249"/>
                  <a:pt x="245595" y="201249"/>
                </a:cubicBezTo>
                <a:cubicBezTo>
                  <a:pt x="243049" y="201249"/>
                  <a:pt x="240868" y="199431"/>
                  <a:pt x="240868" y="196886"/>
                </a:cubicBezTo>
                <a:cubicBezTo>
                  <a:pt x="240868" y="184159"/>
                  <a:pt x="230323" y="173614"/>
                  <a:pt x="217596" y="173614"/>
                </a:cubicBezTo>
                <a:cubicBezTo>
                  <a:pt x="215051" y="173614"/>
                  <a:pt x="212869" y="171432"/>
                  <a:pt x="212869" y="168887"/>
                </a:cubicBezTo>
                <a:cubicBezTo>
                  <a:pt x="212869" y="166705"/>
                  <a:pt x="215051" y="164523"/>
                  <a:pt x="217596" y="164523"/>
                </a:cubicBezTo>
                <a:cubicBezTo>
                  <a:pt x="230323" y="164523"/>
                  <a:pt x="240868" y="153979"/>
                  <a:pt x="240868" y="141252"/>
                </a:cubicBezTo>
                <a:cubicBezTo>
                  <a:pt x="240868" y="138706"/>
                  <a:pt x="243049" y="136525"/>
                  <a:pt x="245595" y="136525"/>
                </a:cubicBezTo>
                <a:close/>
                <a:moveTo>
                  <a:pt x="161092" y="120650"/>
                </a:moveTo>
                <a:cubicBezTo>
                  <a:pt x="172815" y="120650"/>
                  <a:pt x="182340" y="130175"/>
                  <a:pt x="182340" y="141898"/>
                </a:cubicBezTo>
                <a:cubicBezTo>
                  <a:pt x="182340" y="153621"/>
                  <a:pt x="172815" y="163146"/>
                  <a:pt x="161092" y="163146"/>
                </a:cubicBezTo>
                <a:cubicBezTo>
                  <a:pt x="149735" y="163146"/>
                  <a:pt x="139844" y="153621"/>
                  <a:pt x="139844" y="141898"/>
                </a:cubicBezTo>
                <a:cubicBezTo>
                  <a:pt x="139844" y="139334"/>
                  <a:pt x="142042" y="137502"/>
                  <a:pt x="144606" y="137502"/>
                </a:cubicBezTo>
                <a:cubicBezTo>
                  <a:pt x="147171" y="137502"/>
                  <a:pt x="149369" y="139334"/>
                  <a:pt x="149369" y="141898"/>
                </a:cubicBezTo>
                <a:cubicBezTo>
                  <a:pt x="149369" y="148492"/>
                  <a:pt x="154497" y="153988"/>
                  <a:pt x="161092" y="153988"/>
                </a:cubicBezTo>
                <a:cubicBezTo>
                  <a:pt x="167686" y="153988"/>
                  <a:pt x="173181" y="148492"/>
                  <a:pt x="173181" y="141898"/>
                </a:cubicBezTo>
                <a:cubicBezTo>
                  <a:pt x="173181" y="135304"/>
                  <a:pt x="167686" y="130175"/>
                  <a:pt x="161092" y="130175"/>
                </a:cubicBezTo>
                <a:cubicBezTo>
                  <a:pt x="158527" y="130175"/>
                  <a:pt x="156329" y="127977"/>
                  <a:pt x="156329" y="125412"/>
                </a:cubicBezTo>
                <a:cubicBezTo>
                  <a:pt x="156329" y="122848"/>
                  <a:pt x="158527" y="120650"/>
                  <a:pt x="161092" y="120650"/>
                </a:cubicBezTo>
                <a:close/>
                <a:moveTo>
                  <a:pt x="75090" y="114657"/>
                </a:moveTo>
                <a:cubicBezTo>
                  <a:pt x="77722" y="115371"/>
                  <a:pt x="79226" y="117872"/>
                  <a:pt x="78850" y="120372"/>
                </a:cubicBezTo>
                <a:cubicBezTo>
                  <a:pt x="76970" y="126801"/>
                  <a:pt x="76218" y="133588"/>
                  <a:pt x="76218" y="140374"/>
                </a:cubicBezTo>
                <a:cubicBezTo>
                  <a:pt x="76218" y="148947"/>
                  <a:pt x="77346" y="157519"/>
                  <a:pt x="79978" y="165378"/>
                </a:cubicBezTo>
                <a:cubicBezTo>
                  <a:pt x="80730" y="167521"/>
                  <a:pt x="79226" y="170021"/>
                  <a:pt x="76970" y="171093"/>
                </a:cubicBezTo>
                <a:cubicBezTo>
                  <a:pt x="76218" y="171093"/>
                  <a:pt x="75842" y="171093"/>
                  <a:pt x="75466" y="171093"/>
                </a:cubicBezTo>
                <a:cubicBezTo>
                  <a:pt x="73586" y="171093"/>
                  <a:pt x="71330" y="170021"/>
                  <a:pt x="70954" y="167878"/>
                </a:cubicBezTo>
                <a:cubicBezTo>
                  <a:pt x="67947" y="158948"/>
                  <a:pt x="66819" y="149661"/>
                  <a:pt x="66819" y="140374"/>
                </a:cubicBezTo>
                <a:cubicBezTo>
                  <a:pt x="66819" y="132874"/>
                  <a:pt x="67571" y="125373"/>
                  <a:pt x="69451" y="118229"/>
                </a:cubicBezTo>
                <a:cubicBezTo>
                  <a:pt x="70203" y="115729"/>
                  <a:pt x="72458" y="114300"/>
                  <a:pt x="75090" y="114657"/>
                </a:cubicBezTo>
                <a:close/>
                <a:moveTo>
                  <a:pt x="155917" y="104502"/>
                </a:moveTo>
                <a:cubicBezTo>
                  <a:pt x="141119" y="106308"/>
                  <a:pt x="128848" y="117508"/>
                  <a:pt x="124878" y="131960"/>
                </a:cubicBezTo>
                <a:cubicBezTo>
                  <a:pt x="123073" y="137741"/>
                  <a:pt x="123073" y="144244"/>
                  <a:pt x="124517" y="150024"/>
                </a:cubicBezTo>
                <a:cubicBezTo>
                  <a:pt x="125599" y="154721"/>
                  <a:pt x="124156" y="159779"/>
                  <a:pt x="120547" y="163031"/>
                </a:cubicBezTo>
                <a:lnTo>
                  <a:pt x="40422" y="243600"/>
                </a:lnTo>
                <a:lnTo>
                  <a:pt x="59551" y="262748"/>
                </a:lnTo>
                <a:lnTo>
                  <a:pt x="140036" y="182180"/>
                </a:lnTo>
                <a:cubicBezTo>
                  <a:pt x="143285" y="178928"/>
                  <a:pt x="148337" y="177483"/>
                  <a:pt x="152668" y="178567"/>
                </a:cubicBezTo>
                <a:cubicBezTo>
                  <a:pt x="158804" y="180012"/>
                  <a:pt x="164940" y="179651"/>
                  <a:pt x="171076" y="178205"/>
                </a:cubicBezTo>
                <a:cubicBezTo>
                  <a:pt x="185152" y="174231"/>
                  <a:pt x="196340" y="161586"/>
                  <a:pt x="198145" y="147134"/>
                </a:cubicBezTo>
                <a:cubicBezTo>
                  <a:pt x="199949" y="135211"/>
                  <a:pt x="195979" y="123650"/>
                  <a:pt x="187678" y="115340"/>
                </a:cubicBezTo>
                <a:cubicBezTo>
                  <a:pt x="179377" y="107031"/>
                  <a:pt x="167828" y="102695"/>
                  <a:pt x="155917" y="104502"/>
                </a:cubicBezTo>
                <a:close/>
                <a:moveTo>
                  <a:pt x="154473" y="95469"/>
                </a:moveTo>
                <a:cubicBezTo>
                  <a:pt x="169271" y="93663"/>
                  <a:pt x="183708" y="97998"/>
                  <a:pt x="194175" y="108837"/>
                </a:cubicBezTo>
                <a:cubicBezTo>
                  <a:pt x="204641" y="119315"/>
                  <a:pt x="209333" y="133766"/>
                  <a:pt x="207168" y="148579"/>
                </a:cubicBezTo>
                <a:cubicBezTo>
                  <a:pt x="205002" y="166644"/>
                  <a:pt x="191287" y="181818"/>
                  <a:pt x="173241" y="186876"/>
                </a:cubicBezTo>
                <a:cubicBezTo>
                  <a:pt x="166022" y="189044"/>
                  <a:pt x="158443" y="189044"/>
                  <a:pt x="150864" y="187599"/>
                </a:cubicBezTo>
                <a:cubicBezTo>
                  <a:pt x="149059" y="187238"/>
                  <a:pt x="147616" y="187599"/>
                  <a:pt x="146533" y="188683"/>
                </a:cubicBezTo>
                <a:lnTo>
                  <a:pt x="36452" y="298878"/>
                </a:lnTo>
                <a:cubicBezTo>
                  <a:pt x="33926" y="301407"/>
                  <a:pt x="30317" y="302852"/>
                  <a:pt x="26707" y="302852"/>
                </a:cubicBezTo>
                <a:cubicBezTo>
                  <a:pt x="23098" y="302852"/>
                  <a:pt x="19489" y="301407"/>
                  <a:pt x="16602" y="298878"/>
                </a:cubicBezTo>
                <a:lnTo>
                  <a:pt x="4330" y="286232"/>
                </a:lnTo>
                <a:cubicBezTo>
                  <a:pt x="-1444" y="280813"/>
                  <a:pt x="-1444" y="272142"/>
                  <a:pt x="4330" y="266723"/>
                </a:cubicBezTo>
                <a:lnTo>
                  <a:pt x="114411" y="156528"/>
                </a:lnTo>
                <a:cubicBezTo>
                  <a:pt x="115133" y="155444"/>
                  <a:pt x="115855" y="153637"/>
                  <a:pt x="115494" y="152192"/>
                </a:cubicBezTo>
                <a:cubicBezTo>
                  <a:pt x="113689" y="144605"/>
                  <a:pt x="113689" y="137018"/>
                  <a:pt x="115855" y="129431"/>
                </a:cubicBezTo>
                <a:cubicBezTo>
                  <a:pt x="120908" y="111727"/>
                  <a:pt x="136427" y="97998"/>
                  <a:pt x="154473" y="95469"/>
                </a:cubicBezTo>
                <a:close/>
                <a:moveTo>
                  <a:pt x="285730" y="83270"/>
                </a:moveTo>
                <a:cubicBezTo>
                  <a:pt x="288248" y="82550"/>
                  <a:pt x="290766" y="83270"/>
                  <a:pt x="291845" y="85792"/>
                </a:cubicBezTo>
                <a:cubicBezTo>
                  <a:pt x="299399" y="103803"/>
                  <a:pt x="302997" y="122174"/>
                  <a:pt x="302997" y="141265"/>
                </a:cubicBezTo>
                <a:cubicBezTo>
                  <a:pt x="302997" y="189894"/>
                  <a:pt x="278895" y="234201"/>
                  <a:pt x="238245" y="260858"/>
                </a:cubicBezTo>
                <a:cubicBezTo>
                  <a:pt x="237166" y="261218"/>
                  <a:pt x="236447" y="261578"/>
                  <a:pt x="235727" y="261578"/>
                </a:cubicBezTo>
                <a:cubicBezTo>
                  <a:pt x="233929" y="261578"/>
                  <a:pt x="232490" y="260858"/>
                  <a:pt x="231770" y="259417"/>
                </a:cubicBezTo>
                <a:cubicBezTo>
                  <a:pt x="230331" y="257255"/>
                  <a:pt x="231051" y="254374"/>
                  <a:pt x="233209" y="252933"/>
                </a:cubicBezTo>
                <a:cubicBezTo>
                  <a:pt x="271340" y="228438"/>
                  <a:pt x="294003" y="186652"/>
                  <a:pt x="294003" y="141265"/>
                </a:cubicBezTo>
                <a:cubicBezTo>
                  <a:pt x="294003" y="123614"/>
                  <a:pt x="290406" y="105964"/>
                  <a:pt x="283571" y="89394"/>
                </a:cubicBezTo>
                <a:cubicBezTo>
                  <a:pt x="282492" y="86872"/>
                  <a:pt x="283571" y="84711"/>
                  <a:pt x="285730" y="83270"/>
                </a:cubicBezTo>
                <a:close/>
                <a:moveTo>
                  <a:pt x="90019" y="78484"/>
                </a:moveTo>
                <a:cubicBezTo>
                  <a:pt x="87110" y="82823"/>
                  <a:pt x="83474" y="86801"/>
                  <a:pt x="78747" y="89694"/>
                </a:cubicBezTo>
                <a:cubicBezTo>
                  <a:pt x="83474" y="92225"/>
                  <a:pt x="87110" y="96203"/>
                  <a:pt x="90019" y="100542"/>
                </a:cubicBezTo>
                <a:cubicBezTo>
                  <a:pt x="92564" y="96203"/>
                  <a:pt x="96201" y="92225"/>
                  <a:pt x="100927" y="89694"/>
                </a:cubicBezTo>
                <a:cubicBezTo>
                  <a:pt x="96201" y="86801"/>
                  <a:pt x="92564" y="82823"/>
                  <a:pt x="90019" y="78484"/>
                </a:cubicBezTo>
                <a:close/>
                <a:moveTo>
                  <a:pt x="90019" y="57150"/>
                </a:moveTo>
                <a:cubicBezTo>
                  <a:pt x="92564" y="57150"/>
                  <a:pt x="94382" y="59319"/>
                  <a:pt x="94382" y="61851"/>
                </a:cubicBezTo>
                <a:cubicBezTo>
                  <a:pt x="94382" y="74507"/>
                  <a:pt x="104927" y="84993"/>
                  <a:pt x="117654" y="84993"/>
                </a:cubicBezTo>
                <a:cubicBezTo>
                  <a:pt x="120199" y="84993"/>
                  <a:pt x="122017" y="86801"/>
                  <a:pt x="122017" y="89694"/>
                </a:cubicBezTo>
                <a:cubicBezTo>
                  <a:pt x="122017" y="91863"/>
                  <a:pt x="120199" y="94033"/>
                  <a:pt x="117654" y="94033"/>
                </a:cubicBezTo>
                <a:cubicBezTo>
                  <a:pt x="104927" y="94033"/>
                  <a:pt x="94382" y="104519"/>
                  <a:pt x="94382" y="117175"/>
                </a:cubicBezTo>
                <a:cubicBezTo>
                  <a:pt x="94382" y="119707"/>
                  <a:pt x="92564" y="121876"/>
                  <a:pt x="90019" y="121876"/>
                </a:cubicBezTo>
                <a:cubicBezTo>
                  <a:pt x="87474" y="121876"/>
                  <a:pt x="85292" y="119707"/>
                  <a:pt x="85292" y="117175"/>
                </a:cubicBezTo>
                <a:cubicBezTo>
                  <a:pt x="85292" y="104519"/>
                  <a:pt x="74747" y="94033"/>
                  <a:pt x="62384" y="94033"/>
                </a:cubicBezTo>
                <a:cubicBezTo>
                  <a:pt x="59475" y="94033"/>
                  <a:pt x="57294" y="91863"/>
                  <a:pt x="57294" y="89694"/>
                </a:cubicBezTo>
                <a:cubicBezTo>
                  <a:pt x="57294" y="86801"/>
                  <a:pt x="59475" y="84993"/>
                  <a:pt x="62384" y="84993"/>
                </a:cubicBezTo>
                <a:cubicBezTo>
                  <a:pt x="74747" y="84993"/>
                  <a:pt x="85292" y="74507"/>
                  <a:pt x="85292" y="61851"/>
                </a:cubicBezTo>
                <a:cubicBezTo>
                  <a:pt x="85292" y="59319"/>
                  <a:pt x="87474" y="57150"/>
                  <a:pt x="90019" y="57150"/>
                </a:cubicBezTo>
                <a:close/>
                <a:moveTo>
                  <a:pt x="160844" y="47625"/>
                </a:moveTo>
                <a:cubicBezTo>
                  <a:pt x="206418" y="47625"/>
                  <a:pt x="245173" y="79787"/>
                  <a:pt x="253427" y="124457"/>
                </a:cubicBezTo>
                <a:cubicBezTo>
                  <a:pt x="253785" y="126959"/>
                  <a:pt x="252350" y="129460"/>
                  <a:pt x="249838" y="129817"/>
                </a:cubicBezTo>
                <a:cubicBezTo>
                  <a:pt x="249479" y="129817"/>
                  <a:pt x="249120" y="129817"/>
                  <a:pt x="248762" y="129817"/>
                </a:cubicBezTo>
                <a:cubicBezTo>
                  <a:pt x="246608" y="129817"/>
                  <a:pt x="244814" y="128031"/>
                  <a:pt x="244455" y="126244"/>
                </a:cubicBezTo>
                <a:cubicBezTo>
                  <a:pt x="236920" y="86220"/>
                  <a:pt x="201753" y="56916"/>
                  <a:pt x="160844" y="56916"/>
                </a:cubicBezTo>
                <a:cubicBezTo>
                  <a:pt x="145055" y="56916"/>
                  <a:pt x="129266" y="61204"/>
                  <a:pt x="115988" y="69781"/>
                </a:cubicBezTo>
                <a:cubicBezTo>
                  <a:pt x="113835" y="71210"/>
                  <a:pt x="110965" y="70496"/>
                  <a:pt x="109529" y="68352"/>
                </a:cubicBezTo>
                <a:cubicBezTo>
                  <a:pt x="108094" y="66207"/>
                  <a:pt x="108811" y="63349"/>
                  <a:pt x="110965" y="61919"/>
                </a:cubicBezTo>
                <a:cubicBezTo>
                  <a:pt x="126036" y="52628"/>
                  <a:pt x="143261" y="47625"/>
                  <a:pt x="160844" y="47625"/>
                </a:cubicBezTo>
                <a:close/>
                <a:moveTo>
                  <a:pt x="262696" y="37481"/>
                </a:moveTo>
                <a:cubicBezTo>
                  <a:pt x="259111" y="43904"/>
                  <a:pt x="253376" y="49613"/>
                  <a:pt x="246923" y="53181"/>
                </a:cubicBezTo>
                <a:cubicBezTo>
                  <a:pt x="253376" y="56749"/>
                  <a:pt x="259111" y="62102"/>
                  <a:pt x="262696" y="68881"/>
                </a:cubicBezTo>
                <a:cubicBezTo>
                  <a:pt x="266281" y="62102"/>
                  <a:pt x="272016" y="56749"/>
                  <a:pt x="278469" y="53181"/>
                </a:cubicBezTo>
                <a:cubicBezTo>
                  <a:pt x="272016" y="49613"/>
                  <a:pt x="266281" y="43904"/>
                  <a:pt x="262696" y="37481"/>
                </a:cubicBezTo>
                <a:close/>
                <a:moveTo>
                  <a:pt x="262696" y="14288"/>
                </a:moveTo>
                <a:cubicBezTo>
                  <a:pt x="265205" y="14288"/>
                  <a:pt x="267356" y="16429"/>
                  <a:pt x="267356" y="18926"/>
                </a:cubicBezTo>
                <a:cubicBezTo>
                  <a:pt x="267356" y="35340"/>
                  <a:pt x="280620" y="48543"/>
                  <a:pt x="296751" y="48543"/>
                </a:cubicBezTo>
                <a:cubicBezTo>
                  <a:pt x="299618" y="48543"/>
                  <a:pt x="301411" y="50684"/>
                  <a:pt x="301411" y="53181"/>
                </a:cubicBezTo>
                <a:cubicBezTo>
                  <a:pt x="301411" y="55679"/>
                  <a:pt x="299618" y="57463"/>
                  <a:pt x="296751" y="57463"/>
                </a:cubicBezTo>
                <a:cubicBezTo>
                  <a:pt x="280620" y="57463"/>
                  <a:pt x="267356" y="71022"/>
                  <a:pt x="267356" y="87079"/>
                </a:cubicBezTo>
                <a:cubicBezTo>
                  <a:pt x="267356" y="89577"/>
                  <a:pt x="265205" y="91718"/>
                  <a:pt x="262696" y="91718"/>
                </a:cubicBezTo>
                <a:cubicBezTo>
                  <a:pt x="260187" y="91718"/>
                  <a:pt x="258394" y="89577"/>
                  <a:pt x="258394" y="87079"/>
                </a:cubicBezTo>
                <a:cubicBezTo>
                  <a:pt x="258394" y="71022"/>
                  <a:pt x="245131" y="57463"/>
                  <a:pt x="228641" y="57463"/>
                </a:cubicBezTo>
                <a:cubicBezTo>
                  <a:pt x="226132" y="57463"/>
                  <a:pt x="223981" y="55679"/>
                  <a:pt x="223981" y="53181"/>
                </a:cubicBezTo>
                <a:cubicBezTo>
                  <a:pt x="223981" y="50684"/>
                  <a:pt x="226132" y="48543"/>
                  <a:pt x="228641" y="48543"/>
                </a:cubicBezTo>
                <a:cubicBezTo>
                  <a:pt x="245131" y="48543"/>
                  <a:pt x="258394" y="35340"/>
                  <a:pt x="258394" y="18926"/>
                </a:cubicBezTo>
                <a:cubicBezTo>
                  <a:pt x="258394" y="16429"/>
                  <a:pt x="260187" y="14288"/>
                  <a:pt x="262696" y="14288"/>
                </a:cubicBezTo>
                <a:close/>
                <a:moveTo>
                  <a:pt x="161486" y="0"/>
                </a:moveTo>
                <a:cubicBezTo>
                  <a:pt x="188212" y="0"/>
                  <a:pt x="214215" y="7561"/>
                  <a:pt x="236606" y="21603"/>
                </a:cubicBezTo>
                <a:cubicBezTo>
                  <a:pt x="238773" y="22683"/>
                  <a:pt x="239495" y="25563"/>
                  <a:pt x="238050" y="27724"/>
                </a:cubicBezTo>
                <a:cubicBezTo>
                  <a:pt x="236967" y="29884"/>
                  <a:pt x="234078" y="30604"/>
                  <a:pt x="231911" y="29164"/>
                </a:cubicBezTo>
                <a:cubicBezTo>
                  <a:pt x="210964" y="16202"/>
                  <a:pt x="186406" y="9361"/>
                  <a:pt x="161486" y="9361"/>
                </a:cubicBezTo>
                <a:cubicBezTo>
                  <a:pt x="88173" y="9361"/>
                  <a:pt x="28222" y="68770"/>
                  <a:pt x="28222" y="141860"/>
                </a:cubicBezTo>
                <a:cubicBezTo>
                  <a:pt x="28222" y="163463"/>
                  <a:pt x="33279" y="183626"/>
                  <a:pt x="43030" y="202709"/>
                </a:cubicBezTo>
                <a:cubicBezTo>
                  <a:pt x="44474" y="204869"/>
                  <a:pt x="43391" y="207750"/>
                  <a:pt x="41224" y="208470"/>
                </a:cubicBezTo>
                <a:cubicBezTo>
                  <a:pt x="40502" y="209190"/>
                  <a:pt x="39779" y="209190"/>
                  <a:pt x="39057" y="209190"/>
                </a:cubicBezTo>
                <a:cubicBezTo>
                  <a:pt x="37251" y="209190"/>
                  <a:pt x="35807" y="208470"/>
                  <a:pt x="35084" y="206669"/>
                </a:cubicBezTo>
                <a:cubicBezTo>
                  <a:pt x="24611" y="186506"/>
                  <a:pt x="19194" y="164903"/>
                  <a:pt x="19194" y="141860"/>
                </a:cubicBezTo>
                <a:cubicBezTo>
                  <a:pt x="19194" y="63729"/>
                  <a:pt x="83117" y="0"/>
                  <a:pt x="161486" y="0"/>
                </a:cubicBezTo>
                <a:close/>
              </a:path>
            </a:pathLst>
          </a:custGeom>
          <a:solidFill>
            <a:schemeClr val="bg1"/>
          </a:solidFill>
          <a:ln>
            <a:noFill/>
          </a:ln>
          <a:effectLst/>
        </p:spPr>
        <p:txBody>
          <a:bodyPr anchor="ctr"/>
          <a:lstStyle/>
          <a:p>
            <a:endParaRPr lang="en-US" sz="900" b="1" dirty="0">
              <a:solidFill>
                <a:srgbClr val="002060"/>
              </a:solidFill>
              <a:latin typeface="Garamond" panose="02020404030301010803" pitchFamily="18" charset="0"/>
            </a:endParaRPr>
          </a:p>
        </p:txBody>
      </p:sp>
      <p:sp>
        <p:nvSpPr>
          <p:cNvPr id="44" name="Freeform 822">
            <a:extLst>
              <a:ext uri="{FF2B5EF4-FFF2-40B4-BE49-F238E27FC236}">
                <a16:creationId xmlns="" xmlns:a16="http://schemas.microsoft.com/office/drawing/2014/main" id="{D7F20F80-CAB6-9F45-BA7A-60C00DD89621}"/>
              </a:ext>
            </a:extLst>
          </p:cNvPr>
          <p:cNvSpPr>
            <a:spLocks noChangeArrowheads="1"/>
          </p:cNvSpPr>
          <p:nvPr/>
        </p:nvSpPr>
        <p:spPr bwMode="auto">
          <a:xfrm>
            <a:off x="7184424" y="5257356"/>
            <a:ext cx="464716" cy="464717"/>
          </a:xfrm>
          <a:custGeom>
            <a:avLst/>
            <a:gdLst>
              <a:gd name="T0" fmla="*/ 113934 w 302852"/>
              <a:gd name="T1" fmla="*/ 274814 h 302853"/>
              <a:gd name="T2" fmla="*/ 105874 w 302852"/>
              <a:gd name="T3" fmla="*/ 277989 h 302853"/>
              <a:gd name="T4" fmla="*/ 43039 w 302852"/>
              <a:gd name="T5" fmla="*/ 271639 h 302853"/>
              <a:gd name="T6" fmla="*/ 49036 w 302852"/>
              <a:gd name="T7" fmla="*/ 277989 h 302853"/>
              <a:gd name="T8" fmla="*/ 41275 w 302852"/>
              <a:gd name="T9" fmla="*/ 274814 h 302853"/>
              <a:gd name="T10" fmla="*/ 82183 w 302852"/>
              <a:gd name="T11" fmla="*/ 274638 h 302853"/>
              <a:gd name="T12" fmla="*/ 77787 w 302852"/>
              <a:gd name="T13" fmla="*/ 269875 h 302853"/>
              <a:gd name="T14" fmla="*/ 27243 w 302852"/>
              <a:gd name="T15" fmla="*/ 293479 h 302853"/>
              <a:gd name="T16" fmla="*/ 145897 w 302852"/>
              <a:gd name="T17" fmla="*/ 257064 h 302853"/>
              <a:gd name="T18" fmla="*/ 40741 w 302852"/>
              <a:gd name="T19" fmla="*/ 215611 h 302853"/>
              <a:gd name="T20" fmla="*/ 40741 w 302852"/>
              <a:gd name="T21" fmla="*/ 157089 h 302853"/>
              <a:gd name="T22" fmla="*/ 271100 w 302852"/>
              <a:gd name="T23" fmla="*/ 152364 h 302853"/>
              <a:gd name="T24" fmla="*/ 177380 w 302852"/>
              <a:gd name="T25" fmla="*/ 225062 h 302853"/>
              <a:gd name="T26" fmla="*/ 262054 w 302852"/>
              <a:gd name="T27" fmla="*/ 215611 h 302853"/>
              <a:gd name="T28" fmla="*/ 173037 w 302852"/>
              <a:gd name="T29" fmla="*/ 152364 h 302853"/>
              <a:gd name="T30" fmla="*/ 118790 w 302852"/>
              <a:gd name="T31" fmla="*/ 147638 h 302853"/>
              <a:gd name="T32" fmla="*/ 118790 w 302852"/>
              <a:gd name="T33" fmla="*/ 225062 h 302853"/>
              <a:gd name="T34" fmla="*/ 31750 w 302852"/>
              <a:gd name="T35" fmla="*/ 152364 h 302853"/>
              <a:gd name="T36" fmla="*/ 40741 w 302852"/>
              <a:gd name="T37" fmla="*/ 117661 h 302853"/>
              <a:gd name="T38" fmla="*/ 40741 w 302852"/>
              <a:gd name="T39" fmla="*/ 86769 h 302853"/>
              <a:gd name="T40" fmla="*/ 271100 w 302852"/>
              <a:gd name="T41" fmla="*/ 82458 h 302853"/>
              <a:gd name="T42" fmla="*/ 177380 w 302852"/>
              <a:gd name="T43" fmla="*/ 126641 h 302853"/>
              <a:gd name="T44" fmla="*/ 262054 w 302852"/>
              <a:gd name="T45" fmla="*/ 117661 h 302853"/>
              <a:gd name="T46" fmla="*/ 173037 w 302852"/>
              <a:gd name="T47" fmla="*/ 82458 h 302853"/>
              <a:gd name="T48" fmla="*/ 118790 w 302852"/>
              <a:gd name="T49" fmla="*/ 77788 h 302853"/>
              <a:gd name="T50" fmla="*/ 118790 w 302852"/>
              <a:gd name="T51" fmla="*/ 126641 h 302853"/>
              <a:gd name="T52" fmla="*/ 31750 w 302852"/>
              <a:gd name="T53" fmla="*/ 82458 h 302853"/>
              <a:gd name="T54" fmla="*/ 9320 w 302852"/>
              <a:gd name="T55" fmla="*/ 248051 h 302853"/>
              <a:gd name="T56" fmla="*/ 9320 w 302852"/>
              <a:gd name="T57" fmla="*/ 55163 h 302853"/>
              <a:gd name="T58" fmla="*/ 277446 w 302852"/>
              <a:gd name="T59" fmla="*/ 27164 h 302853"/>
              <a:gd name="T60" fmla="*/ 269753 w 302852"/>
              <a:gd name="T61" fmla="*/ 30339 h 302853"/>
              <a:gd name="T62" fmla="*/ 210961 w 302852"/>
              <a:gd name="T63" fmla="*/ 23636 h 302853"/>
              <a:gd name="T64" fmla="*/ 217311 w 302852"/>
              <a:gd name="T65" fmla="*/ 30339 h 302853"/>
              <a:gd name="T66" fmla="*/ 209550 w 302852"/>
              <a:gd name="T67" fmla="*/ 27164 h 302853"/>
              <a:gd name="T68" fmla="*/ 248884 w 302852"/>
              <a:gd name="T69" fmla="*/ 26988 h 302853"/>
              <a:gd name="T70" fmla="*/ 244298 w 302852"/>
              <a:gd name="T71" fmla="*/ 22225 h 302853"/>
              <a:gd name="T72" fmla="*/ 110948 w 302852"/>
              <a:gd name="T73" fmla="*/ 31384 h 302853"/>
              <a:gd name="T74" fmla="*/ 63345 w 302852"/>
              <a:gd name="T75" fmla="*/ 22225 h 302853"/>
              <a:gd name="T76" fmla="*/ 90641 w 302852"/>
              <a:gd name="T77" fmla="*/ 31384 h 302853"/>
              <a:gd name="T78" fmla="*/ 63345 w 302852"/>
              <a:gd name="T79" fmla="*/ 22225 h 302853"/>
              <a:gd name="T80" fmla="*/ 9320 w 302852"/>
              <a:gd name="T81" fmla="*/ 45789 h 302853"/>
              <a:gd name="T82" fmla="*/ 127973 w 302852"/>
              <a:gd name="T83" fmla="*/ 9374 h 302853"/>
              <a:gd name="T84" fmla="*/ 298164 w 302852"/>
              <a:gd name="T85" fmla="*/ 0 h 302853"/>
              <a:gd name="T86" fmla="*/ 302852 w 302852"/>
              <a:gd name="T87" fmla="*/ 298166 h 302853"/>
              <a:gd name="T88" fmla="*/ 165100 w 302852"/>
              <a:gd name="T89" fmla="*/ 298166 h 302853"/>
              <a:gd name="T90" fmla="*/ 293476 w 302852"/>
              <a:gd name="T91" fmla="*/ 55163 h 302853"/>
              <a:gd name="T92" fmla="*/ 178803 w 302852"/>
              <a:gd name="T93" fmla="*/ 45789 h 302853"/>
              <a:gd name="T94" fmla="*/ 169788 w 302852"/>
              <a:gd name="T95" fmla="*/ 9374 h 302853"/>
              <a:gd name="T96" fmla="*/ 27243 w 302852"/>
              <a:gd name="T97" fmla="*/ 0 h 302853"/>
              <a:gd name="T98" fmla="*/ 155217 w 302852"/>
              <a:gd name="T99" fmla="*/ 50476 h 302853"/>
              <a:gd name="T100" fmla="*/ 127973 w 302852"/>
              <a:gd name="T101" fmla="*/ 302853 h 302853"/>
              <a:gd name="T102" fmla="*/ 0 w 302852"/>
              <a:gd name="T103" fmla="*/ 252377 h 302853"/>
              <a:gd name="T104" fmla="*/ 27243 w 302852"/>
              <a:gd name="T105" fmla="*/ 0 h 30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2852" h="302853">
                <a:moveTo>
                  <a:pt x="105874" y="271639"/>
                </a:moveTo>
                <a:cubicBezTo>
                  <a:pt x="107706" y="269875"/>
                  <a:pt x="111003" y="269875"/>
                  <a:pt x="112835" y="271639"/>
                </a:cubicBezTo>
                <a:cubicBezTo>
                  <a:pt x="113568" y="272345"/>
                  <a:pt x="113934" y="273403"/>
                  <a:pt x="113934" y="274814"/>
                </a:cubicBezTo>
                <a:cubicBezTo>
                  <a:pt x="113934" y="275872"/>
                  <a:pt x="113568" y="276931"/>
                  <a:pt x="112835" y="277989"/>
                </a:cubicBezTo>
                <a:cubicBezTo>
                  <a:pt x="111736" y="278695"/>
                  <a:pt x="110637" y="279047"/>
                  <a:pt x="109171" y="279047"/>
                </a:cubicBezTo>
                <a:cubicBezTo>
                  <a:pt x="108072" y="279047"/>
                  <a:pt x="106973" y="278695"/>
                  <a:pt x="105874" y="277989"/>
                </a:cubicBezTo>
                <a:cubicBezTo>
                  <a:pt x="105141" y="276931"/>
                  <a:pt x="104775" y="275872"/>
                  <a:pt x="104775" y="274814"/>
                </a:cubicBezTo>
                <a:cubicBezTo>
                  <a:pt x="104775" y="273403"/>
                  <a:pt x="105141" y="272345"/>
                  <a:pt x="105874" y="271639"/>
                </a:cubicBezTo>
                <a:close/>
                <a:moveTo>
                  <a:pt x="43039" y="271639"/>
                </a:moveTo>
                <a:cubicBezTo>
                  <a:pt x="44450" y="269875"/>
                  <a:pt x="47625" y="269875"/>
                  <a:pt x="49036" y="271639"/>
                </a:cubicBezTo>
                <a:cubicBezTo>
                  <a:pt x="49741" y="272345"/>
                  <a:pt x="50447" y="273403"/>
                  <a:pt x="50447" y="274814"/>
                </a:cubicBezTo>
                <a:cubicBezTo>
                  <a:pt x="50447" y="275872"/>
                  <a:pt x="49741" y="276931"/>
                  <a:pt x="49036" y="277989"/>
                </a:cubicBezTo>
                <a:cubicBezTo>
                  <a:pt x="48330" y="278695"/>
                  <a:pt x="47272" y="279047"/>
                  <a:pt x="45861" y="279047"/>
                </a:cubicBezTo>
                <a:cubicBezTo>
                  <a:pt x="44803" y="279047"/>
                  <a:pt x="43744" y="278695"/>
                  <a:pt x="43039" y="277989"/>
                </a:cubicBezTo>
                <a:cubicBezTo>
                  <a:pt x="41980" y="276931"/>
                  <a:pt x="41275" y="275872"/>
                  <a:pt x="41275" y="274814"/>
                </a:cubicBezTo>
                <a:cubicBezTo>
                  <a:pt x="41275" y="273403"/>
                  <a:pt x="41980" y="272345"/>
                  <a:pt x="43039" y="271639"/>
                </a:cubicBezTo>
                <a:close/>
                <a:moveTo>
                  <a:pt x="77787" y="269875"/>
                </a:moveTo>
                <a:cubicBezTo>
                  <a:pt x="80352" y="269875"/>
                  <a:pt x="82183" y="272073"/>
                  <a:pt x="82183" y="274638"/>
                </a:cubicBezTo>
                <a:cubicBezTo>
                  <a:pt x="82183" y="277202"/>
                  <a:pt x="80352" y="279034"/>
                  <a:pt x="77787" y="279034"/>
                </a:cubicBezTo>
                <a:cubicBezTo>
                  <a:pt x="75223" y="279034"/>
                  <a:pt x="73025" y="277202"/>
                  <a:pt x="73025" y="274638"/>
                </a:cubicBezTo>
                <a:cubicBezTo>
                  <a:pt x="73025" y="272073"/>
                  <a:pt x="75223" y="269875"/>
                  <a:pt x="77787" y="269875"/>
                </a:cubicBezTo>
                <a:close/>
                <a:moveTo>
                  <a:pt x="9320" y="257064"/>
                </a:moveTo>
                <a:lnTo>
                  <a:pt x="9320" y="275812"/>
                </a:lnTo>
                <a:cubicBezTo>
                  <a:pt x="9320" y="285547"/>
                  <a:pt x="17206" y="293479"/>
                  <a:pt x="27243" y="293479"/>
                </a:cubicBezTo>
                <a:lnTo>
                  <a:pt x="127973" y="293479"/>
                </a:lnTo>
                <a:cubicBezTo>
                  <a:pt x="138010" y="293479"/>
                  <a:pt x="145897" y="285547"/>
                  <a:pt x="145897" y="275812"/>
                </a:cubicBezTo>
                <a:lnTo>
                  <a:pt x="145897" y="257064"/>
                </a:lnTo>
                <a:lnTo>
                  <a:pt x="9320" y="257064"/>
                </a:lnTo>
                <a:close/>
                <a:moveTo>
                  <a:pt x="40741" y="157089"/>
                </a:moveTo>
                <a:lnTo>
                  <a:pt x="40741" y="215611"/>
                </a:lnTo>
                <a:lnTo>
                  <a:pt x="114114" y="215611"/>
                </a:lnTo>
                <a:lnTo>
                  <a:pt x="114114" y="157089"/>
                </a:lnTo>
                <a:lnTo>
                  <a:pt x="40741" y="157089"/>
                </a:lnTo>
                <a:close/>
                <a:moveTo>
                  <a:pt x="177380" y="147638"/>
                </a:moveTo>
                <a:lnTo>
                  <a:pt x="266396" y="147638"/>
                </a:lnTo>
                <a:cubicBezTo>
                  <a:pt x="268929" y="147638"/>
                  <a:pt x="271100" y="149819"/>
                  <a:pt x="271100" y="152364"/>
                </a:cubicBezTo>
                <a:lnTo>
                  <a:pt x="271100" y="220336"/>
                </a:lnTo>
                <a:cubicBezTo>
                  <a:pt x="271100" y="222881"/>
                  <a:pt x="268929" y="225062"/>
                  <a:pt x="266396" y="225062"/>
                </a:cubicBezTo>
                <a:lnTo>
                  <a:pt x="177380" y="225062"/>
                </a:lnTo>
                <a:cubicBezTo>
                  <a:pt x="174847" y="225062"/>
                  <a:pt x="173037" y="222881"/>
                  <a:pt x="173037" y="220336"/>
                </a:cubicBezTo>
                <a:cubicBezTo>
                  <a:pt x="173037" y="217792"/>
                  <a:pt x="174847" y="215611"/>
                  <a:pt x="177380" y="215611"/>
                </a:cubicBezTo>
                <a:lnTo>
                  <a:pt x="262054" y="215611"/>
                </a:lnTo>
                <a:lnTo>
                  <a:pt x="262054" y="157089"/>
                </a:lnTo>
                <a:lnTo>
                  <a:pt x="177380" y="157089"/>
                </a:lnTo>
                <a:cubicBezTo>
                  <a:pt x="174847" y="157089"/>
                  <a:pt x="173037" y="154908"/>
                  <a:pt x="173037" y="152364"/>
                </a:cubicBezTo>
                <a:cubicBezTo>
                  <a:pt x="173037" y="149819"/>
                  <a:pt x="174847" y="147638"/>
                  <a:pt x="177380" y="147638"/>
                </a:cubicBezTo>
                <a:close/>
                <a:moveTo>
                  <a:pt x="36425" y="147638"/>
                </a:moveTo>
                <a:lnTo>
                  <a:pt x="118790" y="147638"/>
                </a:lnTo>
                <a:cubicBezTo>
                  <a:pt x="121308" y="147638"/>
                  <a:pt x="123466" y="149819"/>
                  <a:pt x="123466" y="152364"/>
                </a:cubicBezTo>
                <a:lnTo>
                  <a:pt x="123466" y="220336"/>
                </a:lnTo>
                <a:cubicBezTo>
                  <a:pt x="123466" y="222881"/>
                  <a:pt x="121308" y="225062"/>
                  <a:pt x="118790" y="225062"/>
                </a:cubicBezTo>
                <a:lnTo>
                  <a:pt x="36425" y="225062"/>
                </a:lnTo>
                <a:cubicBezTo>
                  <a:pt x="33908" y="225062"/>
                  <a:pt x="31750" y="222881"/>
                  <a:pt x="31750" y="220336"/>
                </a:cubicBezTo>
                <a:lnTo>
                  <a:pt x="31750" y="152364"/>
                </a:lnTo>
                <a:cubicBezTo>
                  <a:pt x="31750" y="149819"/>
                  <a:pt x="33908" y="147638"/>
                  <a:pt x="36425" y="147638"/>
                </a:cubicBezTo>
                <a:close/>
                <a:moveTo>
                  <a:pt x="40741" y="86769"/>
                </a:moveTo>
                <a:lnTo>
                  <a:pt x="40741" y="117661"/>
                </a:lnTo>
                <a:lnTo>
                  <a:pt x="114114" y="117661"/>
                </a:lnTo>
                <a:lnTo>
                  <a:pt x="114114" y="86769"/>
                </a:lnTo>
                <a:lnTo>
                  <a:pt x="40741" y="86769"/>
                </a:lnTo>
                <a:close/>
                <a:moveTo>
                  <a:pt x="177380" y="77788"/>
                </a:moveTo>
                <a:lnTo>
                  <a:pt x="266396" y="77788"/>
                </a:lnTo>
                <a:cubicBezTo>
                  <a:pt x="268929" y="77788"/>
                  <a:pt x="271100" y="79584"/>
                  <a:pt x="271100" y="82458"/>
                </a:cubicBezTo>
                <a:lnTo>
                  <a:pt x="271100" y="122330"/>
                </a:lnTo>
                <a:cubicBezTo>
                  <a:pt x="271100" y="124845"/>
                  <a:pt x="268929" y="126641"/>
                  <a:pt x="266396" y="126641"/>
                </a:cubicBezTo>
                <a:lnTo>
                  <a:pt x="177380" y="126641"/>
                </a:lnTo>
                <a:cubicBezTo>
                  <a:pt x="174847" y="126641"/>
                  <a:pt x="173037" y="124845"/>
                  <a:pt x="173037" y="122330"/>
                </a:cubicBezTo>
                <a:cubicBezTo>
                  <a:pt x="173037" y="119816"/>
                  <a:pt x="174847" y="117661"/>
                  <a:pt x="177380" y="117661"/>
                </a:cubicBezTo>
                <a:lnTo>
                  <a:pt x="262054" y="117661"/>
                </a:lnTo>
                <a:lnTo>
                  <a:pt x="262054" y="86769"/>
                </a:lnTo>
                <a:lnTo>
                  <a:pt x="177380" y="86769"/>
                </a:lnTo>
                <a:cubicBezTo>
                  <a:pt x="174847" y="86769"/>
                  <a:pt x="173037" y="84972"/>
                  <a:pt x="173037" y="82458"/>
                </a:cubicBezTo>
                <a:cubicBezTo>
                  <a:pt x="173037" y="79584"/>
                  <a:pt x="174847" y="77788"/>
                  <a:pt x="177380" y="77788"/>
                </a:cubicBezTo>
                <a:close/>
                <a:moveTo>
                  <a:pt x="36425" y="77788"/>
                </a:moveTo>
                <a:lnTo>
                  <a:pt x="118790" y="77788"/>
                </a:lnTo>
                <a:cubicBezTo>
                  <a:pt x="121308" y="77788"/>
                  <a:pt x="123466" y="79584"/>
                  <a:pt x="123466" y="82458"/>
                </a:cubicBezTo>
                <a:lnTo>
                  <a:pt x="123466" y="122330"/>
                </a:lnTo>
                <a:cubicBezTo>
                  <a:pt x="123466" y="124845"/>
                  <a:pt x="121308" y="126641"/>
                  <a:pt x="118790" y="126641"/>
                </a:cubicBezTo>
                <a:lnTo>
                  <a:pt x="36425" y="126641"/>
                </a:lnTo>
                <a:cubicBezTo>
                  <a:pt x="33908" y="126641"/>
                  <a:pt x="31750" y="124845"/>
                  <a:pt x="31750" y="122330"/>
                </a:cubicBezTo>
                <a:lnTo>
                  <a:pt x="31750" y="82458"/>
                </a:lnTo>
                <a:cubicBezTo>
                  <a:pt x="31750" y="79584"/>
                  <a:pt x="33908" y="77788"/>
                  <a:pt x="36425" y="77788"/>
                </a:cubicBezTo>
                <a:close/>
                <a:moveTo>
                  <a:pt x="9320" y="55163"/>
                </a:moveTo>
                <a:lnTo>
                  <a:pt x="9320" y="248051"/>
                </a:lnTo>
                <a:lnTo>
                  <a:pt x="145897" y="248051"/>
                </a:lnTo>
                <a:lnTo>
                  <a:pt x="145897" y="55163"/>
                </a:lnTo>
                <a:lnTo>
                  <a:pt x="9320" y="55163"/>
                </a:lnTo>
                <a:close/>
                <a:moveTo>
                  <a:pt x="269753" y="23636"/>
                </a:moveTo>
                <a:cubicBezTo>
                  <a:pt x="271218" y="22225"/>
                  <a:pt x="274149" y="22225"/>
                  <a:pt x="275981" y="23636"/>
                </a:cubicBezTo>
                <a:cubicBezTo>
                  <a:pt x="277080" y="24695"/>
                  <a:pt x="277446" y="25753"/>
                  <a:pt x="277446" y="27164"/>
                </a:cubicBezTo>
                <a:cubicBezTo>
                  <a:pt x="277446" y="28222"/>
                  <a:pt x="277080" y="29281"/>
                  <a:pt x="275981" y="30339"/>
                </a:cubicBezTo>
                <a:cubicBezTo>
                  <a:pt x="275248" y="31045"/>
                  <a:pt x="274149" y="31397"/>
                  <a:pt x="273050" y="31397"/>
                </a:cubicBezTo>
                <a:cubicBezTo>
                  <a:pt x="271584" y="31397"/>
                  <a:pt x="270485" y="31045"/>
                  <a:pt x="269753" y="30339"/>
                </a:cubicBezTo>
                <a:cubicBezTo>
                  <a:pt x="268654" y="29281"/>
                  <a:pt x="268287" y="28222"/>
                  <a:pt x="268287" y="27164"/>
                </a:cubicBezTo>
                <a:cubicBezTo>
                  <a:pt x="268287" y="25753"/>
                  <a:pt x="268654" y="24695"/>
                  <a:pt x="269753" y="23636"/>
                </a:cubicBezTo>
                <a:close/>
                <a:moveTo>
                  <a:pt x="210961" y="23636"/>
                </a:moveTo>
                <a:cubicBezTo>
                  <a:pt x="212725" y="22225"/>
                  <a:pt x="215547" y="22225"/>
                  <a:pt x="217311" y="23636"/>
                </a:cubicBezTo>
                <a:cubicBezTo>
                  <a:pt x="218370" y="24695"/>
                  <a:pt x="218722" y="25753"/>
                  <a:pt x="218722" y="27164"/>
                </a:cubicBezTo>
                <a:cubicBezTo>
                  <a:pt x="218722" y="28222"/>
                  <a:pt x="218370" y="29281"/>
                  <a:pt x="217311" y="30339"/>
                </a:cubicBezTo>
                <a:cubicBezTo>
                  <a:pt x="216253" y="31045"/>
                  <a:pt x="215195" y="31397"/>
                  <a:pt x="214136" y="31397"/>
                </a:cubicBezTo>
                <a:cubicBezTo>
                  <a:pt x="213078" y="31397"/>
                  <a:pt x="211667" y="31045"/>
                  <a:pt x="210961" y="30339"/>
                </a:cubicBezTo>
                <a:cubicBezTo>
                  <a:pt x="210256" y="29281"/>
                  <a:pt x="209550" y="28222"/>
                  <a:pt x="209550" y="27164"/>
                </a:cubicBezTo>
                <a:cubicBezTo>
                  <a:pt x="209550" y="25753"/>
                  <a:pt x="210256" y="24695"/>
                  <a:pt x="210961" y="23636"/>
                </a:cubicBezTo>
                <a:close/>
                <a:moveTo>
                  <a:pt x="244298" y="22225"/>
                </a:moveTo>
                <a:cubicBezTo>
                  <a:pt x="246768" y="22225"/>
                  <a:pt x="248884" y="24423"/>
                  <a:pt x="248884" y="26988"/>
                </a:cubicBezTo>
                <a:cubicBezTo>
                  <a:pt x="248884" y="29552"/>
                  <a:pt x="246768" y="31384"/>
                  <a:pt x="244298" y="31384"/>
                </a:cubicBezTo>
                <a:cubicBezTo>
                  <a:pt x="241829" y="31384"/>
                  <a:pt x="239712" y="29552"/>
                  <a:pt x="239712" y="26988"/>
                </a:cubicBezTo>
                <a:cubicBezTo>
                  <a:pt x="239712" y="24423"/>
                  <a:pt x="241829" y="22225"/>
                  <a:pt x="244298" y="22225"/>
                </a:cubicBezTo>
                <a:close/>
                <a:moveTo>
                  <a:pt x="110948" y="22225"/>
                </a:moveTo>
                <a:cubicBezTo>
                  <a:pt x="113418" y="22225"/>
                  <a:pt x="115534" y="24423"/>
                  <a:pt x="115534" y="26988"/>
                </a:cubicBezTo>
                <a:cubicBezTo>
                  <a:pt x="115534" y="29552"/>
                  <a:pt x="113418" y="31384"/>
                  <a:pt x="110948" y="31384"/>
                </a:cubicBezTo>
                <a:cubicBezTo>
                  <a:pt x="108479" y="31384"/>
                  <a:pt x="106362" y="29552"/>
                  <a:pt x="106362" y="26988"/>
                </a:cubicBezTo>
                <a:cubicBezTo>
                  <a:pt x="106362" y="24423"/>
                  <a:pt x="108479" y="22225"/>
                  <a:pt x="110948" y="22225"/>
                </a:cubicBezTo>
                <a:close/>
                <a:moveTo>
                  <a:pt x="63345" y="22225"/>
                </a:moveTo>
                <a:lnTo>
                  <a:pt x="90641" y="22225"/>
                </a:lnTo>
                <a:cubicBezTo>
                  <a:pt x="93123" y="22225"/>
                  <a:pt x="94895" y="24423"/>
                  <a:pt x="94895" y="26988"/>
                </a:cubicBezTo>
                <a:cubicBezTo>
                  <a:pt x="94895" y="29552"/>
                  <a:pt x="93123" y="31384"/>
                  <a:pt x="90641" y="31384"/>
                </a:cubicBezTo>
                <a:lnTo>
                  <a:pt x="63345" y="31384"/>
                </a:lnTo>
                <a:cubicBezTo>
                  <a:pt x="61218" y="31384"/>
                  <a:pt x="58737" y="29552"/>
                  <a:pt x="58737" y="26988"/>
                </a:cubicBezTo>
                <a:cubicBezTo>
                  <a:pt x="58737" y="24423"/>
                  <a:pt x="61218" y="22225"/>
                  <a:pt x="63345" y="22225"/>
                </a:cubicBezTo>
                <a:close/>
                <a:moveTo>
                  <a:pt x="27243" y="9374"/>
                </a:moveTo>
                <a:cubicBezTo>
                  <a:pt x="17206" y="9374"/>
                  <a:pt x="9320" y="17306"/>
                  <a:pt x="9320" y="27401"/>
                </a:cubicBezTo>
                <a:lnTo>
                  <a:pt x="9320" y="45789"/>
                </a:lnTo>
                <a:lnTo>
                  <a:pt x="145897" y="45789"/>
                </a:lnTo>
                <a:lnTo>
                  <a:pt x="145897" y="27401"/>
                </a:lnTo>
                <a:cubicBezTo>
                  <a:pt x="145897" y="17306"/>
                  <a:pt x="138010" y="9374"/>
                  <a:pt x="127973" y="9374"/>
                </a:cubicBezTo>
                <a:lnTo>
                  <a:pt x="27243" y="9374"/>
                </a:lnTo>
                <a:close/>
                <a:moveTo>
                  <a:pt x="169788" y="0"/>
                </a:moveTo>
                <a:lnTo>
                  <a:pt x="298164" y="0"/>
                </a:lnTo>
                <a:cubicBezTo>
                  <a:pt x="300688" y="0"/>
                  <a:pt x="302852" y="2163"/>
                  <a:pt x="302852" y="4687"/>
                </a:cubicBezTo>
                <a:lnTo>
                  <a:pt x="302852" y="50476"/>
                </a:lnTo>
                <a:lnTo>
                  <a:pt x="302852" y="298166"/>
                </a:lnTo>
                <a:cubicBezTo>
                  <a:pt x="302852" y="300689"/>
                  <a:pt x="300688" y="302853"/>
                  <a:pt x="298164" y="302853"/>
                </a:cubicBezTo>
                <a:lnTo>
                  <a:pt x="169788" y="302853"/>
                </a:lnTo>
                <a:cubicBezTo>
                  <a:pt x="167264" y="302853"/>
                  <a:pt x="165100" y="300689"/>
                  <a:pt x="165100" y="298166"/>
                </a:cubicBezTo>
                <a:cubicBezTo>
                  <a:pt x="165100" y="295642"/>
                  <a:pt x="167264" y="293479"/>
                  <a:pt x="169788" y="293479"/>
                </a:cubicBezTo>
                <a:lnTo>
                  <a:pt x="293476" y="293479"/>
                </a:lnTo>
                <a:lnTo>
                  <a:pt x="293476" y="55163"/>
                </a:lnTo>
                <a:lnTo>
                  <a:pt x="178803" y="55163"/>
                </a:lnTo>
                <a:cubicBezTo>
                  <a:pt x="176279" y="55163"/>
                  <a:pt x="174476" y="52999"/>
                  <a:pt x="174476" y="50476"/>
                </a:cubicBezTo>
                <a:cubicBezTo>
                  <a:pt x="174476" y="47952"/>
                  <a:pt x="176279" y="45789"/>
                  <a:pt x="178803" y="45789"/>
                </a:cubicBezTo>
                <a:lnTo>
                  <a:pt x="293476" y="45789"/>
                </a:lnTo>
                <a:lnTo>
                  <a:pt x="293476" y="9374"/>
                </a:lnTo>
                <a:lnTo>
                  <a:pt x="169788" y="9374"/>
                </a:lnTo>
                <a:cubicBezTo>
                  <a:pt x="167264" y="9374"/>
                  <a:pt x="165100" y="7211"/>
                  <a:pt x="165100" y="4687"/>
                </a:cubicBezTo>
                <a:cubicBezTo>
                  <a:pt x="165100" y="2163"/>
                  <a:pt x="167264" y="0"/>
                  <a:pt x="169788" y="0"/>
                </a:cubicBezTo>
                <a:close/>
                <a:moveTo>
                  <a:pt x="27243" y="0"/>
                </a:moveTo>
                <a:lnTo>
                  <a:pt x="127973" y="0"/>
                </a:lnTo>
                <a:cubicBezTo>
                  <a:pt x="143029" y="0"/>
                  <a:pt x="155217" y="12258"/>
                  <a:pt x="155217" y="27401"/>
                </a:cubicBezTo>
                <a:lnTo>
                  <a:pt x="155217" y="50476"/>
                </a:lnTo>
                <a:lnTo>
                  <a:pt x="155217" y="252377"/>
                </a:lnTo>
                <a:lnTo>
                  <a:pt x="155217" y="275812"/>
                </a:lnTo>
                <a:cubicBezTo>
                  <a:pt x="155217" y="290594"/>
                  <a:pt x="143029" y="302853"/>
                  <a:pt x="127973" y="302853"/>
                </a:cubicBezTo>
                <a:lnTo>
                  <a:pt x="27243" y="302853"/>
                </a:lnTo>
                <a:cubicBezTo>
                  <a:pt x="12188" y="302853"/>
                  <a:pt x="0" y="290594"/>
                  <a:pt x="0" y="275812"/>
                </a:cubicBezTo>
                <a:lnTo>
                  <a:pt x="0" y="252377"/>
                </a:lnTo>
                <a:lnTo>
                  <a:pt x="0" y="50476"/>
                </a:lnTo>
                <a:lnTo>
                  <a:pt x="0" y="27401"/>
                </a:lnTo>
                <a:cubicBezTo>
                  <a:pt x="0" y="12258"/>
                  <a:pt x="12188" y="0"/>
                  <a:pt x="27243" y="0"/>
                </a:cubicBezTo>
                <a:close/>
              </a:path>
            </a:pathLst>
          </a:custGeom>
          <a:solidFill>
            <a:schemeClr val="bg1"/>
          </a:solidFill>
          <a:ln>
            <a:noFill/>
          </a:ln>
          <a:effectLst/>
        </p:spPr>
        <p:txBody>
          <a:bodyPr anchor="ctr"/>
          <a:lstStyle/>
          <a:p>
            <a:endParaRPr lang="en-US" sz="900" b="1" dirty="0">
              <a:solidFill>
                <a:srgbClr val="002060"/>
              </a:solidFill>
              <a:latin typeface="Garamond" panose="02020404030301010803" pitchFamily="18" charset="0"/>
            </a:endParaRPr>
          </a:p>
        </p:txBody>
      </p:sp>
      <p:sp>
        <p:nvSpPr>
          <p:cNvPr id="45" name="Freeform 823">
            <a:extLst>
              <a:ext uri="{FF2B5EF4-FFF2-40B4-BE49-F238E27FC236}">
                <a16:creationId xmlns="" xmlns:a16="http://schemas.microsoft.com/office/drawing/2014/main" id="{C984C9BE-5718-1544-881A-BFD337EFB334}"/>
              </a:ext>
            </a:extLst>
          </p:cNvPr>
          <p:cNvSpPr>
            <a:spLocks noChangeArrowheads="1"/>
          </p:cNvSpPr>
          <p:nvPr/>
        </p:nvSpPr>
        <p:spPr bwMode="auto">
          <a:xfrm>
            <a:off x="9559567" y="2216929"/>
            <a:ext cx="352795" cy="464716"/>
          </a:xfrm>
          <a:custGeom>
            <a:avLst/>
            <a:gdLst>
              <a:gd name="T0" fmla="*/ 137768 w 229966"/>
              <a:gd name="T1" fmla="*/ 230547 h 302124"/>
              <a:gd name="T2" fmla="*/ 139562 w 229966"/>
              <a:gd name="T3" fmla="*/ 287377 h 302124"/>
              <a:gd name="T4" fmla="*/ 178311 w 229966"/>
              <a:gd name="T5" fmla="*/ 213642 h 302124"/>
              <a:gd name="T6" fmla="*/ 56278 w 229966"/>
              <a:gd name="T7" fmla="*/ 115772 h 302124"/>
              <a:gd name="T8" fmla="*/ 115778 w 229966"/>
              <a:gd name="T9" fmla="*/ 46896 h 302124"/>
              <a:gd name="T10" fmla="*/ 115778 w 229966"/>
              <a:gd name="T11" fmla="*/ 46896 h 302124"/>
              <a:gd name="T12" fmla="*/ 67088 w 229966"/>
              <a:gd name="T13" fmla="*/ 27326 h 302124"/>
              <a:gd name="T14" fmla="*/ 52019 w 229966"/>
              <a:gd name="T15" fmla="*/ 37757 h 302124"/>
              <a:gd name="T16" fmla="*/ 24750 w 229966"/>
              <a:gd name="T17" fmla="*/ 60777 h 302124"/>
              <a:gd name="T18" fmla="*/ 8964 w 229966"/>
              <a:gd name="T19" fmla="*/ 94227 h 302124"/>
              <a:gd name="T20" fmla="*/ 10758 w 229966"/>
              <a:gd name="T21" fmla="*/ 131275 h 302124"/>
              <a:gd name="T22" fmla="*/ 27262 w 229966"/>
              <a:gd name="T23" fmla="*/ 162927 h 302124"/>
              <a:gd name="T24" fmla="*/ 37308 w 229966"/>
              <a:gd name="T25" fmla="*/ 178393 h 302124"/>
              <a:gd name="T26" fmla="*/ 60629 w 229966"/>
              <a:gd name="T27" fmla="*/ 206088 h 302124"/>
              <a:gd name="T28" fmla="*/ 89691 w 229966"/>
              <a:gd name="T29" fmla="*/ 217958 h 302124"/>
              <a:gd name="T30" fmla="*/ 125570 w 229966"/>
              <a:gd name="T31" fmla="*/ 215080 h 302124"/>
              <a:gd name="T32" fmla="*/ 143150 w 229966"/>
              <a:gd name="T33" fmla="*/ 211484 h 302124"/>
              <a:gd name="T34" fmla="*/ 177593 w 229966"/>
              <a:gd name="T35" fmla="*/ 200693 h 302124"/>
              <a:gd name="T36" fmla="*/ 204502 w 229966"/>
              <a:gd name="T37" fmla="*/ 175515 h 302124"/>
              <a:gd name="T38" fmla="*/ 217418 w 229966"/>
              <a:gd name="T39" fmla="*/ 140986 h 302124"/>
              <a:gd name="T40" fmla="*/ 214189 w 229966"/>
              <a:gd name="T41" fmla="*/ 105018 h 302124"/>
              <a:gd name="T42" fmla="*/ 210602 w 229966"/>
              <a:gd name="T43" fmla="*/ 86674 h 302124"/>
              <a:gd name="T44" fmla="*/ 199838 w 229966"/>
              <a:gd name="T45" fmla="*/ 52504 h 302124"/>
              <a:gd name="T46" fmla="*/ 174723 w 229966"/>
              <a:gd name="T47" fmla="*/ 25528 h 302124"/>
              <a:gd name="T48" fmla="*/ 140280 w 229966"/>
              <a:gd name="T49" fmla="*/ 12939 h 302124"/>
              <a:gd name="T50" fmla="*/ 104401 w 229966"/>
              <a:gd name="T51" fmla="*/ 15816 h 302124"/>
              <a:gd name="T52" fmla="*/ 105478 w 229966"/>
              <a:gd name="T53" fmla="*/ 4306 h 302124"/>
              <a:gd name="T54" fmla="*/ 137768 w 229966"/>
              <a:gd name="T55" fmla="*/ 350 h 302124"/>
              <a:gd name="T56" fmla="*/ 166112 w 229966"/>
              <a:gd name="T57" fmla="*/ 16176 h 302124"/>
              <a:gd name="T58" fmla="*/ 193021 w 229966"/>
              <a:gd name="T59" fmla="*/ 43152 h 302124"/>
              <a:gd name="T60" fmla="*/ 211319 w 229966"/>
              <a:gd name="T61" fmla="*/ 70848 h 302124"/>
              <a:gd name="T62" fmla="*/ 225670 w 229966"/>
              <a:gd name="T63" fmla="*/ 105737 h 302124"/>
              <a:gd name="T64" fmla="*/ 229617 w 229966"/>
              <a:gd name="T65" fmla="*/ 138468 h 302124"/>
              <a:gd name="T66" fmla="*/ 213831 w 229966"/>
              <a:gd name="T67" fmla="*/ 166523 h 302124"/>
              <a:gd name="T68" fmla="*/ 186922 w 229966"/>
              <a:gd name="T69" fmla="*/ 193500 h 302124"/>
              <a:gd name="T70" fmla="*/ 209525 w 229966"/>
              <a:gd name="T71" fmla="*/ 273709 h 302124"/>
              <a:gd name="T72" fmla="*/ 138845 w 229966"/>
              <a:gd name="T73" fmla="*/ 302124 h 302124"/>
              <a:gd name="T74" fmla="*/ 95073 w 229966"/>
              <a:gd name="T75" fmla="*/ 230547 h 302124"/>
              <a:gd name="T76" fmla="*/ 70317 w 229966"/>
              <a:gd name="T77" fmla="*/ 212203 h 302124"/>
              <a:gd name="T78" fmla="*/ 66011 w 229966"/>
              <a:gd name="T79" fmla="*/ 255005 h 302124"/>
              <a:gd name="T80" fmla="*/ 68882 w 229966"/>
              <a:gd name="T81" fmla="*/ 255365 h 302124"/>
              <a:gd name="T82" fmla="*/ 71393 w 229966"/>
              <a:gd name="T83" fmla="*/ 257163 h 302124"/>
              <a:gd name="T84" fmla="*/ 109783 w 229966"/>
              <a:gd name="T85" fmla="*/ 262559 h 302124"/>
              <a:gd name="T86" fmla="*/ 87180 w 229966"/>
              <a:gd name="T87" fmla="*/ 299965 h 302124"/>
              <a:gd name="T88" fmla="*/ 20445 w 229966"/>
              <a:gd name="T89" fmla="*/ 273709 h 302124"/>
              <a:gd name="T90" fmla="*/ 42690 w 229966"/>
              <a:gd name="T91" fmla="*/ 193500 h 302124"/>
              <a:gd name="T92" fmla="*/ 16140 w 229966"/>
              <a:gd name="T93" fmla="*/ 166523 h 302124"/>
              <a:gd name="T94" fmla="*/ 353 w 229966"/>
              <a:gd name="T95" fmla="*/ 138468 h 302124"/>
              <a:gd name="T96" fmla="*/ 3941 w 229966"/>
              <a:gd name="T97" fmla="*/ 105737 h 302124"/>
              <a:gd name="T98" fmla="*/ 18651 w 229966"/>
              <a:gd name="T99" fmla="*/ 70848 h 302124"/>
              <a:gd name="T100" fmla="*/ 36949 w 229966"/>
              <a:gd name="T101" fmla="*/ 43152 h 302124"/>
              <a:gd name="T102" fmla="*/ 63500 w 229966"/>
              <a:gd name="T103" fmla="*/ 16176 h 302124"/>
              <a:gd name="T104" fmla="*/ 92203 w 229966"/>
              <a:gd name="T105" fmla="*/ 350 h 30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966" h="302124">
                <a:moveTo>
                  <a:pt x="159295" y="212203"/>
                </a:moveTo>
                <a:cubicBezTo>
                  <a:pt x="156425" y="211124"/>
                  <a:pt x="152837" y="212203"/>
                  <a:pt x="151761" y="215440"/>
                </a:cubicBezTo>
                <a:lnTo>
                  <a:pt x="148891" y="221914"/>
                </a:lnTo>
                <a:cubicBezTo>
                  <a:pt x="146738" y="226590"/>
                  <a:pt x="142791" y="229468"/>
                  <a:pt x="137768" y="230547"/>
                </a:cubicBezTo>
                <a:cubicBezTo>
                  <a:pt x="133104" y="231626"/>
                  <a:pt x="128081" y="230187"/>
                  <a:pt x="124134" y="226590"/>
                </a:cubicBezTo>
                <a:lnTo>
                  <a:pt x="119111" y="221914"/>
                </a:lnTo>
                <a:cubicBezTo>
                  <a:pt x="117317" y="220476"/>
                  <a:pt x="115165" y="219756"/>
                  <a:pt x="113012" y="220476"/>
                </a:cubicBezTo>
                <a:lnTo>
                  <a:pt x="139562" y="287377"/>
                </a:lnTo>
                <a:lnTo>
                  <a:pt x="158578" y="257163"/>
                </a:lnTo>
                <a:cubicBezTo>
                  <a:pt x="159654" y="255365"/>
                  <a:pt x="161807" y="254646"/>
                  <a:pt x="163601" y="255005"/>
                </a:cubicBezTo>
                <a:lnTo>
                  <a:pt x="198403" y="263997"/>
                </a:lnTo>
                <a:lnTo>
                  <a:pt x="178311" y="213642"/>
                </a:lnTo>
                <a:cubicBezTo>
                  <a:pt x="174364" y="215800"/>
                  <a:pt x="170418" y="216160"/>
                  <a:pt x="166112" y="214721"/>
                </a:cubicBezTo>
                <a:lnTo>
                  <a:pt x="159295" y="212203"/>
                </a:lnTo>
                <a:close/>
                <a:moveTo>
                  <a:pt x="115778" y="56272"/>
                </a:moveTo>
                <a:cubicBezTo>
                  <a:pt x="82963" y="56272"/>
                  <a:pt x="56278" y="82957"/>
                  <a:pt x="56278" y="115772"/>
                </a:cubicBezTo>
                <a:cubicBezTo>
                  <a:pt x="56278" y="148587"/>
                  <a:pt x="82963" y="175272"/>
                  <a:pt x="115778" y="175272"/>
                </a:cubicBezTo>
                <a:cubicBezTo>
                  <a:pt x="148954" y="175272"/>
                  <a:pt x="175638" y="148587"/>
                  <a:pt x="175638" y="115772"/>
                </a:cubicBezTo>
                <a:cubicBezTo>
                  <a:pt x="175638" y="82957"/>
                  <a:pt x="148954" y="56272"/>
                  <a:pt x="115778" y="56272"/>
                </a:cubicBezTo>
                <a:close/>
                <a:moveTo>
                  <a:pt x="115778" y="46896"/>
                </a:moveTo>
                <a:cubicBezTo>
                  <a:pt x="154002" y="46896"/>
                  <a:pt x="184654" y="77908"/>
                  <a:pt x="184654" y="115772"/>
                </a:cubicBezTo>
                <a:cubicBezTo>
                  <a:pt x="184654" y="153996"/>
                  <a:pt x="154002" y="184648"/>
                  <a:pt x="115778" y="184648"/>
                </a:cubicBezTo>
                <a:cubicBezTo>
                  <a:pt x="77914" y="184648"/>
                  <a:pt x="46902" y="153996"/>
                  <a:pt x="46902" y="115772"/>
                </a:cubicBezTo>
                <a:cubicBezTo>
                  <a:pt x="46902" y="77908"/>
                  <a:pt x="77914" y="46896"/>
                  <a:pt x="115778" y="46896"/>
                </a:cubicBezTo>
                <a:close/>
                <a:moveTo>
                  <a:pt x="93996" y="9342"/>
                </a:moveTo>
                <a:cubicBezTo>
                  <a:pt x="91844" y="9702"/>
                  <a:pt x="90409" y="11140"/>
                  <a:pt x="89691" y="12939"/>
                </a:cubicBezTo>
                <a:lnTo>
                  <a:pt x="86462" y="19413"/>
                </a:lnTo>
                <a:cubicBezTo>
                  <a:pt x="83233" y="26607"/>
                  <a:pt x="74981" y="30203"/>
                  <a:pt x="67088" y="27326"/>
                </a:cubicBezTo>
                <a:lnTo>
                  <a:pt x="60629" y="24808"/>
                </a:lnTo>
                <a:cubicBezTo>
                  <a:pt x="58477" y="24089"/>
                  <a:pt x="56683" y="24089"/>
                  <a:pt x="54889" y="25528"/>
                </a:cubicBezTo>
                <a:cubicBezTo>
                  <a:pt x="53454" y="26607"/>
                  <a:pt x="52377" y="28405"/>
                  <a:pt x="52377" y="30563"/>
                </a:cubicBezTo>
                <a:lnTo>
                  <a:pt x="52019" y="37757"/>
                </a:lnTo>
                <a:cubicBezTo>
                  <a:pt x="51660" y="45670"/>
                  <a:pt x="45201" y="52145"/>
                  <a:pt x="37308" y="52504"/>
                </a:cubicBezTo>
                <a:lnTo>
                  <a:pt x="30132" y="52504"/>
                </a:lnTo>
                <a:cubicBezTo>
                  <a:pt x="27980" y="52504"/>
                  <a:pt x="26186" y="53583"/>
                  <a:pt x="25109" y="55382"/>
                </a:cubicBezTo>
                <a:cubicBezTo>
                  <a:pt x="24033" y="57180"/>
                  <a:pt x="23674" y="58978"/>
                  <a:pt x="24750" y="60777"/>
                </a:cubicBezTo>
                <a:lnTo>
                  <a:pt x="27262" y="67611"/>
                </a:lnTo>
                <a:cubicBezTo>
                  <a:pt x="29773" y="75164"/>
                  <a:pt x="26186" y="83797"/>
                  <a:pt x="19010" y="86674"/>
                </a:cubicBezTo>
                <a:lnTo>
                  <a:pt x="12552" y="89911"/>
                </a:lnTo>
                <a:cubicBezTo>
                  <a:pt x="10758" y="90990"/>
                  <a:pt x="9682" y="92429"/>
                  <a:pt x="8964" y="94227"/>
                </a:cubicBezTo>
                <a:cubicBezTo>
                  <a:pt x="8605" y="96385"/>
                  <a:pt x="9323" y="98184"/>
                  <a:pt x="10758" y="99623"/>
                </a:cubicBezTo>
                <a:lnTo>
                  <a:pt x="15422" y="105018"/>
                </a:lnTo>
                <a:cubicBezTo>
                  <a:pt x="20804" y="110773"/>
                  <a:pt x="20804" y="120124"/>
                  <a:pt x="15422" y="125879"/>
                </a:cubicBezTo>
                <a:lnTo>
                  <a:pt x="10758" y="131275"/>
                </a:lnTo>
                <a:cubicBezTo>
                  <a:pt x="9323" y="132713"/>
                  <a:pt x="8605" y="134512"/>
                  <a:pt x="8964" y="136310"/>
                </a:cubicBezTo>
                <a:cubicBezTo>
                  <a:pt x="9682" y="138468"/>
                  <a:pt x="10758" y="139907"/>
                  <a:pt x="12552" y="140986"/>
                </a:cubicBezTo>
                <a:lnTo>
                  <a:pt x="19010" y="143863"/>
                </a:lnTo>
                <a:cubicBezTo>
                  <a:pt x="26186" y="147101"/>
                  <a:pt x="29773" y="155733"/>
                  <a:pt x="27262" y="162927"/>
                </a:cubicBezTo>
                <a:lnTo>
                  <a:pt x="24750" y="169761"/>
                </a:lnTo>
                <a:cubicBezTo>
                  <a:pt x="23674" y="171919"/>
                  <a:pt x="24033" y="173717"/>
                  <a:pt x="25109" y="175515"/>
                </a:cubicBezTo>
                <a:cubicBezTo>
                  <a:pt x="26186" y="177314"/>
                  <a:pt x="27980" y="178033"/>
                  <a:pt x="30132" y="178393"/>
                </a:cubicBezTo>
                <a:lnTo>
                  <a:pt x="37308" y="178393"/>
                </a:lnTo>
                <a:cubicBezTo>
                  <a:pt x="45201" y="178753"/>
                  <a:pt x="51660" y="185227"/>
                  <a:pt x="52019" y="193500"/>
                </a:cubicBezTo>
                <a:lnTo>
                  <a:pt x="52377" y="200693"/>
                </a:lnTo>
                <a:cubicBezTo>
                  <a:pt x="52377" y="202492"/>
                  <a:pt x="53454" y="204290"/>
                  <a:pt x="54889" y="205369"/>
                </a:cubicBezTo>
                <a:cubicBezTo>
                  <a:pt x="56683" y="206448"/>
                  <a:pt x="58836" y="206448"/>
                  <a:pt x="60629" y="206088"/>
                </a:cubicBezTo>
                <a:lnTo>
                  <a:pt x="67088" y="203571"/>
                </a:lnTo>
                <a:cubicBezTo>
                  <a:pt x="69240" y="202851"/>
                  <a:pt x="70675" y="202492"/>
                  <a:pt x="72469" y="202492"/>
                </a:cubicBezTo>
                <a:cubicBezTo>
                  <a:pt x="78569" y="202492"/>
                  <a:pt x="83950" y="206088"/>
                  <a:pt x="86462" y="211484"/>
                </a:cubicBezTo>
                <a:lnTo>
                  <a:pt x="89691" y="217958"/>
                </a:lnTo>
                <a:cubicBezTo>
                  <a:pt x="90409" y="219756"/>
                  <a:pt x="91844" y="221195"/>
                  <a:pt x="93996" y="221555"/>
                </a:cubicBezTo>
                <a:cubicBezTo>
                  <a:pt x="95790" y="221914"/>
                  <a:pt x="97943" y="221555"/>
                  <a:pt x="99378" y="219756"/>
                </a:cubicBezTo>
                <a:lnTo>
                  <a:pt x="104401" y="215080"/>
                </a:lnTo>
                <a:cubicBezTo>
                  <a:pt x="110501" y="209685"/>
                  <a:pt x="119470" y="209685"/>
                  <a:pt x="125570" y="215080"/>
                </a:cubicBezTo>
                <a:lnTo>
                  <a:pt x="130592" y="219756"/>
                </a:lnTo>
                <a:cubicBezTo>
                  <a:pt x="132028" y="221555"/>
                  <a:pt x="134180" y="221914"/>
                  <a:pt x="135974" y="221555"/>
                </a:cubicBezTo>
                <a:cubicBezTo>
                  <a:pt x="138127" y="221195"/>
                  <a:pt x="139562" y="219756"/>
                  <a:pt x="140280" y="217958"/>
                </a:cubicBezTo>
                <a:lnTo>
                  <a:pt x="143150" y="211484"/>
                </a:lnTo>
                <a:cubicBezTo>
                  <a:pt x="146738" y="204290"/>
                  <a:pt x="154990" y="200693"/>
                  <a:pt x="162524" y="203571"/>
                </a:cubicBezTo>
                <a:lnTo>
                  <a:pt x="169341" y="206088"/>
                </a:lnTo>
                <a:cubicBezTo>
                  <a:pt x="171135" y="206448"/>
                  <a:pt x="173288" y="206448"/>
                  <a:pt x="174723" y="205369"/>
                </a:cubicBezTo>
                <a:cubicBezTo>
                  <a:pt x="176517" y="204290"/>
                  <a:pt x="177593" y="202492"/>
                  <a:pt x="177593" y="200693"/>
                </a:cubicBezTo>
                <a:lnTo>
                  <a:pt x="177952" y="193500"/>
                </a:lnTo>
                <a:cubicBezTo>
                  <a:pt x="178311" y="185227"/>
                  <a:pt x="184769" y="178753"/>
                  <a:pt x="192662" y="178393"/>
                </a:cubicBezTo>
                <a:lnTo>
                  <a:pt x="199838" y="178393"/>
                </a:lnTo>
                <a:cubicBezTo>
                  <a:pt x="201632" y="178033"/>
                  <a:pt x="203426" y="177314"/>
                  <a:pt x="204502" y="175515"/>
                </a:cubicBezTo>
                <a:cubicBezTo>
                  <a:pt x="205579" y="173717"/>
                  <a:pt x="205937" y="171919"/>
                  <a:pt x="205220" y="169761"/>
                </a:cubicBezTo>
                <a:lnTo>
                  <a:pt x="202708" y="162927"/>
                </a:lnTo>
                <a:cubicBezTo>
                  <a:pt x="199838" y="155733"/>
                  <a:pt x="203426" y="147101"/>
                  <a:pt x="210602" y="143863"/>
                </a:cubicBezTo>
                <a:lnTo>
                  <a:pt x="217418" y="140986"/>
                </a:lnTo>
                <a:cubicBezTo>
                  <a:pt x="219212" y="139907"/>
                  <a:pt x="220289" y="138468"/>
                  <a:pt x="221006" y="136310"/>
                </a:cubicBezTo>
                <a:cubicBezTo>
                  <a:pt x="221006" y="134512"/>
                  <a:pt x="220647" y="132713"/>
                  <a:pt x="219212" y="131275"/>
                </a:cubicBezTo>
                <a:lnTo>
                  <a:pt x="214189" y="125879"/>
                </a:lnTo>
                <a:cubicBezTo>
                  <a:pt x="209166" y="120124"/>
                  <a:pt x="209166" y="110773"/>
                  <a:pt x="214189" y="105018"/>
                </a:cubicBezTo>
                <a:lnTo>
                  <a:pt x="219212" y="99623"/>
                </a:lnTo>
                <a:cubicBezTo>
                  <a:pt x="220647" y="98184"/>
                  <a:pt x="221006" y="96385"/>
                  <a:pt x="221006" y="94227"/>
                </a:cubicBezTo>
                <a:cubicBezTo>
                  <a:pt x="220289" y="92429"/>
                  <a:pt x="219212" y="90990"/>
                  <a:pt x="217418" y="89911"/>
                </a:cubicBezTo>
                <a:lnTo>
                  <a:pt x="210602" y="86674"/>
                </a:lnTo>
                <a:cubicBezTo>
                  <a:pt x="203426" y="83797"/>
                  <a:pt x="199838" y="75164"/>
                  <a:pt x="202708" y="67611"/>
                </a:cubicBezTo>
                <a:lnTo>
                  <a:pt x="205220" y="60777"/>
                </a:lnTo>
                <a:cubicBezTo>
                  <a:pt x="205937" y="58978"/>
                  <a:pt x="205579" y="57180"/>
                  <a:pt x="204502" y="55382"/>
                </a:cubicBezTo>
                <a:cubicBezTo>
                  <a:pt x="203426" y="53583"/>
                  <a:pt x="201632" y="52504"/>
                  <a:pt x="199838" y="52504"/>
                </a:cubicBezTo>
                <a:lnTo>
                  <a:pt x="192662" y="52504"/>
                </a:lnTo>
                <a:cubicBezTo>
                  <a:pt x="184769" y="52145"/>
                  <a:pt x="178311" y="45670"/>
                  <a:pt x="177952" y="37757"/>
                </a:cubicBezTo>
                <a:lnTo>
                  <a:pt x="177593" y="30563"/>
                </a:lnTo>
                <a:cubicBezTo>
                  <a:pt x="177593" y="28405"/>
                  <a:pt x="176517" y="26607"/>
                  <a:pt x="174723" y="25528"/>
                </a:cubicBezTo>
                <a:cubicBezTo>
                  <a:pt x="173288" y="24089"/>
                  <a:pt x="171135" y="24089"/>
                  <a:pt x="169341" y="24808"/>
                </a:cubicBezTo>
                <a:lnTo>
                  <a:pt x="162524" y="27326"/>
                </a:lnTo>
                <a:cubicBezTo>
                  <a:pt x="154990" y="30203"/>
                  <a:pt x="146738" y="26607"/>
                  <a:pt x="143150" y="19413"/>
                </a:cubicBezTo>
                <a:lnTo>
                  <a:pt x="140280" y="12939"/>
                </a:lnTo>
                <a:cubicBezTo>
                  <a:pt x="139562" y="11140"/>
                  <a:pt x="138127" y="9702"/>
                  <a:pt x="135974" y="9342"/>
                </a:cubicBezTo>
                <a:cubicBezTo>
                  <a:pt x="134180" y="8982"/>
                  <a:pt x="132028" y="9342"/>
                  <a:pt x="130592" y="10781"/>
                </a:cubicBezTo>
                <a:lnTo>
                  <a:pt x="125570" y="15816"/>
                </a:lnTo>
                <a:cubicBezTo>
                  <a:pt x="119470" y="21211"/>
                  <a:pt x="110501" y="21211"/>
                  <a:pt x="104401" y="15816"/>
                </a:cubicBezTo>
                <a:lnTo>
                  <a:pt x="99378" y="10781"/>
                </a:lnTo>
                <a:cubicBezTo>
                  <a:pt x="97943" y="9342"/>
                  <a:pt x="95790" y="8982"/>
                  <a:pt x="93996" y="9342"/>
                </a:cubicBezTo>
                <a:close/>
                <a:moveTo>
                  <a:pt x="92203" y="350"/>
                </a:moveTo>
                <a:cubicBezTo>
                  <a:pt x="96867" y="-729"/>
                  <a:pt x="101890" y="709"/>
                  <a:pt x="105478" y="4306"/>
                </a:cubicBezTo>
                <a:lnTo>
                  <a:pt x="110859" y="8982"/>
                </a:lnTo>
                <a:cubicBezTo>
                  <a:pt x="113012" y="11140"/>
                  <a:pt x="116600" y="11140"/>
                  <a:pt x="119111" y="8982"/>
                </a:cubicBezTo>
                <a:lnTo>
                  <a:pt x="124134" y="4306"/>
                </a:lnTo>
                <a:cubicBezTo>
                  <a:pt x="128081" y="709"/>
                  <a:pt x="133104" y="-729"/>
                  <a:pt x="137768" y="350"/>
                </a:cubicBezTo>
                <a:cubicBezTo>
                  <a:pt x="142791" y="1429"/>
                  <a:pt x="146738" y="4306"/>
                  <a:pt x="148891" y="8982"/>
                </a:cubicBezTo>
                <a:lnTo>
                  <a:pt x="151761" y="15816"/>
                </a:lnTo>
                <a:cubicBezTo>
                  <a:pt x="152837" y="18334"/>
                  <a:pt x="156425" y="19773"/>
                  <a:pt x="159295" y="18694"/>
                </a:cubicBezTo>
                <a:lnTo>
                  <a:pt x="166112" y="16176"/>
                </a:lnTo>
                <a:cubicBezTo>
                  <a:pt x="170776" y="14737"/>
                  <a:pt x="175799" y="15097"/>
                  <a:pt x="180105" y="17974"/>
                </a:cubicBezTo>
                <a:cubicBezTo>
                  <a:pt x="184051" y="20492"/>
                  <a:pt x="186563" y="25168"/>
                  <a:pt x="186563" y="30203"/>
                </a:cubicBezTo>
                <a:lnTo>
                  <a:pt x="186922" y="37397"/>
                </a:lnTo>
                <a:cubicBezTo>
                  <a:pt x="187280" y="40275"/>
                  <a:pt x="189433" y="43152"/>
                  <a:pt x="193021" y="43152"/>
                </a:cubicBezTo>
                <a:lnTo>
                  <a:pt x="200197" y="43512"/>
                </a:lnTo>
                <a:cubicBezTo>
                  <a:pt x="204861" y="43871"/>
                  <a:pt x="209525" y="46029"/>
                  <a:pt x="212037" y="50346"/>
                </a:cubicBezTo>
                <a:cubicBezTo>
                  <a:pt x="214907" y="54303"/>
                  <a:pt x="215624" y="59338"/>
                  <a:pt x="213831" y="64014"/>
                </a:cubicBezTo>
                <a:lnTo>
                  <a:pt x="211319" y="70848"/>
                </a:lnTo>
                <a:cubicBezTo>
                  <a:pt x="210243" y="74085"/>
                  <a:pt x="211678" y="77322"/>
                  <a:pt x="214548" y="78401"/>
                </a:cubicBezTo>
                <a:lnTo>
                  <a:pt x="221006" y="81638"/>
                </a:lnTo>
                <a:cubicBezTo>
                  <a:pt x="225670" y="83797"/>
                  <a:pt x="228900" y="87753"/>
                  <a:pt x="229617" y="92429"/>
                </a:cubicBezTo>
                <a:cubicBezTo>
                  <a:pt x="230693" y="97464"/>
                  <a:pt x="229258" y="102140"/>
                  <a:pt x="225670" y="105737"/>
                </a:cubicBezTo>
                <a:lnTo>
                  <a:pt x="221006" y="111492"/>
                </a:lnTo>
                <a:cubicBezTo>
                  <a:pt x="218854" y="113650"/>
                  <a:pt x="218854" y="117247"/>
                  <a:pt x="221006" y="119405"/>
                </a:cubicBezTo>
                <a:lnTo>
                  <a:pt x="225670" y="124800"/>
                </a:lnTo>
                <a:cubicBezTo>
                  <a:pt x="229258" y="128397"/>
                  <a:pt x="230693" y="133433"/>
                  <a:pt x="229617" y="138468"/>
                </a:cubicBezTo>
                <a:cubicBezTo>
                  <a:pt x="228900" y="143144"/>
                  <a:pt x="225670" y="147101"/>
                  <a:pt x="221006" y="149259"/>
                </a:cubicBezTo>
                <a:lnTo>
                  <a:pt x="214548" y="152136"/>
                </a:lnTo>
                <a:cubicBezTo>
                  <a:pt x="211678" y="153575"/>
                  <a:pt x="210243" y="157172"/>
                  <a:pt x="211319" y="160049"/>
                </a:cubicBezTo>
                <a:lnTo>
                  <a:pt x="213831" y="166523"/>
                </a:lnTo>
                <a:cubicBezTo>
                  <a:pt x="215624" y="171199"/>
                  <a:pt x="214907" y="176235"/>
                  <a:pt x="212037" y="180551"/>
                </a:cubicBezTo>
                <a:cubicBezTo>
                  <a:pt x="209525" y="184508"/>
                  <a:pt x="204861" y="187025"/>
                  <a:pt x="200197" y="187385"/>
                </a:cubicBezTo>
                <a:lnTo>
                  <a:pt x="193021" y="187745"/>
                </a:lnTo>
                <a:cubicBezTo>
                  <a:pt x="189433" y="187745"/>
                  <a:pt x="187280" y="190262"/>
                  <a:pt x="186922" y="193500"/>
                </a:cubicBezTo>
                <a:lnTo>
                  <a:pt x="186563" y="201053"/>
                </a:lnTo>
                <a:cubicBezTo>
                  <a:pt x="186563" y="202851"/>
                  <a:pt x="185845" y="204650"/>
                  <a:pt x="185128" y="206448"/>
                </a:cubicBezTo>
                <a:lnTo>
                  <a:pt x="210243" y="269033"/>
                </a:lnTo>
                <a:cubicBezTo>
                  <a:pt x="210960" y="270472"/>
                  <a:pt x="210602" y="272270"/>
                  <a:pt x="209525" y="273709"/>
                </a:cubicBezTo>
                <a:cubicBezTo>
                  <a:pt x="208090" y="275147"/>
                  <a:pt x="206655" y="275507"/>
                  <a:pt x="204861" y="275147"/>
                </a:cubicBezTo>
                <a:lnTo>
                  <a:pt x="164677" y="264717"/>
                </a:lnTo>
                <a:lnTo>
                  <a:pt x="142791" y="299965"/>
                </a:lnTo>
                <a:cubicBezTo>
                  <a:pt x="141715" y="301045"/>
                  <a:pt x="140280" y="302124"/>
                  <a:pt x="138845" y="302124"/>
                </a:cubicBezTo>
                <a:cubicBezTo>
                  <a:pt x="138486" y="302124"/>
                  <a:pt x="138486" y="302124"/>
                  <a:pt x="138486" y="302124"/>
                </a:cubicBezTo>
                <a:cubicBezTo>
                  <a:pt x="136692" y="301764"/>
                  <a:pt x="135257" y="300685"/>
                  <a:pt x="134539" y="299246"/>
                </a:cubicBezTo>
                <a:lnTo>
                  <a:pt x="105478" y="226590"/>
                </a:lnTo>
                <a:cubicBezTo>
                  <a:pt x="102607" y="229468"/>
                  <a:pt x="99019" y="230547"/>
                  <a:pt x="95073" y="230547"/>
                </a:cubicBezTo>
                <a:cubicBezTo>
                  <a:pt x="94355" y="230547"/>
                  <a:pt x="93279" y="230547"/>
                  <a:pt x="92203" y="230547"/>
                </a:cubicBezTo>
                <a:cubicBezTo>
                  <a:pt x="87180" y="229468"/>
                  <a:pt x="83233" y="226590"/>
                  <a:pt x="81080" y="221914"/>
                </a:cubicBezTo>
                <a:lnTo>
                  <a:pt x="78210" y="215440"/>
                </a:lnTo>
                <a:cubicBezTo>
                  <a:pt x="76775" y="212203"/>
                  <a:pt x="73546" y="211124"/>
                  <a:pt x="70317" y="212203"/>
                </a:cubicBezTo>
                <a:lnTo>
                  <a:pt x="63500" y="214721"/>
                </a:lnTo>
                <a:cubicBezTo>
                  <a:pt x="59553" y="216160"/>
                  <a:pt x="55248" y="215800"/>
                  <a:pt x="51660" y="213642"/>
                </a:cubicBezTo>
                <a:lnTo>
                  <a:pt x="31567" y="263997"/>
                </a:lnTo>
                <a:lnTo>
                  <a:pt x="66011" y="255005"/>
                </a:lnTo>
                <a:lnTo>
                  <a:pt x="66370" y="255005"/>
                </a:lnTo>
                <a:cubicBezTo>
                  <a:pt x="66729" y="255005"/>
                  <a:pt x="67088" y="255005"/>
                  <a:pt x="67446" y="255005"/>
                </a:cubicBezTo>
                <a:cubicBezTo>
                  <a:pt x="67805" y="255005"/>
                  <a:pt x="67805" y="255005"/>
                  <a:pt x="68164" y="255005"/>
                </a:cubicBezTo>
                <a:cubicBezTo>
                  <a:pt x="68523" y="255005"/>
                  <a:pt x="68523" y="255365"/>
                  <a:pt x="68882" y="255365"/>
                </a:cubicBezTo>
                <a:cubicBezTo>
                  <a:pt x="69240" y="255365"/>
                  <a:pt x="69599" y="255365"/>
                  <a:pt x="69599" y="255725"/>
                </a:cubicBezTo>
                <a:cubicBezTo>
                  <a:pt x="69958" y="255725"/>
                  <a:pt x="70317" y="256084"/>
                  <a:pt x="70317" y="256084"/>
                </a:cubicBezTo>
                <a:cubicBezTo>
                  <a:pt x="70675" y="256444"/>
                  <a:pt x="70675" y="256804"/>
                  <a:pt x="71034" y="256804"/>
                </a:cubicBezTo>
                <a:cubicBezTo>
                  <a:pt x="71034" y="256804"/>
                  <a:pt x="71393" y="256804"/>
                  <a:pt x="71393" y="257163"/>
                </a:cubicBezTo>
                <a:lnTo>
                  <a:pt x="90050" y="287377"/>
                </a:lnTo>
                <a:lnTo>
                  <a:pt x="101531" y="258962"/>
                </a:lnTo>
                <a:cubicBezTo>
                  <a:pt x="102248" y="256804"/>
                  <a:pt x="105119" y="255365"/>
                  <a:pt x="107630" y="256444"/>
                </a:cubicBezTo>
                <a:cubicBezTo>
                  <a:pt x="109783" y="257163"/>
                  <a:pt x="110859" y="260041"/>
                  <a:pt x="109783" y="262559"/>
                </a:cubicBezTo>
                <a:lnTo>
                  <a:pt x="95073" y="299246"/>
                </a:lnTo>
                <a:cubicBezTo>
                  <a:pt x="94714" y="300685"/>
                  <a:pt x="93279" y="301764"/>
                  <a:pt x="91485" y="302124"/>
                </a:cubicBezTo>
                <a:cubicBezTo>
                  <a:pt x="91126" y="302124"/>
                  <a:pt x="91126" y="302124"/>
                  <a:pt x="91126" y="302124"/>
                </a:cubicBezTo>
                <a:cubicBezTo>
                  <a:pt x="89332" y="302124"/>
                  <a:pt x="87897" y="301045"/>
                  <a:pt x="87180" y="299965"/>
                </a:cubicBezTo>
                <a:lnTo>
                  <a:pt x="65294" y="264717"/>
                </a:lnTo>
                <a:lnTo>
                  <a:pt x="25109" y="275147"/>
                </a:lnTo>
                <a:cubicBezTo>
                  <a:pt x="24750" y="275147"/>
                  <a:pt x="24392" y="275147"/>
                  <a:pt x="23674" y="275147"/>
                </a:cubicBezTo>
                <a:cubicBezTo>
                  <a:pt x="22598" y="275147"/>
                  <a:pt x="21163" y="274788"/>
                  <a:pt x="20445" y="273709"/>
                </a:cubicBezTo>
                <a:cubicBezTo>
                  <a:pt x="19369" y="272270"/>
                  <a:pt x="19010" y="270472"/>
                  <a:pt x="19727" y="269033"/>
                </a:cubicBezTo>
                <a:lnTo>
                  <a:pt x="44484" y="206448"/>
                </a:lnTo>
                <a:cubicBezTo>
                  <a:pt x="43766" y="204650"/>
                  <a:pt x="43049" y="202851"/>
                  <a:pt x="43049" y="201053"/>
                </a:cubicBezTo>
                <a:lnTo>
                  <a:pt x="42690" y="193500"/>
                </a:lnTo>
                <a:cubicBezTo>
                  <a:pt x="42690" y="190262"/>
                  <a:pt x="40178" y="187745"/>
                  <a:pt x="36949" y="187745"/>
                </a:cubicBezTo>
                <a:lnTo>
                  <a:pt x="29773" y="187385"/>
                </a:lnTo>
                <a:cubicBezTo>
                  <a:pt x="24750" y="187025"/>
                  <a:pt x="20445" y="184508"/>
                  <a:pt x="17575" y="180551"/>
                </a:cubicBezTo>
                <a:cubicBezTo>
                  <a:pt x="15063" y="176235"/>
                  <a:pt x="14346" y="171199"/>
                  <a:pt x="16140" y="166523"/>
                </a:cubicBezTo>
                <a:lnTo>
                  <a:pt x="18651" y="160049"/>
                </a:lnTo>
                <a:cubicBezTo>
                  <a:pt x="19727" y="157172"/>
                  <a:pt x="17934" y="153575"/>
                  <a:pt x="15422" y="152136"/>
                </a:cubicBezTo>
                <a:lnTo>
                  <a:pt x="8964" y="149259"/>
                </a:lnTo>
                <a:cubicBezTo>
                  <a:pt x="4300" y="147101"/>
                  <a:pt x="1071" y="143144"/>
                  <a:pt x="353" y="138468"/>
                </a:cubicBezTo>
                <a:cubicBezTo>
                  <a:pt x="-723" y="133433"/>
                  <a:pt x="712" y="128397"/>
                  <a:pt x="3941" y="124800"/>
                </a:cubicBezTo>
                <a:lnTo>
                  <a:pt x="8964" y="119405"/>
                </a:lnTo>
                <a:cubicBezTo>
                  <a:pt x="10758" y="117247"/>
                  <a:pt x="10758" y="113650"/>
                  <a:pt x="8964" y="111492"/>
                </a:cubicBezTo>
                <a:lnTo>
                  <a:pt x="3941" y="105737"/>
                </a:lnTo>
                <a:cubicBezTo>
                  <a:pt x="712" y="102140"/>
                  <a:pt x="-723" y="97464"/>
                  <a:pt x="353" y="92429"/>
                </a:cubicBezTo>
                <a:cubicBezTo>
                  <a:pt x="1071" y="87753"/>
                  <a:pt x="4300" y="83797"/>
                  <a:pt x="8964" y="81638"/>
                </a:cubicBezTo>
                <a:lnTo>
                  <a:pt x="15422" y="78401"/>
                </a:lnTo>
                <a:cubicBezTo>
                  <a:pt x="17934" y="77322"/>
                  <a:pt x="19727" y="74085"/>
                  <a:pt x="18651" y="70848"/>
                </a:cubicBezTo>
                <a:lnTo>
                  <a:pt x="16140" y="64014"/>
                </a:lnTo>
                <a:cubicBezTo>
                  <a:pt x="14346" y="59338"/>
                  <a:pt x="15063" y="54303"/>
                  <a:pt x="17575" y="50346"/>
                </a:cubicBezTo>
                <a:cubicBezTo>
                  <a:pt x="20445" y="46029"/>
                  <a:pt x="24750" y="43871"/>
                  <a:pt x="29773" y="43512"/>
                </a:cubicBezTo>
                <a:lnTo>
                  <a:pt x="36949" y="43152"/>
                </a:lnTo>
                <a:cubicBezTo>
                  <a:pt x="40178" y="43152"/>
                  <a:pt x="42690" y="40275"/>
                  <a:pt x="42690" y="37397"/>
                </a:cubicBezTo>
                <a:lnTo>
                  <a:pt x="43049" y="30203"/>
                </a:lnTo>
                <a:cubicBezTo>
                  <a:pt x="43407" y="25168"/>
                  <a:pt x="45919" y="20492"/>
                  <a:pt x="49866" y="17974"/>
                </a:cubicBezTo>
                <a:cubicBezTo>
                  <a:pt x="54171" y="15097"/>
                  <a:pt x="58836" y="14737"/>
                  <a:pt x="63500" y="16176"/>
                </a:cubicBezTo>
                <a:lnTo>
                  <a:pt x="70317" y="18694"/>
                </a:lnTo>
                <a:cubicBezTo>
                  <a:pt x="73546" y="19773"/>
                  <a:pt x="76775" y="18334"/>
                  <a:pt x="78210" y="15816"/>
                </a:cubicBezTo>
                <a:lnTo>
                  <a:pt x="81080" y="8982"/>
                </a:lnTo>
                <a:cubicBezTo>
                  <a:pt x="83233" y="4306"/>
                  <a:pt x="87180" y="1429"/>
                  <a:pt x="92203" y="350"/>
                </a:cubicBezTo>
                <a:close/>
              </a:path>
            </a:pathLst>
          </a:custGeom>
          <a:solidFill>
            <a:schemeClr val="bg1"/>
          </a:solidFill>
          <a:ln>
            <a:noFill/>
          </a:ln>
          <a:effectLst/>
        </p:spPr>
        <p:txBody>
          <a:bodyPr anchor="ctr"/>
          <a:lstStyle/>
          <a:p>
            <a:endParaRPr lang="en-US" sz="900" b="1" dirty="0">
              <a:solidFill>
                <a:srgbClr val="002060"/>
              </a:solidFill>
              <a:latin typeface="Garamond" panose="02020404030301010803" pitchFamily="18" charset="0"/>
            </a:endParaRPr>
          </a:p>
        </p:txBody>
      </p:sp>
      <p:sp>
        <p:nvSpPr>
          <p:cNvPr id="46" name="Freeform 824">
            <a:extLst>
              <a:ext uri="{FF2B5EF4-FFF2-40B4-BE49-F238E27FC236}">
                <a16:creationId xmlns="" xmlns:a16="http://schemas.microsoft.com/office/drawing/2014/main" id="{011CE2A9-F0A6-4649-8695-532A6772A812}"/>
              </a:ext>
            </a:extLst>
          </p:cNvPr>
          <p:cNvSpPr>
            <a:spLocks noChangeArrowheads="1"/>
          </p:cNvSpPr>
          <p:nvPr/>
        </p:nvSpPr>
        <p:spPr bwMode="auto">
          <a:xfrm>
            <a:off x="1960657" y="4994900"/>
            <a:ext cx="464717" cy="464717"/>
          </a:xfrm>
          <a:custGeom>
            <a:avLst/>
            <a:gdLst>
              <a:gd name="T0" fmla="*/ 205352 w 303159"/>
              <a:gd name="T1" fmla="*/ 182272 h 302853"/>
              <a:gd name="T2" fmla="*/ 228389 w 303159"/>
              <a:gd name="T3" fmla="*/ 212256 h 302853"/>
              <a:gd name="T4" fmla="*/ 233429 w 303159"/>
              <a:gd name="T5" fmla="*/ 174776 h 302853"/>
              <a:gd name="T6" fmla="*/ 238108 w 303159"/>
              <a:gd name="T7" fmla="*/ 166923 h 302853"/>
              <a:gd name="T8" fmla="*/ 230909 w 303159"/>
              <a:gd name="T9" fmla="*/ 220822 h 302853"/>
              <a:gd name="T10" fmla="*/ 194554 w 303159"/>
              <a:gd name="T11" fmla="*/ 200119 h 302853"/>
              <a:gd name="T12" fmla="*/ 84575 w 303159"/>
              <a:gd name="T13" fmla="*/ 162281 h 302853"/>
              <a:gd name="T14" fmla="*/ 84215 w 303159"/>
              <a:gd name="T15" fmla="*/ 220307 h 302853"/>
              <a:gd name="T16" fmla="*/ 82415 w 303159"/>
              <a:gd name="T17" fmla="*/ 211764 h 302853"/>
              <a:gd name="T18" fmla="*/ 82775 w 303159"/>
              <a:gd name="T19" fmla="*/ 171537 h 302853"/>
              <a:gd name="T20" fmla="*/ 41400 w 303159"/>
              <a:gd name="T21" fmla="*/ 138447 h 302853"/>
              <a:gd name="T22" fmla="*/ 61319 w 303159"/>
              <a:gd name="T23" fmla="*/ 143134 h 302853"/>
              <a:gd name="T24" fmla="*/ 24740 w 303159"/>
              <a:gd name="T25" fmla="*/ 110686 h 302853"/>
              <a:gd name="T26" fmla="*/ 41400 w 303159"/>
              <a:gd name="T27" fmla="*/ 129434 h 302853"/>
              <a:gd name="T28" fmla="*/ 57697 w 303159"/>
              <a:gd name="T29" fmla="*/ 110325 h 302853"/>
              <a:gd name="T30" fmla="*/ 212911 w 303159"/>
              <a:gd name="T31" fmla="*/ 90639 h 302853"/>
              <a:gd name="T32" fmla="*/ 217951 w 303159"/>
              <a:gd name="T33" fmla="*/ 128119 h 302853"/>
              <a:gd name="T34" fmla="*/ 240988 w 303159"/>
              <a:gd name="T35" fmla="*/ 98135 h 302853"/>
              <a:gd name="T36" fmla="*/ 96791 w 303159"/>
              <a:gd name="T37" fmla="*/ 83984 h 302853"/>
              <a:gd name="T38" fmla="*/ 83033 w 303159"/>
              <a:gd name="T39" fmla="*/ 137755 h 302853"/>
              <a:gd name="T40" fmla="*/ 97497 w 303159"/>
              <a:gd name="T41" fmla="*/ 118397 h 302853"/>
              <a:gd name="T42" fmla="*/ 96791 w 303159"/>
              <a:gd name="T43" fmla="*/ 83984 h 302853"/>
              <a:gd name="T44" fmla="*/ 251786 w 303159"/>
              <a:gd name="T45" fmla="*/ 115982 h 302853"/>
              <a:gd name="T46" fmla="*/ 215431 w 303159"/>
              <a:gd name="T47" fmla="*/ 136685 h 302853"/>
              <a:gd name="T48" fmla="*/ 208232 w 303159"/>
              <a:gd name="T49" fmla="*/ 82786 h 302853"/>
              <a:gd name="T50" fmla="*/ 130348 w 303159"/>
              <a:gd name="T51" fmla="*/ 68082 h 302853"/>
              <a:gd name="T52" fmla="*/ 150938 w 303159"/>
              <a:gd name="T53" fmla="*/ 47492 h 302853"/>
              <a:gd name="T54" fmla="*/ 150938 w 303159"/>
              <a:gd name="T55" fmla="*/ 98064 h 302853"/>
              <a:gd name="T56" fmla="*/ 41400 w 303159"/>
              <a:gd name="T57" fmla="*/ 11537 h 302853"/>
              <a:gd name="T58" fmla="*/ 26551 w 303159"/>
              <a:gd name="T59" fmla="*/ 99509 h 302853"/>
              <a:gd name="T60" fmla="*/ 42124 w 303159"/>
              <a:gd name="T61" fmla="*/ 40741 h 302853"/>
              <a:gd name="T62" fmla="*/ 62043 w 303159"/>
              <a:gd name="T63" fmla="*/ 40020 h 302853"/>
              <a:gd name="T64" fmla="*/ 303159 w 303159"/>
              <a:gd name="T65" fmla="*/ 151426 h 302853"/>
              <a:gd name="T66" fmla="*/ 172668 w 303159"/>
              <a:gd name="T67" fmla="*/ 234711 h 302853"/>
              <a:gd name="T68" fmla="*/ 131214 w 303159"/>
              <a:gd name="T69" fmla="*/ 236153 h 302853"/>
              <a:gd name="T70" fmla="*/ 68132 w 303159"/>
              <a:gd name="T71" fmla="*/ 293479 h 302853"/>
              <a:gd name="T72" fmla="*/ 171587 w 303159"/>
              <a:gd name="T73" fmla="*/ 212718 h 302853"/>
              <a:gd name="T74" fmla="*/ 240076 w 303159"/>
              <a:gd name="T75" fmla="*/ 262833 h 302853"/>
              <a:gd name="T76" fmla="*/ 85434 w 303159"/>
              <a:gd name="T77" fmla="*/ 25959 h 302853"/>
              <a:gd name="T78" fmla="*/ 151761 w 303159"/>
              <a:gd name="T79" fmla="*/ 0 h 302853"/>
              <a:gd name="T80" fmla="*/ 69649 w 303159"/>
              <a:gd name="T81" fmla="*/ 35693 h 302853"/>
              <a:gd name="T82" fmla="*/ 44659 w 303159"/>
              <a:gd name="T83" fmla="*/ 301411 h 302853"/>
              <a:gd name="T84" fmla="*/ 15686 w 303159"/>
              <a:gd name="T85" fmla="*/ 109965 h 302853"/>
              <a:gd name="T86" fmla="*/ 38140 w 303159"/>
              <a:gd name="T87" fmla="*/ 1442 h 30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3159" h="302853">
                <a:moveTo>
                  <a:pt x="223350" y="171920"/>
                </a:moveTo>
                <a:cubicBezTo>
                  <a:pt x="221550" y="171920"/>
                  <a:pt x="219750" y="172277"/>
                  <a:pt x="217951" y="172634"/>
                </a:cubicBezTo>
                <a:cubicBezTo>
                  <a:pt x="212551" y="174062"/>
                  <a:pt x="208232" y="177631"/>
                  <a:pt x="205352" y="182272"/>
                </a:cubicBezTo>
                <a:cubicBezTo>
                  <a:pt x="202833" y="186912"/>
                  <a:pt x="201753" y="192623"/>
                  <a:pt x="203193" y="197977"/>
                </a:cubicBezTo>
                <a:cubicBezTo>
                  <a:pt x="204632" y="202975"/>
                  <a:pt x="208232" y="207615"/>
                  <a:pt x="212911" y="210114"/>
                </a:cubicBezTo>
                <a:cubicBezTo>
                  <a:pt x="217591" y="212969"/>
                  <a:pt x="223350" y="213683"/>
                  <a:pt x="228389" y="212256"/>
                </a:cubicBezTo>
                <a:cubicBezTo>
                  <a:pt x="233789" y="210828"/>
                  <a:pt x="238108" y="207615"/>
                  <a:pt x="240988" y="202618"/>
                </a:cubicBezTo>
                <a:cubicBezTo>
                  <a:pt x="243507" y="197977"/>
                  <a:pt x="244587" y="192266"/>
                  <a:pt x="243147" y="187269"/>
                </a:cubicBezTo>
                <a:cubicBezTo>
                  <a:pt x="241708" y="181915"/>
                  <a:pt x="238108" y="177631"/>
                  <a:pt x="233429" y="174776"/>
                </a:cubicBezTo>
                <a:cubicBezTo>
                  <a:pt x="230189" y="172991"/>
                  <a:pt x="226590" y="171920"/>
                  <a:pt x="223350" y="171920"/>
                </a:cubicBezTo>
                <a:close/>
                <a:moveTo>
                  <a:pt x="215431" y="164067"/>
                </a:moveTo>
                <a:cubicBezTo>
                  <a:pt x="223350" y="161925"/>
                  <a:pt x="231269" y="162996"/>
                  <a:pt x="238108" y="166923"/>
                </a:cubicBezTo>
                <a:cubicBezTo>
                  <a:pt x="244947" y="170849"/>
                  <a:pt x="249987" y="177274"/>
                  <a:pt x="251786" y="184770"/>
                </a:cubicBezTo>
                <a:cubicBezTo>
                  <a:pt x="253946" y="192266"/>
                  <a:pt x="252866" y="200476"/>
                  <a:pt x="248907" y="207258"/>
                </a:cubicBezTo>
                <a:cubicBezTo>
                  <a:pt x="244947" y="214040"/>
                  <a:pt x="238468" y="219038"/>
                  <a:pt x="230909" y="220822"/>
                </a:cubicBezTo>
                <a:cubicBezTo>
                  <a:pt x="228389" y="221893"/>
                  <a:pt x="225510" y="221893"/>
                  <a:pt x="223350" y="221893"/>
                </a:cubicBezTo>
                <a:cubicBezTo>
                  <a:pt x="217951" y="221893"/>
                  <a:pt x="212911" y="220822"/>
                  <a:pt x="208232" y="217967"/>
                </a:cubicBezTo>
                <a:cubicBezTo>
                  <a:pt x="201393" y="214397"/>
                  <a:pt x="196353" y="207615"/>
                  <a:pt x="194554" y="200119"/>
                </a:cubicBezTo>
                <a:cubicBezTo>
                  <a:pt x="192394" y="192623"/>
                  <a:pt x="193474" y="184770"/>
                  <a:pt x="197433" y="177631"/>
                </a:cubicBezTo>
                <a:cubicBezTo>
                  <a:pt x="201393" y="170849"/>
                  <a:pt x="207512" y="166209"/>
                  <a:pt x="215431" y="164067"/>
                </a:cubicBezTo>
                <a:close/>
                <a:moveTo>
                  <a:pt x="84575" y="162281"/>
                </a:moveTo>
                <a:cubicBezTo>
                  <a:pt x="92856" y="164061"/>
                  <a:pt x="100417" y="169401"/>
                  <a:pt x="104738" y="176521"/>
                </a:cubicBezTo>
                <a:cubicBezTo>
                  <a:pt x="112659" y="190760"/>
                  <a:pt x="107978" y="208916"/>
                  <a:pt x="93936" y="216747"/>
                </a:cubicBezTo>
                <a:cubicBezTo>
                  <a:pt x="90696" y="218527"/>
                  <a:pt x="87455" y="219595"/>
                  <a:pt x="84215" y="220307"/>
                </a:cubicBezTo>
                <a:cubicBezTo>
                  <a:pt x="83495" y="220307"/>
                  <a:pt x="83495" y="220307"/>
                  <a:pt x="83135" y="220307"/>
                </a:cubicBezTo>
                <a:cubicBezTo>
                  <a:pt x="80974" y="220307"/>
                  <a:pt x="78814" y="218883"/>
                  <a:pt x="78814" y="216747"/>
                </a:cubicBezTo>
                <a:cubicBezTo>
                  <a:pt x="78094" y="214255"/>
                  <a:pt x="79894" y="212120"/>
                  <a:pt x="82415" y="211764"/>
                </a:cubicBezTo>
                <a:cubicBezTo>
                  <a:pt x="84575" y="211052"/>
                  <a:pt x="87095" y="210340"/>
                  <a:pt x="89256" y="208916"/>
                </a:cubicBezTo>
                <a:cubicBezTo>
                  <a:pt x="98977" y="203220"/>
                  <a:pt x="102578" y="190760"/>
                  <a:pt x="96817" y="181149"/>
                </a:cubicBezTo>
                <a:cubicBezTo>
                  <a:pt x="93936" y="176165"/>
                  <a:pt x="88896" y="172605"/>
                  <a:pt x="82775" y="171537"/>
                </a:cubicBezTo>
                <a:cubicBezTo>
                  <a:pt x="80254" y="170825"/>
                  <a:pt x="78454" y="168689"/>
                  <a:pt x="79174" y="165841"/>
                </a:cubicBezTo>
                <a:cubicBezTo>
                  <a:pt x="79534" y="163705"/>
                  <a:pt x="82055" y="161925"/>
                  <a:pt x="84575" y="162281"/>
                </a:cubicBezTo>
                <a:close/>
                <a:moveTo>
                  <a:pt x="41400" y="138447"/>
                </a:moveTo>
                <a:cubicBezTo>
                  <a:pt x="28362" y="138447"/>
                  <a:pt x="21843" y="141692"/>
                  <a:pt x="21481" y="143134"/>
                </a:cubicBezTo>
                <a:cubicBezTo>
                  <a:pt x="17497" y="185678"/>
                  <a:pt x="15686" y="259949"/>
                  <a:pt x="41400" y="291676"/>
                </a:cubicBezTo>
                <a:cubicBezTo>
                  <a:pt x="67114" y="259949"/>
                  <a:pt x="65303" y="185678"/>
                  <a:pt x="61319" y="143134"/>
                </a:cubicBezTo>
                <a:cubicBezTo>
                  <a:pt x="60595" y="141692"/>
                  <a:pt x="54076" y="138447"/>
                  <a:pt x="41400" y="138447"/>
                </a:cubicBezTo>
                <a:close/>
                <a:moveTo>
                  <a:pt x="41400" y="107080"/>
                </a:moveTo>
                <a:cubicBezTo>
                  <a:pt x="31259" y="107080"/>
                  <a:pt x="25465" y="109243"/>
                  <a:pt x="24740" y="110686"/>
                </a:cubicBezTo>
                <a:cubicBezTo>
                  <a:pt x="24740" y="111046"/>
                  <a:pt x="25102" y="110686"/>
                  <a:pt x="25102" y="111046"/>
                </a:cubicBezTo>
                <a:cubicBezTo>
                  <a:pt x="24740" y="111407"/>
                  <a:pt x="23654" y="119339"/>
                  <a:pt x="22205" y="131957"/>
                </a:cubicBezTo>
                <a:cubicBezTo>
                  <a:pt x="27638" y="130155"/>
                  <a:pt x="34519" y="129434"/>
                  <a:pt x="41400" y="129434"/>
                </a:cubicBezTo>
                <a:cubicBezTo>
                  <a:pt x="47919" y="129434"/>
                  <a:pt x="54800" y="130155"/>
                  <a:pt x="60233" y="131957"/>
                </a:cubicBezTo>
                <a:cubicBezTo>
                  <a:pt x="58784" y="119339"/>
                  <a:pt x="57697" y="111407"/>
                  <a:pt x="57697" y="111046"/>
                </a:cubicBezTo>
                <a:cubicBezTo>
                  <a:pt x="57697" y="110686"/>
                  <a:pt x="57697" y="110325"/>
                  <a:pt x="57697" y="110325"/>
                </a:cubicBezTo>
                <a:cubicBezTo>
                  <a:pt x="56973" y="109243"/>
                  <a:pt x="51178" y="107080"/>
                  <a:pt x="41400" y="107080"/>
                </a:cubicBezTo>
                <a:close/>
                <a:moveTo>
                  <a:pt x="223350" y="87783"/>
                </a:moveTo>
                <a:cubicBezTo>
                  <a:pt x="219750" y="87783"/>
                  <a:pt x="216151" y="88854"/>
                  <a:pt x="212911" y="90639"/>
                </a:cubicBezTo>
                <a:cubicBezTo>
                  <a:pt x="208232" y="93137"/>
                  <a:pt x="204632" y="97778"/>
                  <a:pt x="203193" y="103132"/>
                </a:cubicBezTo>
                <a:cubicBezTo>
                  <a:pt x="201753" y="108486"/>
                  <a:pt x="202833" y="113840"/>
                  <a:pt x="205352" y="118481"/>
                </a:cubicBezTo>
                <a:cubicBezTo>
                  <a:pt x="208232" y="123121"/>
                  <a:pt x="212551" y="126691"/>
                  <a:pt x="217951" y="128119"/>
                </a:cubicBezTo>
                <a:cubicBezTo>
                  <a:pt x="223350" y="129546"/>
                  <a:pt x="228749" y="128832"/>
                  <a:pt x="233429" y="125977"/>
                </a:cubicBezTo>
                <a:cubicBezTo>
                  <a:pt x="238108" y="123121"/>
                  <a:pt x="241708" y="118838"/>
                  <a:pt x="243147" y="113484"/>
                </a:cubicBezTo>
                <a:cubicBezTo>
                  <a:pt x="244587" y="108486"/>
                  <a:pt x="243507" y="103132"/>
                  <a:pt x="240988" y="98135"/>
                </a:cubicBezTo>
                <a:cubicBezTo>
                  <a:pt x="238108" y="93494"/>
                  <a:pt x="233789" y="89925"/>
                  <a:pt x="228389" y="88854"/>
                </a:cubicBezTo>
                <a:cubicBezTo>
                  <a:pt x="226590" y="88140"/>
                  <a:pt x="224790" y="87783"/>
                  <a:pt x="223350" y="87783"/>
                </a:cubicBezTo>
                <a:close/>
                <a:moveTo>
                  <a:pt x="96791" y="83984"/>
                </a:moveTo>
                <a:cubicBezTo>
                  <a:pt x="109138" y="92946"/>
                  <a:pt x="112666" y="109794"/>
                  <a:pt x="105258" y="123057"/>
                </a:cubicBezTo>
                <a:cubicBezTo>
                  <a:pt x="100672" y="131302"/>
                  <a:pt x="92558" y="136321"/>
                  <a:pt x="83386" y="137755"/>
                </a:cubicBezTo>
                <a:cubicBezTo>
                  <a:pt x="83033" y="137755"/>
                  <a:pt x="83033" y="137755"/>
                  <a:pt x="83033" y="137755"/>
                </a:cubicBezTo>
                <a:cubicBezTo>
                  <a:pt x="80563" y="137755"/>
                  <a:pt x="78447" y="135962"/>
                  <a:pt x="78447" y="133812"/>
                </a:cubicBezTo>
                <a:cubicBezTo>
                  <a:pt x="78094" y="131302"/>
                  <a:pt x="79858" y="128793"/>
                  <a:pt x="82327" y="128793"/>
                </a:cubicBezTo>
                <a:cubicBezTo>
                  <a:pt x="88677" y="127718"/>
                  <a:pt x="93969" y="124133"/>
                  <a:pt x="97497" y="118397"/>
                </a:cubicBezTo>
                <a:cubicBezTo>
                  <a:pt x="102436" y="109436"/>
                  <a:pt x="100319" y="97606"/>
                  <a:pt x="91500" y="91512"/>
                </a:cubicBezTo>
                <a:cubicBezTo>
                  <a:pt x="89736" y="90078"/>
                  <a:pt x="89030" y="87210"/>
                  <a:pt x="90441" y="85060"/>
                </a:cubicBezTo>
                <a:cubicBezTo>
                  <a:pt x="92205" y="83267"/>
                  <a:pt x="95027" y="82550"/>
                  <a:pt x="96791" y="83984"/>
                </a:cubicBezTo>
                <a:close/>
                <a:moveTo>
                  <a:pt x="230909" y="79930"/>
                </a:moveTo>
                <a:cubicBezTo>
                  <a:pt x="238468" y="82072"/>
                  <a:pt x="244947" y="86712"/>
                  <a:pt x="248907" y="93494"/>
                </a:cubicBezTo>
                <a:cubicBezTo>
                  <a:pt x="252866" y="100276"/>
                  <a:pt x="253946" y="108486"/>
                  <a:pt x="251786" y="115982"/>
                </a:cubicBezTo>
                <a:cubicBezTo>
                  <a:pt x="249987" y="123835"/>
                  <a:pt x="244947" y="129903"/>
                  <a:pt x="238108" y="133830"/>
                </a:cubicBezTo>
                <a:cubicBezTo>
                  <a:pt x="233429" y="136328"/>
                  <a:pt x="228389" y="137756"/>
                  <a:pt x="223350" y="137756"/>
                </a:cubicBezTo>
                <a:cubicBezTo>
                  <a:pt x="220470" y="137756"/>
                  <a:pt x="217951" y="137399"/>
                  <a:pt x="215431" y="136685"/>
                </a:cubicBezTo>
                <a:cubicBezTo>
                  <a:pt x="207512" y="134901"/>
                  <a:pt x="201393" y="129903"/>
                  <a:pt x="197433" y="123121"/>
                </a:cubicBezTo>
                <a:cubicBezTo>
                  <a:pt x="193474" y="116339"/>
                  <a:pt x="192394" y="108486"/>
                  <a:pt x="194554" y="100633"/>
                </a:cubicBezTo>
                <a:cubicBezTo>
                  <a:pt x="196353" y="93137"/>
                  <a:pt x="201393" y="86712"/>
                  <a:pt x="208232" y="82786"/>
                </a:cubicBezTo>
                <a:cubicBezTo>
                  <a:pt x="215071" y="78859"/>
                  <a:pt x="223350" y="77788"/>
                  <a:pt x="230909" y="79930"/>
                </a:cubicBezTo>
                <a:close/>
                <a:moveTo>
                  <a:pt x="150938" y="47492"/>
                </a:moveTo>
                <a:cubicBezTo>
                  <a:pt x="139740" y="47492"/>
                  <a:pt x="130348" y="56522"/>
                  <a:pt x="130348" y="68082"/>
                </a:cubicBezTo>
                <a:cubicBezTo>
                  <a:pt x="130348" y="79641"/>
                  <a:pt x="139740" y="89033"/>
                  <a:pt x="150938" y="89033"/>
                </a:cubicBezTo>
                <a:cubicBezTo>
                  <a:pt x="162497" y="89033"/>
                  <a:pt x="171889" y="79641"/>
                  <a:pt x="171889" y="68082"/>
                </a:cubicBezTo>
                <a:cubicBezTo>
                  <a:pt x="171889" y="56522"/>
                  <a:pt x="162497" y="47492"/>
                  <a:pt x="150938" y="47492"/>
                </a:cubicBezTo>
                <a:close/>
                <a:moveTo>
                  <a:pt x="150938" y="38100"/>
                </a:moveTo>
                <a:cubicBezTo>
                  <a:pt x="167554" y="38100"/>
                  <a:pt x="180920" y="51465"/>
                  <a:pt x="180920" y="68082"/>
                </a:cubicBezTo>
                <a:cubicBezTo>
                  <a:pt x="180920" y="84699"/>
                  <a:pt x="167554" y="98064"/>
                  <a:pt x="150938" y="98064"/>
                </a:cubicBezTo>
                <a:cubicBezTo>
                  <a:pt x="134321" y="98064"/>
                  <a:pt x="120956" y="84699"/>
                  <a:pt x="120956" y="68082"/>
                </a:cubicBezTo>
                <a:cubicBezTo>
                  <a:pt x="120956" y="51465"/>
                  <a:pt x="134321" y="38100"/>
                  <a:pt x="150938" y="38100"/>
                </a:cubicBezTo>
                <a:close/>
                <a:moveTo>
                  <a:pt x="41400" y="11537"/>
                </a:moveTo>
                <a:cubicBezTo>
                  <a:pt x="33794" y="20190"/>
                  <a:pt x="16410" y="41822"/>
                  <a:pt x="10616" y="63815"/>
                </a:cubicBezTo>
                <a:cubicBezTo>
                  <a:pt x="6632" y="80040"/>
                  <a:pt x="9891" y="92659"/>
                  <a:pt x="21481" y="102033"/>
                </a:cubicBezTo>
                <a:cubicBezTo>
                  <a:pt x="22929" y="101312"/>
                  <a:pt x="24740" y="100230"/>
                  <a:pt x="26551" y="99509"/>
                </a:cubicBezTo>
                <a:cubicBezTo>
                  <a:pt x="24378" y="90135"/>
                  <a:pt x="21481" y="67420"/>
                  <a:pt x="33432" y="37496"/>
                </a:cubicBezTo>
                <a:cubicBezTo>
                  <a:pt x="34519" y="34972"/>
                  <a:pt x="37416" y="33890"/>
                  <a:pt x="39589" y="34972"/>
                </a:cubicBezTo>
                <a:cubicBezTo>
                  <a:pt x="42124" y="35693"/>
                  <a:pt x="42849" y="38577"/>
                  <a:pt x="42124" y="40741"/>
                </a:cubicBezTo>
                <a:cubicBezTo>
                  <a:pt x="30535" y="69223"/>
                  <a:pt x="33794" y="90495"/>
                  <a:pt x="35605" y="98067"/>
                </a:cubicBezTo>
                <a:cubicBezTo>
                  <a:pt x="45022" y="97346"/>
                  <a:pt x="55887" y="98427"/>
                  <a:pt x="61319" y="102033"/>
                </a:cubicBezTo>
                <a:cubicBezTo>
                  <a:pt x="77617" y="88332"/>
                  <a:pt x="77617" y="67781"/>
                  <a:pt x="62043" y="40020"/>
                </a:cubicBezTo>
                <a:cubicBezTo>
                  <a:pt x="54800" y="27401"/>
                  <a:pt x="46108" y="16945"/>
                  <a:pt x="41400" y="11537"/>
                </a:cubicBezTo>
                <a:close/>
                <a:moveTo>
                  <a:pt x="151761" y="0"/>
                </a:moveTo>
                <a:cubicBezTo>
                  <a:pt x="235390" y="0"/>
                  <a:pt x="303159" y="67781"/>
                  <a:pt x="303159" y="151426"/>
                </a:cubicBezTo>
                <a:cubicBezTo>
                  <a:pt x="303159" y="197575"/>
                  <a:pt x="282251" y="240840"/>
                  <a:pt x="245483" y="270044"/>
                </a:cubicBezTo>
                <a:cubicBezTo>
                  <a:pt x="231785" y="280860"/>
                  <a:pt x="213762" y="283023"/>
                  <a:pt x="197901" y="275452"/>
                </a:cubicBezTo>
                <a:cubicBezTo>
                  <a:pt x="182401" y="267880"/>
                  <a:pt x="172668" y="252377"/>
                  <a:pt x="172668" y="234711"/>
                </a:cubicBezTo>
                <a:cubicBezTo>
                  <a:pt x="172668" y="228942"/>
                  <a:pt x="170145" y="223534"/>
                  <a:pt x="165459" y="219568"/>
                </a:cubicBezTo>
                <a:cubicBezTo>
                  <a:pt x="161494" y="215602"/>
                  <a:pt x="155726" y="213800"/>
                  <a:pt x="149598" y="214160"/>
                </a:cubicBezTo>
                <a:cubicBezTo>
                  <a:pt x="139144" y="215242"/>
                  <a:pt x="131214" y="224976"/>
                  <a:pt x="131214" y="236153"/>
                </a:cubicBezTo>
                <a:cubicBezTo>
                  <a:pt x="131214" y="271125"/>
                  <a:pt x="103818" y="300329"/>
                  <a:pt x="68492" y="302853"/>
                </a:cubicBezTo>
                <a:cubicBezTo>
                  <a:pt x="65969" y="302853"/>
                  <a:pt x="64166" y="300689"/>
                  <a:pt x="63806" y="298526"/>
                </a:cubicBezTo>
                <a:cubicBezTo>
                  <a:pt x="63806" y="296002"/>
                  <a:pt x="65608" y="293479"/>
                  <a:pt x="68132" y="293479"/>
                </a:cubicBezTo>
                <a:cubicBezTo>
                  <a:pt x="98411" y="291676"/>
                  <a:pt x="121842" y="266438"/>
                  <a:pt x="121842" y="236153"/>
                </a:cubicBezTo>
                <a:cubicBezTo>
                  <a:pt x="121842" y="220289"/>
                  <a:pt x="133737" y="206589"/>
                  <a:pt x="148877" y="205147"/>
                </a:cubicBezTo>
                <a:cubicBezTo>
                  <a:pt x="157168" y="204426"/>
                  <a:pt x="165459" y="206949"/>
                  <a:pt x="171587" y="212718"/>
                </a:cubicBezTo>
                <a:cubicBezTo>
                  <a:pt x="178075" y="218487"/>
                  <a:pt x="181680" y="226419"/>
                  <a:pt x="181680" y="234711"/>
                </a:cubicBezTo>
                <a:cubicBezTo>
                  <a:pt x="181680" y="248772"/>
                  <a:pt x="189250" y="261030"/>
                  <a:pt x="201866" y="267159"/>
                </a:cubicBezTo>
                <a:cubicBezTo>
                  <a:pt x="214483" y="273289"/>
                  <a:pt x="229262" y="271486"/>
                  <a:pt x="240076" y="262833"/>
                </a:cubicBezTo>
                <a:cubicBezTo>
                  <a:pt x="274321" y="235793"/>
                  <a:pt x="294147" y="195052"/>
                  <a:pt x="294147" y="151426"/>
                </a:cubicBezTo>
                <a:cubicBezTo>
                  <a:pt x="294147" y="72829"/>
                  <a:pt x="229983" y="9374"/>
                  <a:pt x="151761" y="9374"/>
                </a:cubicBezTo>
                <a:cubicBezTo>
                  <a:pt x="128691" y="9374"/>
                  <a:pt x="105621" y="14782"/>
                  <a:pt x="85434" y="25959"/>
                </a:cubicBezTo>
                <a:cubicBezTo>
                  <a:pt x="82911" y="27040"/>
                  <a:pt x="80388" y="26319"/>
                  <a:pt x="78946" y="24156"/>
                </a:cubicBezTo>
                <a:cubicBezTo>
                  <a:pt x="77864" y="21632"/>
                  <a:pt x="78946" y="19108"/>
                  <a:pt x="80748" y="17666"/>
                </a:cubicBezTo>
                <a:cubicBezTo>
                  <a:pt x="102737" y="6489"/>
                  <a:pt x="127249" y="0"/>
                  <a:pt x="151761" y="0"/>
                </a:cubicBezTo>
                <a:close/>
                <a:moveTo>
                  <a:pt x="41400" y="0"/>
                </a:moveTo>
                <a:cubicBezTo>
                  <a:pt x="42486" y="0"/>
                  <a:pt x="43573" y="360"/>
                  <a:pt x="44659" y="1442"/>
                </a:cubicBezTo>
                <a:cubicBezTo>
                  <a:pt x="45022" y="2163"/>
                  <a:pt x="58784" y="16585"/>
                  <a:pt x="69649" y="35693"/>
                </a:cubicBezTo>
                <a:cubicBezTo>
                  <a:pt x="88119" y="67420"/>
                  <a:pt x="87033" y="93019"/>
                  <a:pt x="66752" y="109243"/>
                </a:cubicBezTo>
                <a:cubicBezTo>
                  <a:pt x="66752" y="109604"/>
                  <a:pt x="66752" y="109604"/>
                  <a:pt x="66752" y="109965"/>
                </a:cubicBezTo>
                <a:cubicBezTo>
                  <a:pt x="68200" y="118978"/>
                  <a:pt x="88844" y="257425"/>
                  <a:pt x="44659" y="301411"/>
                </a:cubicBezTo>
                <a:cubicBezTo>
                  <a:pt x="43573" y="302492"/>
                  <a:pt x="42486" y="302853"/>
                  <a:pt x="41400" y="302853"/>
                </a:cubicBezTo>
                <a:cubicBezTo>
                  <a:pt x="39951" y="302853"/>
                  <a:pt x="38865" y="302492"/>
                  <a:pt x="38140" y="301411"/>
                </a:cubicBezTo>
                <a:cubicBezTo>
                  <a:pt x="-6044" y="257425"/>
                  <a:pt x="14237" y="118978"/>
                  <a:pt x="15686" y="109965"/>
                </a:cubicBezTo>
                <a:cubicBezTo>
                  <a:pt x="15686" y="109604"/>
                  <a:pt x="15686" y="109604"/>
                  <a:pt x="15686" y="109243"/>
                </a:cubicBezTo>
                <a:cubicBezTo>
                  <a:pt x="1924" y="97706"/>
                  <a:pt x="-3147" y="81482"/>
                  <a:pt x="1924" y="61652"/>
                </a:cubicBezTo>
                <a:cubicBezTo>
                  <a:pt x="9167" y="31367"/>
                  <a:pt x="36692" y="2884"/>
                  <a:pt x="38140" y="1442"/>
                </a:cubicBezTo>
                <a:cubicBezTo>
                  <a:pt x="38865" y="360"/>
                  <a:pt x="39951" y="0"/>
                  <a:pt x="41400" y="0"/>
                </a:cubicBezTo>
                <a:close/>
              </a:path>
            </a:pathLst>
          </a:custGeom>
          <a:solidFill>
            <a:schemeClr val="bg1"/>
          </a:solidFill>
          <a:ln>
            <a:noFill/>
          </a:ln>
          <a:effectLst/>
        </p:spPr>
        <p:txBody>
          <a:bodyPr anchor="ctr"/>
          <a:lstStyle/>
          <a:p>
            <a:endParaRPr lang="en-US" sz="900" b="1" dirty="0">
              <a:solidFill>
                <a:srgbClr val="002060"/>
              </a:solidFill>
              <a:latin typeface="Garamond" panose="02020404030301010803" pitchFamily="18" charset="0"/>
            </a:endParaRPr>
          </a:p>
        </p:txBody>
      </p:sp>
      <p:sp>
        <p:nvSpPr>
          <p:cNvPr id="47" name="TextBox 46">
            <a:extLst>
              <a:ext uri="{FF2B5EF4-FFF2-40B4-BE49-F238E27FC236}">
                <a16:creationId xmlns="" xmlns:a16="http://schemas.microsoft.com/office/drawing/2014/main" id="{FBC57848-F5C5-0542-A58A-4F9C2156A3A8}"/>
              </a:ext>
            </a:extLst>
          </p:cNvPr>
          <p:cNvSpPr txBox="1"/>
          <p:nvPr/>
        </p:nvSpPr>
        <p:spPr>
          <a:xfrm>
            <a:off x="506580" y="3151864"/>
            <a:ext cx="2387513" cy="492443"/>
          </a:xfrm>
          <a:prstGeom prst="rect">
            <a:avLst/>
          </a:prstGeom>
          <a:noFill/>
        </p:spPr>
        <p:txBody>
          <a:bodyPr wrap="none" rtlCol="0" anchor="ctr" anchorCtr="0">
            <a:spAutoFit/>
          </a:bodyPr>
          <a:lstStyle/>
          <a:p>
            <a:r>
              <a:rPr lang="en-GB" sz="1300" b="1" dirty="0">
                <a:solidFill>
                  <a:srgbClr val="002060"/>
                </a:solidFill>
                <a:latin typeface="Garamond" panose="02020404030301010803" pitchFamily="18" charset="0"/>
                <a:ea typeface="League Spartan" charset="0"/>
                <a:cs typeface="Poppins" pitchFamily="2" charset="77"/>
              </a:rPr>
              <a:t>Implementation of Accounting</a:t>
            </a:r>
          </a:p>
          <a:p>
            <a:r>
              <a:rPr lang="en-GB" sz="1300" b="1" dirty="0">
                <a:solidFill>
                  <a:srgbClr val="002060"/>
                </a:solidFill>
                <a:latin typeface="Garamond" panose="02020404030301010803" pitchFamily="18" charset="0"/>
                <a:ea typeface="League Spartan" charset="0"/>
                <a:cs typeface="Poppins" pitchFamily="2" charset="77"/>
              </a:rPr>
              <a:t> Separation Framework</a:t>
            </a:r>
            <a:endParaRPr lang="en-US" sz="1300" b="1" dirty="0">
              <a:solidFill>
                <a:srgbClr val="002060"/>
              </a:solidFill>
              <a:latin typeface="Garamond" panose="02020404030301010803" pitchFamily="18" charset="0"/>
              <a:ea typeface="League Spartan" charset="0"/>
              <a:cs typeface="Poppins" pitchFamily="2" charset="77"/>
            </a:endParaRPr>
          </a:p>
        </p:txBody>
      </p:sp>
      <p:sp>
        <p:nvSpPr>
          <p:cNvPr id="48" name="TextBox 47">
            <a:extLst>
              <a:ext uri="{FF2B5EF4-FFF2-40B4-BE49-F238E27FC236}">
                <a16:creationId xmlns="" xmlns:a16="http://schemas.microsoft.com/office/drawing/2014/main" id="{AD7C27BA-942F-B74A-B564-44DBE8E78F8C}"/>
              </a:ext>
            </a:extLst>
          </p:cNvPr>
          <p:cNvSpPr txBox="1"/>
          <p:nvPr/>
        </p:nvSpPr>
        <p:spPr>
          <a:xfrm>
            <a:off x="3546686" y="5203057"/>
            <a:ext cx="2301207" cy="492443"/>
          </a:xfrm>
          <a:prstGeom prst="rect">
            <a:avLst/>
          </a:prstGeom>
          <a:noFill/>
        </p:spPr>
        <p:txBody>
          <a:bodyPr wrap="non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Facilitation of Mobile Money </a:t>
            </a:r>
          </a:p>
          <a:p>
            <a:pPr algn="l"/>
            <a:r>
              <a:rPr lang="en-US" b="1" dirty="0">
                <a:latin typeface="Garamond" panose="02020404030301010803" pitchFamily="18" charset="0"/>
              </a:rPr>
              <a:t>Activities of MNOs </a:t>
            </a:r>
          </a:p>
        </p:txBody>
      </p:sp>
      <p:sp>
        <p:nvSpPr>
          <p:cNvPr id="49" name="Oval 9">
            <a:extLst>
              <a:ext uri="{FF2B5EF4-FFF2-40B4-BE49-F238E27FC236}">
                <a16:creationId xmlns="" xmlns:a16="http://schemas.microsoft.com/office/drawing/2014/main" id="{2C92C73C-A4B6-D64B-AAF3-3CE6DC553038}"/>
              </a:ext>
            </a:extLst>
          </p:cNvPr>
          <p:cNvSpPr>
            <a:spLocks noChangeArrowheads="1"/>
          </p:cNvSpPr>
          <p:nvPr/>
        </p:nvSpPr>
        <p:spPr bwMode="auto">
          <a:xfrm>
            <a:off x="4774973" y="1535826"/>
            <a:ext cx="817140" cy="818580"/>
          </a:xfrm>
          <a:prstGeom prst="ellipse">
            <a:avLst/>
          </a:prstGeom>
          <a:solidFill>
            <a:srgbClr val="0070C0"/>
          </a:solidFill>
          <a:ln>
            <a:noFill/>
          </a:ln>
        </p:spPr>
        <p:txBody>
          <a:bodyPr vert="horz" wrap="square" lIns="91416" tIns="45708" rIns="91416" bIns="45708" numCol="1" anchor="t" anchorCtr="0" compatLnSpc="1">
            <a:prstTxWarp prst="textNoShape">
              <a:avLst/>
            </a:prstTxWarp>
          </a:bodyPr>
          <a:lstStyle/>
          <a:p>
            <a:endParaRPr lang="id-ID" sz="3599" b="1" dirty="0">
              <a:solidFill>
                <a:srgbClr val="002060"/>
              </a:solidFill>
              <a:latin typeface="Garamond" panose="02020404030301010803" pitchFamily="18" charset="0"/>
            </a:endParaRPr>
          </a:p>
        </p:txBody>
      </p:sp>
      <p:sp>
        <p:nvSpPr>
          <p:cNvPr id="50" name="Freeform 808">
            <a:extLst>
              <a:ext uri="{FF2B5EF4-FFF2-40B4-BE49-F238E27FC236}">
                <a16:creationId xmlns="" xmlns:a16="http://schemas.microsoft.com/office/drawing/2014/main" id="{54630229-0204-974F-BFA8-7FAAA59A68E2}"/>
              </a:ext>
            </a:extLst>
          </p:cNvPr>
          <p:cNvSpPr>
            <a:spLocks noChangeArrowheads="1"/>
          </p:cNvSpPr>
          <p:nvPr/>
        </p:nvSpPr>
        <p:spPr bwMode="auto">
          <a:xfrm>
            <a:off x="4918059" y="1706362"/>
            <a:ext cx="462283" cy="442819"/>
          </a:xfrm>
          <a:custGeom>
            <a:avLst/>
            <a:gdLst>
              <a:gd name="T0" fmla="*/ 193317 w 302272"/>
              <a:gd name="T1" fmla="*/ 255192 h 288346"/>
              <a:gd name="T2" fmla="*/ 117475 w 302272"/>
              <a:gd name="T3" fmla="*/ 255192 h 288346"/>
              <a:gd name="T4" fmla="*/ 163234 w 302272"/>
              <a:gd name="T5" fmla="*/ 223618 h 288346"/>
              <a:gd name="T6" fmla="*/ 67820 w 302272"/>
              <a:gd name="T7" fmla="*/ 232777 h 288346"/>
              <a:gd name="T8" fmla="*/ 120545 w 302272"/>
              <a:gd name="T9" fmla="*/ 196631 h 288346"/>
              <a:gd name="T10" fmla="*/ 225171 w 302272"/>
              <a:gd name="T11" fmla="*/ 205790 h 288346"/>
              <a:gd name="T12" fmla="*/ 120545 w 302272"/>
              <a:gd name="T13" fmla="*/ 196631 h 288346"/>
              <a:gd name="T14" fmla="*/ 96479 w 302272"/>
              <a:gd name="T15" fmla="*/ 201027 h 288346"/>
              <a:gd name="T16" fmla="*/ 23812 w 302272"/>
              <a:gd name="T17" fmla="*/ 201027 h 288346"/>
              <a:gd name="T18" fmla="*/ 170850 w 302272"/>
              <a:gd name="T19" fmla="*/ 162148 h 288346"/>
              <a:gd name="T20" fmla="*/ 165357 w 302272"/>
              <a:gd name="T21" fmla="*/ 182042 h 288346"/>
              <a:gd name="T22" fmla="*/ 126553 w 302272"/>
              <a:gd name="T23" fmla="*/ 141068 h 288346"/>
              <a:gd name="T24" fmla="*/ 167916 w 302272"/>
              <a:gd name="T25" fmla="*/ 145533 h 288346"/>
              <a:gd name="T26" fmla="*/ 144896 w 302272"/>
              <a:gd name="T27" fmla="*/ 164509 h 288346"/>
              <a:gd name="T28" fmla="*/ 122237 w 302272"/>
              <a:gd name="T29" fmla="*/ 145533 h 288346"/>
              <a:gd name="T30" fmla="*/ 123463 w 302272"/>
              <a:gd name="T31" fmla="*/ 131516 h 288346"/>
              <a:gd name="T32" fmla="*/ 66619 w 302272"/>
              <a:gd name="T33" fmla="*/ 188329 h 288346"/>
              <a:gd name="T34" fmla="*/ 185651 w 302272"/>
              <a:gd name="T35" fmla="*/ 118843 h 288346"/>
              <a:gd name="T36" fmla="*/ 226653 w 302272"/>
              <a:gd name="T37" fmla="*/ 123606 h 288346"/>
              <a:gd name="T38" fmla="*/ 203994 w 302272"/>
              <a:gd name="T39" fmla="*/ 142290 h 288346"/>
              <a:gd name="T40" fmla="*/ 180975 w 302272"/>
              <a:gd name="T41" fmla="*/ 123606 h 288346"/>
              <a:gd name="T42" fmla="*/ 9363 w 302272"/>
              <a:gd name="T43" fmla="*/ 279340 h 288346"/>
              <a:gd name="T44" fmla="*/ 9363 w 302272"/>
              <a:gd name="T45" fmla="*/ 101734 h 288346"/>
              <a:gd name="T46" fmla="*/ 203655 w 302272"/>
              <a:gd name="T47" fmla="*/ 86161 h 288346"/>
              <a:gd name="T48" fmla="*/ 196477 w 302272"/>
              <a:gd name="T49" fmla="*/ 80760 h 288346"/>
              <a:gd name="T50" fmla="*/ 176019 w 302272"/>
              <a:gd name="T51" fmla="*/ 74279 h 288346"/>
              <a:gd name="T52" fmla="*/ 170276 w 302272"/>
              <a:gd name="T53" fmla="*/ 86161 h 288346"/>
              <a:gd name="T54" fmla="*/ 114330 w 302272"/>
              <a:gd name="T55" fmla="*/ 39790 h 288346"/>
              <a:gd name="T56" fmla="*/ 95587 w 302272"/>
              <a:gd name="T57" fmla="*/ 49636 h 288346"/>
              <a:gd name="T58" fmla="*/ 89459 w 302272"/>
              <a:gd name="T59" fmla="*/ 51460 h 288346"/>
              <a:gd name="T60" fmla="*/ 85855 w 302272"/>
              <a:gd name="T61" fmla="*/ 59484 h 288346"/>
              <a:gd name="T62" fmla="*/ 85855 w 302272"/>
              <a:gd name="T63" fmla="*/ 69695 h 288346"/>
              <a:gd name="T64" fmla="*/ 135957 w 302272"/>
              <a:gd name="T65" fmla="*/ 67142 h 288346"/>
              <a:gd name="T66" fmla="*/ 127667 w 302272"/>
              <a:gd name="T67" fmla="*/ 58754 h 288346"/>
              <a:gd name="T68" fmla="*/ 122981 w 302272"/>
              <a:gd name="T69" fmla="*/ 51095 h 288346"/>
              <a:gd name="T70" fmla="*/ 132353 w 302272"/>
              <a:gd name="T71" fmla="*/ 50001 h 288346"/>
              <a:gd name="T72" fmla="*/ 138841 w 302272"/>
              <a:gd name="T73" fmla="*/ 79907 h 288346"/>
              <a:gd name="T74" fmla="*/ 84773 w 302272"/>
              <a:gd name="T75" fmla="*/ 78813 h 288346"/>
              <a:gd name="T76" fmla="*/ 80448 w 302272"/>
              <a:gd name="T77" fmla="*/ 50366 h 288346"/>
              <a:gd name="T78" fmla="*/ 115051 w 302272"/>
              <a:gd name="T79" fmla="*/ 30672 h 288346"/>
              <a:gd name="T80" fmla="*/ 249556 w 302272"/>
              <a:gd name="T81" fmla="*/ 92727 h 288346"/>
              <a:gd name="T82" fmla="*/ 271883 w 302272"/>
              <a:gd name="T83" fmla="*/ 213773 h 288346"/>
              <a:gd name="T84" fmla="*/ 55096 w 302272"/>
              <a:gd name="T85" fmla="*/ 141 h 288346"/>
              <a:gd name="T86" fmla="*/ 280165 w 302272"/>
              <a:gd name="T87" fmla="*/ 219537 h 288346"/>
              <a:gd name="T88" fmla="*/ 275124 w 302272"/>
              <a:gd name="T89" fmla="*/ 223500 h 288346"/>
              <a:gd name="T90" fmla="*/ 249556 w 302272"/>
              <a:gd name="T91" fmla="*/ 288346 h 288346"/>
              <a:gd name="T92" fmla="*/ 0 w 302272"/>
              <a:gd name="T93" fmla="*/ 97050 h 288346"/>
              <a:gd name="T94" fmla="*/ 50055 w 302272"/>
              <a:gd name="T95" fmla="*/ 4104 h 288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2272" h="288346">
                <a:moveTo>
                  <a:pt x="122125" y="250606"/>
                </a:moveTo>
                <a:lnTo>
                  <a:pt x="189025" y="250606"/>
                </a:lnTo>
                <a:cubicBezTo>
                  <a:pt x="191529" y="250606"/>
                  <a:pt x="193317" y="252723"/>
                  <a:pt x="193317" y="255192"/>
                </a:cubicBezTo>
                <a:cubicBezTo>
                  <a:pt x="193317" y="257662"/>
                  <a:pt x="191529" y="259778"/>
                  <a:pt x="189025" y="259778"/>
                </a:cubicBezTo>
                <a:lnTo>
                  <a:pt x="122125" y="259778"/>
                </a:lnTo>
                <a:cubicBezTo>
                  <a:pt x="119621" y="259778"/>
                  <a:pt x="117475" y="257662"/>
                  <a:pt x="117475" y="255192"/>
                </a:cubicBezTo>
                <a:cubicBezTo>
                  <a:pt x="117475" y="252723"/>
                  <a:pt x="119621" y="250606"/>
                  <a:pt x="122125" y="250606"/>
                </a:cubicBezTo>
                <a:close/>
                <a:moveTo>
                  <a:pt x="67820" y="223618"/>
                </a:moveTo>
                <a:lnTo>
                  <a:pt x="163234" y="223618"/>
                </a:lnTo>
                <a:cubicBezTo>
                  <a:pt x="165754" y="223618"/>
                  <a:pt x="167915" y="225816"/>
                  <a:pt x="167915" y="228381"/>
                </a:cubicBezTo>
                <a:cubicBezTo>
                  <a:pt x="167915" y="230579"/>
                  <a:pt x="165754" y="232777"/>
                  <a:pt x="163234" y="232777"/>
                </a:cubicBezTo>
                <a:lnTo>
                  <a:pt x="67820" y="232777"/>
                </a:lnTo>
                <a:cubicBezTo>
                  <a:pt x="65300" y="232777"/>
                  <a:pt x="63500" y="230579"/>
                  <a:pt x="63500" y="228381"/>
                </a:cubicBezTo>
                <a:cubicBezTo>
                  <a:pt x="63500" y="225816"/>
                  <a:pt x="65300" y="223618"/>
                  <a:pt x="67820" y="223618"/>
                </a:cubicBezTo>
                <a:close/>
                <a:moveTo>
                  <a:pt x="120545" y="196631"/>
                </a:moveTo>
                <a:lnTo>
                  <a:pt x="225171" y="196631"/>
                </a:lnTo>
                <a:cubicBezTo>
                  <a:pt x="227679" y="196631"/>
                  <a:pt x="229829" y="198829"/>
                  <a:pt x="229829" y="201027"/>
                </a:cubicBezTo>
                <a:cubicBezTo>
                  <a:pt x="229829" y="203958"/>
                  <a:pt x="227679" y="205790"/>
                  <a:pt x="225171" y="205790"/>
                </a:cubicBezTo>
                <a:lnTo>
                  <a:pt x="120545" y="205790"/>
                </a:lnTo>
                <a:cubicBezTo>
                  <a:pt x="118037" y="205790"/>
                  <a:pt x="115887" y="203958"/>
                  <a:pt x="115887" y="201027"/>
                </a:cubicBezTo>
                <a:cubicBezTo>
                  <a:pt x="115887" y="198829"/>
                  <a:pt x="118037" y="196631"/>
                  <a:pt x="120545" y="196631"/>
                </a:cubicBezTo>
                <a:close/>
                <a:moveTo>
                  <a:pt x="28107" y="196631"/>
                </a:moveTo>
                <a:lnTo>
                  <a:pt x="92183" y="196631"/>
                </a:lnTo>
                <a:cubicBezTo>
                  <a:pt x="94331" y="196631"/>
                  <a:pt x="96479" y="198829"/>
                  <a:pt x="96479" y="201027"/>
                </a:cubicBezTo>
                <a:cubicBezTo>
                  <a:pt x="96479" y="203958"/>
                  <a:pt x="94331" y="205790"/>
                  <a:pt x="92183" y="205790"/>
                </a:cubicBezTo>
                <a:lnTo>
                  <a:pt x="28107" y="205790"/>
                </a:lnTo>
                <a:cubicBezTo>
                  <a:pt x="25602" y="205790"/>
                  <a:pt x="23812" y="203958"/>
                  <a:pt x="23812" y="201027"/>
                </a:cubicBezTo>
                <a:cubicBezTo>
                  <a:pt x="23812" y="198829"/>
                  <a:pt x="25602" y="196631"/>
                  <a:pt x="28107" y="196631"/>
                </a:cubicBezTo>
                <a:close/>
                <a:moveTo>
                  <a:pt x="165014" y="159616"/>
                </a:moveTo>
                <a:cubicBezTo>
                  <a:pt x="167417" y="158531"/>
                  <a:pt x="169820" y="159616"/>
                  <a:pt x="170850" y="162148"/>
                </a:cubicBezTo>
                <a:cubicBezTo>
                  <a:pt x="173252" y="168297"/>
                  <a:pt x="174282" y="175170"/>
                  <a:pt x="174282" y="182042"/>
                </a:cubicBezTo>
                <a:cubicBezTo>
                  <a:pt x="174282" y="184936"/>
                  <a:pt x="172223" y="186745"/>
                  <a:pt x="169820" y="186745"/>
                </a:cubicBezTo>
                <a:cubicBezTo>
                  <a:pt x="167417" y="186745"/>
                  <a:pt x="165357" y="184936"/>
                  <a:pt x="165357" y="182042"/>
                </a:cubicBezTo>
                <a:cubicBezTo>
                  <a:pt x="165357" y="176617"/>
                  <a:pt x="164327" y="170829"/>
                  <a:pt x="162611" y="165404"/>
                </a:cubicBezTo>
                <a:cubicBezTo>
                  <a:pt x="161925" y="162872"/>
                  <a:pt x="162954" y="160340"/>
                  <a:pt x="165014" y="159616"/>
                </a:cubicBezTo>
                <a:close/>
                <a:moveTo>
                  <a:pt x="126553" y="141068"/>
                </a:moveTo>
                <a:cubicBezTo>
                  <a:pt x="134106" y="141068"/>
                  <a:pt x="140940" y="144045"/>
                  <a:pt x="144896" y="148882"/>
                </a:cubicBezTo>
                <a:cubicBezTo>
                  <a:pt x="149212" y="144045"/>
                  <a:pt x="155686" y="141068"/>
                  <a:pt x="163239" y="141068"/>
                </a:cubicBezTo>
                <a:cubicBezTo>
                  <a:pt x="165757" y="141068"/>
                  <a:pt x="167916" y="142929"/>
                  <a:pt x="167916" y="145533"/>
                </a:cubicBezTo>
                <a:cubicBezTo>
                  <a:pt x="167916" y="148510"/>
                  <a:pt x="165757" y="150370"/>
                  <a:pt x="163239" y="150370"/>
                </a:cubicBezTo>
                <a:cubicBezTo>
                  <a:pt x="155686" y="150370"/>
                  <a:pt x="149572" y="154835"/>
                  <a:pt x="149572" y="160044"/>
                </a:cubicBezTo>
                <a:cubicBezTo>
                  <a:pt x="149572" y="162649"/>
                  <a:pt x="147414" y="164509"/>
                  <a:pt x="144896" y="164509"/>
                </a:cubicBezTo>
                <a:cubicBezTo>
                  <a:pt x="142378" y="164509"/>
                  <a:pt x="140580" y="162649"/>
                  <a:pt x="140580" y="160044"/>
                </a:cubicBezTo>
                <a:cubicBezTo>
                  <a:pt x="140580" y="154835"/>
                  <a:pt x="134106" y="150370"/>
                  <a:pt x="126553" y="150370"/>
                </a:cubicBezTo>
                <a:cubicBezTo>
                  <a:pt x="124035" y="150370"/>
                  <a:pt x="122237" y="148510"/>
                  <a:pt x="122237" y="145533"/>
                </a:cubicBezTo>
                <a:cubicBezTo>
                  <a:pt x="122237" y="142929"/>
                  <a:pt x="124035" y="141068"/>
                  <a:pt x="126553" y="141068"/>
                </a:cubicBezTo>
                <a:close/>
                <a:moveTo>
                  <a:pt x="118756" y="126781"/>
                </a:moveTo>
                <a:cubicBezTo>
                  <a:pt x="121290" y="126781"/>
                  <a:pt x="123463" y="128602"/>
                  <a:pt x="123463" y="131516"/>
                </a:cubicBezTo>
                <a:cubicBezTo>
                  <a:pt x="123463" y="134065"/>
                  <a:pt x="121290" y="135886"/>
                  <a:pt x="118756" y="135886"/>
                </a:cubicBezTo>
                <a:cubicBezTo>
                  <a:pt x="92687" y="135886"/>
                  <a:pt x="71325" y="157373"/>
                  <a:pt x="71325" y="183595"/>
                </a:cubicBezTo>
                <a:cubicBezTo>
                  <a:pt x="71325" y="186508"/>
                  <a:pt x="69153" y="188329"/>
                  <a:pt x="66619" y="188329"/>
                </a:cubicBezTo>
                <a:cubicBezTo>
                  <a:pt x="64446" y="188329"/>
                  <a:pt x="61912" y="186508"/>
                  <a:pt x="61912" y="183595"/>
                </a:cubicBezTo>
                <a:cubicBezTo>
                  <a:pt x="61912" y="152274"/>
                  <a:pt x="87618" y="126781"/>
                  <a:pt x="118756" y="126781"/>
                </a:cubicBezTo>
                <a:close/>
                <a:moveTo>
                  <a:pt x="185651" y="118843"/>
                </a:moveTo>
                <a:cubicBezTo>
                  <a:pt x="192844" y="118843"/>
                  <a:pt x="199678" y="121774"/>
                  <a:pt x="203994" y="126537"/>
                </a:cubicBezTo>
                <a:cubicBezTo>
                  <a:pt x="207950" y="121774"/>
                  <a:pt x="214784" y="118843"/>
                  <a:pt x="221977" y="118843"/>
                </a:cubicBezTo>
                <a:cubicBezTo>
                  <a:pt x="224854" y="118843"/>
                  <a:pt x="226653" y="121041"/>
                  <a:pt x="226653" y="123606"/>
                </a:cubicBezTo>
                <a:cubicBezTo>
                  <a:pt x="226653" y="126170"/>
                  <a:pt x="224854" y="128368"/>
                  <a:pt x="221977" y="128368"/>
                </a:cubicBezTo>
                <a:cubicBezTo>
                  <a:pt x="214784" y="128368"/>
                  <a:pt x="208310" y="132398"/>
                  <a:pt x="208310" y="137527"/>
                </a:cubicBezTo>
                <a:cubicBezTo>
                  <a:pt x="208310" y="140092"/>
                  <a:pt x="206511" y="142290"/>
                  <a:pt x="203994" y="142290"/>
                </a:cubicBezTo>
                <a:cubicBezTo>
                  <a:pt x="201476" y="142290"/>
                  <a:pt x="199318" y="140092"/>
                  <a:pt x="199318" y="137527"/>
                </a:cubicBezTo>
                <a:cubicBezTo>
                  <a:pt x="199318" y="132398"/>
                  <a:pt x="192844" y="128368"/>
                  <a:pt x="185651" y="128368"/>
                </a:cubicBezTo>
                <a:cubicBezTo>
                  <a:pt x="183133" y="128368"/>
                  <a:pt x="180975" y="126170"/>
                  <a:pt x="180975" y="123606"/>
                </a:cubicBezTo>
                <a:cubicBezTo>
                  <a:pt x="180975" y="121041"/>
                  <a:pt x="183133" y="118843"/>
                  <a:pt x="185651" y="118843"/>
                </a:cubicBezTo>
                <a:close/>
                <a:moveTo>
                  <a:pt x="9363" y="101734"/>
                </a:moveTo>
                <a:lnTo>
                  <a:pt x="9363" y="279340"/>
                </a:lnTo>
                <a:lnTo>
                  <a:pt x="244875" y="279340"/>
                </a:lnTo>
                <a:lnTo>
                  <a:pt x="244875" y="101734"/>
                </a:lnTo>
                <a:lnTo>
                  <a:pt x="9363" y="101734"/>
                </a:lnTo>
                <a:close/>
                <a:moveTo>
                  <a:pt x="187145" y="53756"/>
                </a:moveTo>
                <a:cubicBezTo>
                  <a:pt x="198272" y="53756"/>
                  <a:pt x="207603" y="62758"/>
                  <a:pt x="207603" y="74279"/>
                </a:cubicBezTo>
                <a:cubicBezTo>
                  <a:pt x="207603" y="78240"/>
                  <a:pt x="206168" y="82560"/>
                  <a:pt x="203655" y="86161"/>
                </a:cubicBezTo>
                <a:cubicBezTo>
                  <a:pt x="202937" y="87241"/>
                  <a:pt x="201502" y="87961"/>
                  <a:pt x="199707" y="87961"/>
                </a:cubicBezTo>
                <a:cubicBezTo>
                  <a:pt x="198989" y="87961"/>
                  <a:pt x="198272" y="87601"/>
                  <a:pt x="197554" y="87241"/>
                </a:cubicBezTo>
                <a:cubicBezTo>
                  <a:pt x="195400" y="85441"/>
                  <a:pt x="195041" y="82920"/>
                  <a:pt x="196477" y="80760"/>
                </a:cubicBezTo>
                <a:cubicBezTo>
                  <a:pt x="197554" y="78960"/>
                  <a:pt x="198272" y="76439"/>
                  <a:pt x="198272" y="74279"/>
                </a:cubicBezTo>
                <a:cubicBezTo>
                  <a:pt x="198272" y="68158"/>
                  <a:pt x="193247" y="62758"/>
                  <a:pt x="187145" y="62758"/>
                </a:cubicBezTo>
                <a:cubicBezTo>
                  <a:pt x="180685" y="62758"/>
                  <a:pt x="176019" y="68158"/>
                  <a:pt x="176019" y="74279"/>
                </a:cubicBezTo>
                <a:cubicBezTo>
                  <a:pt x="176019" y="76439"/>
                  <a:pt x="176378" y="78960"/>
                  <a:pt x="177814" y="80760"/>
                </a:cubicBezTo>
                <a:cubicBezTo>
                  <a:pt x="179249" y="82920"/>
                  <a:pt x="178890" y="85441"/>
                  <a:pt x="176737" y="87241"/>
                </a:cubicBezTo>
                <a:cubicBezTo>
                  <a:pt x="174583" y="88321"/>
                  <a:pt x="172071" y="87961"/>
                  <a:pt x="170276" y="86161"/>
                </a:cubicBezTo>
                <a:cubicBezTo>
                  <a:pt x="167764" y="82560"/>
                  <a:pt x="166687" y="78240"/>
                  <a:pt x="166687" y="74279"/>
                </a:cubicBezTo>
                <a:cubicBezTo>
                  <a:pt x="166687" y="62758"/>
                  <a:pt x="176019" y="53756"/>
                  <a:pt x="187145" y="53756"/>
                </a:cubicBezTo>
                <a:close/>
                <a:moveTo>
                  <a:pt x="114330" y="39790"/>
                </a:moveTo>
                <a:cubicBezTo>
                  <a:pt x="109284" y="39425"/>
                  <a:pt x="104598" y="42707"/>
                  <a:pt x="103517" y="47448"/>
                </a:cubicBezTo>
                <a:cubicBezTo>
                  <a:pt x="103156" y="48907"/>
                  <a:pt x="101714" y="50366"/>
                  <a:pt x="100273" y="50730"/>
                </a:cubicBezTo>
                <a:cubicBezTo>
                  <a:pt x="98470" y="51460"/>
                  <a:pt x="96668" y="50730"/>
                  <a:pt x="95587" y="49636"/>
                </a:cubicBezTo>
                <a:cubicBezTo>
                  <a:pt x="95226" y="48907"/>
                  <a:pt x="94506" y="48542"/>
                  <a:pt x="93424" y="48178"/>
                </a:cubicBezTo>
                <a:lnTo>
                  <a:pt x="93064" y="48178"/>
                </a:lnTo>
                <a:cubicBezTo>
                  <a:pt x="91261" y="48178"/>
                  <a:pt x="89820" y="49636"/>
                  <a:pt x="89459" y="51460"/>
                </a:cubicBezTo>
                <a:cubicBezTo>
                  <a:pt x="89459" y="52189"/>
                  <a:pt x="89459" y="52554"/>
                  <a:pt x="89820" y="53283"/>
                </a:cubicBezTo>
                <a:cubicBezTo>
                  <a:pt x="90541" y="54743"/>
                  <a:pt x="90541" y="56201"/>
                  <a:pt x="89459" y="57660"/>
                </a:cubicBezTo>
                <a:cubicBezTo>
                  <a:pt x="88738" y="58754"/>
                  <a:pt x="87297" y="59484"/>
                  <a:pt x="85855" y="59484"/>
                </a:cubicBezTo>
                <a:cubicBezTo>
                  <a:pt x="83692" y="59848"/>
                  <a:pt x="81890" y="61672"/>
                  <a:pt x="81529" y="64225"/>
                </a:cubicBezTo>
                <a:cubicBezTo>
                  <a:pt x="81169" y="65319"/>
                  <a:pt x="81890" y="66778"/>
                  <a:pt x="82611" y="67872"/>
                </a:cubicBezTo>
                <a:cubicBezTo>
                  <a:pt x="83332" y="68966"/>
                  <a:pt x="84413" y="69330"/>
                  <a:pt x="85855" y="69695"/>
                </a:cubicBezTo>
                <a:lnTo>
                  <a:pt x="127306" y="74071"/>
                </a:lnTo>
                <a:cubicBezTo>
                  <a:pt x="129469" y="74436"/>
                  <a:pt x="131271" y="73707"/>
                  <a:pt x="133074" y="72613"/>
                </a:cubicBezTo>
                <a:cubicBezTo>
                  <a:pt x="134515" y="71154"/>
                  <a:pt x="135597" y="69330"/>
                  <a:pt x="135957" y="67142"/>
                </a:cubicBezTo>
                <a:cubicBezTo>
                  <a:pt x="136318" y="65319"/>
                  <a:pt x="135597" y="63131"/>
                  <a:pt x="134155" y="61672"/>
                </a:cubicBezTo>
                <a:cubicBezTo>
                  <a:pt x="133074" y="59848"/>
                  <a:pt x="131271" y="59119"/>
                  <a:pt x="129109" y="58754"/>
                </a:cubicBezTo>
                <a:cubicBezTo>
                  <a:pt x="128748" y="58754"/>
                  <a:pt x="128027" y="58754"/>
                  <a:pt x="127667" y="58754"/>
                </a:cubicBezTo>
                <a:cubicBezTo>
                  <a:pt x="125865" y="59119"/>
                  <a:pt x="124423" y="58390"/>
                  <a:pt x="123702" y="56931"/>
                </a:cubicBezTo>
                <a:cubicBezTo>
                  <a:pt x="122621" y="55837"/>
                  <a:pt x="122260" y="54378"/>
                  <a:pt x="122621" y="52554"/>
                </a:cubicBezTo>
                <a:cubicBezTo>
                  <a:pt x="122621" y="52189"/>
                  <a:pt x="122981" y="51460"/>
                  <a:pt x="122981" y="51095"/>
                </a:cubicBezTo>
                <a:cubicBezTo>
                  <a:pt x="123702" y="45260"/>
                  <a:pt x="119737" y="40519"/>
                  <a:pt x="114330" y="39790"/>
                </a:cubicBezTo>
                <a:close/>
                <a:moveTo>
                  <a:pt x="115051" y="30672"/>
                </a:moveTo>
                <a:cubicBezTo>
                  <a:pt x="125144" y="31766"/>
                  <a:pt x="132353" y="40154"/>
                  <a:pt x="132353" y="50001"/>
                </a:cubicBezTo>
                <a:cubicBezTo>
                  <a:pt x="135957" y="50730"/>
                  <a:pt x="139201" y="52554"/>
                  <a:pt x="141364" y="55837"/>
                </a:cubicBezTo>
                <a:cubicBezTo>
                  <a:pt x="144248" y="59119"/>
                  <a:pt x="145689" y="63495"/>
                  <a:pt x="144968" y="68236"/>
                </a:cubicBezTo>
                <a:cubicBezTo>
                  <a:pt x="144608" y="72613"/>
                  <a:pt x="142445" y="76624"/>
                  <a:pt x="138841" y="79907"/>
                </a:cubicBezTo>
                <a:cubicBezTo>
                  <a:pt x="135957" y="82095"/>
                  <a:pt x="131992" y="83554"/>
                  <a:pt x="128388" y="83554"/>
                </a:cubicBezTo>
                <a:cubicBezTo>
                  <a:pt x="127667" y="83554"/>
                  <a:pt x="126946" y="83554"/>
                  <a:pt x="126585" y="83554"/>
                </a:cubicBezTo>
                <a:lnTo>
                  <a:pt x="84773" y="78813"/>
                </a:lnTo>
                <a:cubicBezTo>
                  <a:pt x="77204" y="78083"/>
                  <a:pt x="71437" y="70789"/>
                  <a:pt x="72518" y="63131"/>
                </a:cubicBezTo>
                <a:cubicBezTo>
                  <a:pt x="72879" y="58025"/>
                  <a:pt x="76123" y="54013"/>
                  <a:pt x="80448" y="51825"/>
                </a:cubicBezTo>
                <a:cubicBezTo>
                  <a:pt x="80448" y="51460"/>
                  <a:pt x="80448" y="50730"/>
                  <a:pt x="80448" y="50366"/>
                </a:cubicBezTo>
                <a:cubicBezTo>
                  <a:pt x="81169" y="43437"/>
                  <a:pt x="87297" y="38331"/>
                  <a:pt x="94506" y="39060"/>
                </a:cubicBezTo>
                <a:cubicBezTo>
                  <a:pt x="95226" y="39425"/>
                  <a:pt x="96308" y="39425"/>
                  <a:pt x="97029" y="39790"/>
                </a:cubicBezTo>
                <a:cubicBezTo>
                  <a:pt x="100633" y="33590"/>
                  <a:pt x="107842" y="29943"/>
                  <a:pt x="115051" y="30672"/>
                </a:cubicBezTo>
                <a:close/>
                <a:moveTo>
                  <a:pt x="58698" y="9868"/>
                </a:moveTo>
                <a:lnTo>
                  <a:pt x="48975" y="92727"/>
                </a:lnTo>
                <a:lnTo>
                  <a:pt x="249556" y="92727"/>
                </a:lnTo>
                <a:cubicBezTo>
                  <a:pt x="252077" y="92727"/>
                  <a:pt x="254237" y="94528"/>
                  <a:pt x="254237" y="97050"/>
                </a:cubicBezTo>
                <a:lnTo>
                  <a:pt x="254237" y="211612"/>
                </a:lnTo>
                <a:lnTo>
                  <a:pt x="271883" y="213773"/>
                </a:lnTo>
                <a:lnTo>
                  <a:pt x="292769" y="37247"/>
                </a:lnTo>
                <a:lnTo>
                  <a:pt x="58698" y="9868"/>
                </a:lnTo>
                <a:close/>
                <a:moveTo>
                  <a:pt x="55096" y="141"/>
                </a:moveTo>
                <a:lnTo>
                  <a:pt x="298171" y="28961"/>
                </a:lnTo>
                <a:cubicBezTo>
                  <a:pt x="300691" y="29322"/>
                  <a:pt x="302852" y="31483"/>
                  <a:pt x="302132" y="34005"/>
                </a:cubicBezTo>
                <a:lnTo>
                  <a:pt x="280165" y="219537"/>
                </a:lnTo>
                <a:cubicBezTo>
                  <a:pt x="280165" y="220618"/>
                  <a:pt x="279805" y="221699"/>
                  <a:pt x="278725" y="222419"/>
                </a:cubicBezTo>
                <a:cubicBezTo>
                  <a:pt x="277644" y="223140"/>
                  <a:pt x="276924" y="223500"/>
                  <a:pt x="275844" y="223500"/>
                </a:cubicBezTo>
                <a:cubicBezTo>
                  <a:pt x="275844" y="223500"/>
                  <a:pt x="275484" y="223500"/>
                  <a:pt x="275124" y="223500"/>
                </a:cubicBezTo>
                <a:lnTo>
                  <a:pt x="254237" y="220978"/>
                </a:lnTo>
                <a:lnTo>
                  <a:pt x="254237" y="284023"/>
                </a:lnTo>
                <a:cubicBezTo>
                  <a:pt x="254237" y="286184"/>
                  <a:pt x="252077" y="288346"/>
                  <a:pt x="249556" y="288346"/>
                </a:cubicBezTo>
                <a:lnTo>
                  <a:pt x="4681" y="288346"/>
                </a:lnTo>
                <a:cubicBezTo>
                  <a:pt x="2160" y="288346"/>
                  <a:pt x="0" y="286184"/>
                  <a:pt x="0" y="284023"/>
                </a:cubicBezTo>
                <a:lnTo>
                  <a:pt x="0" y="97050"/>
                </a:lnTo>
                <a:cubicBezTo>
                  <a:pt x="0" y="94528"/>
                  <a:pt x="2160" y="92727"/>
                  <a:pt x="4681" y="92727"/>
                </a:cubicBezTo>
                <a:lnTo>
                  <a:pt x="39612" y="92727"/>
                </a:lnTo>
                <a:lnTo>
                  <a:pt x="50055" y="4104"/>
                </a:lnTo>
                <a:cubicBezTo>
                  <a:pt x="50415" y="2663"/>
                  <a:pt x="50775" y="1582"/>
                  <a:pt x="51855" y="862"/>
                </a:cubicBezTo>
                <a:cubicBezTo>
                  <a:pt x="52936" y="141"/>
                  <a:pt x="54016" y="-219"/>
                  <a:pt x="55096" y="141"/>
                </a:cubicBezTo>
                <a:close/>
              </a:path>
            </a:pathLst>
          </a:custGeom>
          <a:solidFill>
            <a:schemeClr val="bg1"/>
          </a:solidFill>
          <a:ln>
            <a:noFill/>
          </a:ln>
          <a:effectLst/>
        </p:spPr>
        <p:txBody>
          <a:bodyPr anchor="ctr"/>
          <a:lstStyle/>
          <a:p>
            <a:endParaRPr lang="en-US" sz="900" b="1" dirty="0">
              <a:solidFill>
                <a:srgbClr val="002060"/>
              </a:solidFill>
              <a:latin typeface="Garamond" panose="02020404030301010803" pitchFamily="18" charset="0"/>
            </a:endParaRPr>
          </a:p>
        </p:txBody>
      </p:sp>
      <p:sp>
        <p:nvSpPr>
          <p:cNvPr id="51" name="TextBox 50">
            <a:extLst>
              <a:ext uri="{FF2B5EF4-FFF2-40B4-BE49-F238E27FC236}">
                <a16:creationId xmlns="" xmlns:a16="http://schemas.microsoft.com/office/drawing/2014/main" id="{AD7C27BA-942F-B74A-B564-44DBE8E78F8C}"/>
              </a:ext>
            </a:extLst>
          </p:cNvPr>
          <p:cNvSpPr txBox="1"/>
          <p:nvPr/>
        </p:nvSpPr>
        <p:spPr>
          <a:xfrm>
            <a:off x="1253938" y="1295674"/>
            <a:ext cx="3409651" cy="1092607"/>
          </a:xfrm>
          <a:prstGeom prst="rect">
            <a:avLst/>
          </a:prstGeom>
          <a:noFill/>
        </p:spPr>
        <p:txBody>
          <a:bodyPr wrap="none" rtlCol="0" anchor="ctr" anchorCtr="0">
            <a:spAutoFit/>
          </a:bodyPr>
          <a:lstStyle/>
          <a:p>
            <a:pPr algn="ctr"/>
            <a:r>
              <a:rPr lang="en-US" sz="1300" b="1" dirty="0">
                <a:solidFill>
                  <a:srgbClr val="002060"/>
                </a:solidFill>
                <a:latin typeface="Garamond" panose="02020404030301010803" pitchFamily="18" charset="0"/>
                <a:ea typeface="League Spartan" charset="0"/>
                <a:cs typeface="Poppins" pitchFamily="2" charset="77"/>
              </a:rPr>
              <a:t>Statistics - Nov. 2020</a:t>
            </a:r>
          </a:p>
          <a:p>
            <a:pPr marL="171450" indent="-171450">
              <a:buFont typeface="Wingdings" panose="05000000000000000000" pitchFamily="2" charset="2"/>
              <a:buChar char="ü"/>
            </a:pPr>
            <a:r>
              <a:rPr lang="en-US" sz="1300" b="1" dirty="0">
                <a:solidFill>
                  <a:srgbClr val="002060"/>
                </a:solidFill>
                <a:latin typeface="Garamond" panose="02020404030301010803" pitchFamily="18" charset="0"/>
                <a:ea typeface="League Spartan" charset="0"/>
                <a:cs typeface="Poppins" pitchFamily="2" charset="77"/>
              </a:rPr>
              <a:t>Tele-density –  108.92%</a:t>
            </a:r>
          </a:p>
          <a:p>
            <a:pPr marL="171450" indent="-171450">
              <a:buFont typeface="Wingdings" panose="05000000000000000000" pitchFamily="2" charset="2"/>
              <a:buChar char="ü"/>
            </a:pPr>
            <a:r>
              <a:rPr lang="en-US" sz="1300" b="1" dirty="0">
                <a:solidFill>
                  <a:srgbClr val="002060"/>
                </a:solidFill>
                <a:latin typeface="Garamond" panose="02020404030301010803" pitchFamily="18" charset="0"/>
                <a:ea typeface="League Spartan" charset="0"/>
                <a:cs typeface="Poppins" pitchFamily="2" charset="77"/>
              </a:rPr>
              <a:t>Active Telephony Subscribers -207,907, 709 </a:t>
            </a:r>
          </a:p>
          <a:p>
            <a:pPr marL="171450" indent="-171450">
              <a:buFont typeface="Wingdings" panose="05000000000000000000" pitchFamily="2" charset="2"/>
              <a:buChar char="ü"/>
            </a:pPr>
            <a:r>
              <a:rPr lang="en-GB" sz="1300" b="1" dirty="0">
                <a:solidFill>
                  <a:srgbClr val="002060"/>
                </a:solidFill>
                <a:latin typeface="Garamond" panose="02020404030301010803" pitchFamily="18" charset="0"/>
                <a:ea typeface="League Spartan" charset="0"/>
                <a:cs typeface="Poppins" pitchFamily="2" charset="77"/>
              </a:rPr>
              <a:t>Active Internet Subscriptions – 154,878.203</a:t>
            </a:r>
          </a:p>
          <a:p>
            <a:pPr marL="171450" indent="-171450">
              <a:buFont typeface="Wingdings" panose="05000000000000000000" pitchFamily="2" charset="2"/>
              <a:buChar char="ü"/>
            </a:pPr>
            <a:r>
              <a:rPr lang="en-GB" sz="1300" b="1" dirty="0">
                <a:solidFill>
                  <a:srgbClr val="002060"/>
                </a:solidFill>
                <a:latin typeface="Garamond" panose="02020404030301010803" pitchFamily="18" charset="0"/>
                <a:ea typeface="League Spartan" charset="0"/>
                <a:cs typeface="Poppins" pitchFamily="2" charset="77"/>
              </a:rPr>
              <a:t>Broadband Penetration – 45.04%</a:t>
            </a:r>
            <a:endParaRPr lang="en-US" sz="1300" b="1" dirty="0">
              <a:solidFill>
                <a:srgbClr val="002060"/>
              </a:solidFill>
              <a:latin typeface="Garamond" panose="02020404030301010803" pitchFamily="18" charset="0"/>
              <a:ea typeface="League Spartan" charset="0"/>
              <a:cs typeface="Poppins" pitchFamily="2" charset="77"/>
            </a:endParaRPr>
          </a:p>
        </p:txBody>
      </p:sp>
      <p:sp>
        <p:nvSpPr>
          <p:cNvPr id="52" name="TextBox 51">
            <a:extLst>
              <a:ext uri="{FF2B5EF4-FFF2-40B4-BE49-F238E27FC236}">
                <a16:creationId xmlns="" xmlns:a16="http://schemas.microsoft.com/office/drawing/2014/main" id="{AD7C27BA-942F-B74A-B564-44DBE8E78F8C}"/>
              </a:ext>
            </a:extLst>
          </p:cNvPr>
          <p:cNvSpPr txBox="1"/>
          <p:nvPr/>
        </p:nvSpPr>
        <p:spPr>
          <a:xfrm>
            <a:off x="824152" y="4396678"/>
            <a:ext cx="2555828" cy="492443"/>
          </a:xfrm>
          <a:prstGeom prst="rect">
            <a:avLst/>
          </a:prstGeom>
          <a:noFill/>
        </p:spPr>
        <p:txBody>
          <a:bodyPr wrap="none" rtlCol="0" anchor="ctr" anchorCtr="0">
            <a:spAutoFit/>
          </a:bodyPr>
          <a:lstStyle/>
          <a:p>
            <a:r>
              <a:rPr lang="en-US" sz="1300" b="1" dirty="0">
                <a:solidFill>
                  <a:srgbClr val="002060"/>
                </a:solidFill>
                <a:latin typeface="Garamond" panose="02020404030301010803" pitchFamily="18" charset="0"/>
                <a:ea typeface="League Spartan" charset="0"/>
                <a:cs typeface="Poppins" pitchFamily="2" charset="77"/>
              </a:rPr>
              <a:t>Approval and monitoring of the </a:t>
            </a:r>
          </a:p>
          <a:p>
            <a:r>
              <a:rPr lang="en-US" sz="1300" b="1" dirty="0">
                <a:solidFill>
                  <a:srgbClr val="002060"/>
                </a:solidFill>
                <a:latin typeface="Garamond" panose="02020404030301010803" pitchFamily="18" charset="0"/>
                <a:ea typeface="League Spartan" charset="0"/>
                <a:cs typeface="Poppins" pitchFamily="2" charset="77"/>
              </a:rPr>
              <a:t>Acquisition of </a:t>
            </a:r>
            <a:r>
              <a:rPr lang="en-US" sz="1300" b="1" dirty="0" err="1">
                <a:solidFill>
                  <a:srgbClr val="002060"/>
                </a:solidFill>
                <a:latin typeface="Garamond" panose="02020404030301010803" pitchFamily="18" charset="0"/>
                <a:ea typeface="League Spartan" charset="0"/>
                <a:cs typeface="Poppins" pitchFamily="2" charset="77"/>
              </a:rPr>
              <a:t>Visafone</a:t>
            </a:r>
            <a:r>
              <a:rPr lang="en-US" sz="1300" b="1" dirty="0">
                <a:solidFill>
                  <a:srgbClr val="002060"/>
                </a:solidFill>
                <a:latin typeface="Garamond" panose="02020404030301010803" pitchFamily="18" charset="0"/>
                <a:ea typeface="League Spartan" charset="0"/>
                <a:cs typeface="Poppins" pitchFamily="2" charset="77"/>
              </a:rPr>
              <a:t> by MTN </a:t>
            </a:r>
          </a:p>
        </p:txBody>
      </p:sp>
      <p:sp>
        <p:nvSpPr>
          <p:cNvPr id="53" name="TextBox 52">
            <a:extLst>
              <a:ext uri="{FF2B5EF4-FFF2-40B4-BE49-F238E27FC236}">
                <a16:creationId xmlns="" xmlns:a16="http://schemas.microsoft.com/office/drawing/2014/main" id="{60179CB0-613D-B04D-A336-CD8E6B4EE9BA}"/>
              </a:ext>
            </a:extLst>
          </p:cNvPr>
          <p:cNvSpPr txBox="1"/>
          <p:nvPr/>
        </p:nvSpPr>
        <p:spPr>
          <a:xfrm>
            <a:off x="6703772" y="6066684"/>
            <a:ext cx="2564100" cy="292388"/>
          </a:xfrm>
          <a:prstGeom prst="rect">
            <a:avLst/>
          </a:prstGeom>
          <a:noFill/>
        </p:spPr>
        <p:txBody>
          <a:bodyPr wrap="non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r>
              <a:rPr lang="en-US" b="1" dirty="0">
                <a:latin typeface="Garamond" panose="02020404030301010803" pitchFamily="18" charset="0"/>
              </a:rPr>
              <a:t>Trials of National Roaming &amp; 5G</a:t>
            </a:r>
          </a:p>
        </p:txBody>
      </p:sp>
      <p:sp>
        <p:nvSpPr>
          <p:cNvPr id="3" name="Rectangle 2"/>
          <p:cNvSpPr/>
          <p:nvPr/>
        </p:nvSpPr>
        <p:spPr>
          <a:xfrm>
            <a:off x="7898485" y="1361694"/>
            <a:ext cx="2196256" cy="600164"/>
          </a:xfrm>
          <a:prstGeom prst="rect">
            <a:avLst/>
          </a:prstGeom>
        </p:spPr>
        <p:txBody>
          <a:bodyPr wrap="square">
            <a:spAutoFit/>
          </a:bodyPr>
          <a:lstStyle/>
          <a:p>
            <a:r>
              <a:rPr lang="en-US" sz="1100" b="1" dirty="0">
                <a:solidFill>
                  <a:srgbClr val="002060"/>
                </a:solidFill>
                <a:latin typeface="Garamond" panose="02020404030301010803" pitchFamily="18" charset="0"/>
              </a:rPr>
              <a:t>Engagement with States, NGF, and other Agencies on Telecom issues e.g., </a:t>
            </a:r>
            <a:r>
              <a:rPr lang="en-US" sz="1100" b="1" dirty="0" err="1">
                <a:solidFill>
                  <a:srgbClr val="002060"/>
                </a:solidFill>
                <a:latin typeface="Garamond" panose="02020404030301010803" pitchFamily="18" charset="0"/>
              </a:rPr>
              <a:t>RoW</a:t>
            </a:r>
            <a:r>
              <a:rPr lang="en-US" sz="1100" b="1" dirty="0">
                <a:solidFill>
                  <a:srgbClr val="002060"/>
                </a:solidFill>
                <a:latin typeface="Garamond" panose="02020404030301010803" pitchFamily="18" charset="0"/>
              </a:rPr>
              <a:t>, Taxation etc.</a:t>
            </a:r>
          </a:p>
        </p:txBody>
      </p:sp>
      <p:sp>
        <p:nvSpPr>
          <p:cNvPr id="4" name="Rectangle 3"/>
          <p:cNvSpPr/>
          <p:nvPr/>
        </p:nvSpPr>
        <p:spPr>
          <a:xfrm>
            <a:off x="10146206" y="1885046"/>
            <a:ext cx="1583754" cy="938719"/>
          </a:xfrm>
          <a:prstGeom prst="rect">
            <a:avLst/>
          </a:prstGeom>
        </p:spPr>
        <p:txBody>
          <a:bodyPr wrap="square">
            <a:spAutoFit/>
          </a:bodyPr>
          <a:lstStyle/>
          <a:p>
            <a:r>
              <a:rPr lang="en-US" sz="1100" b="1" dirty="0">
                <a:solidFill>
                  <a:srgbClr val="002060"/>
                </a:solidFill>
                <a:latin typeface="Garamond" panose="02020404030301010803" pitchFamily="18" charset="0"/>
              </a:rPr>
              <a:t>Establishment of various Committees</a:t>
            </a:r>
          </a:p>
          <a:p>
            <a:r>
              <a:rPr lang="en-US" sz="1100" b="1" dirty="0">
                <a:solidFill>
                  <a:srgbClr val="002060"/>
                </a:solidFill>
                <a:latin typeface="Garamond" panose="02020404030301010803" pitchFamily="18" charset="0"/>
              </a:rPr>
              <a:t>To study unfair practices in the industry</a:t>
            </a:r>
          </a:p>
        </p:txBody>
      </p:sp>
      <p:sp>
        <p:nvSpPr>
          <p:cNvPr id="56" name="TextBox 55">
            <a:extLst>
              <a:ext uri="{FF2B5EF4-FFF2-40B4-BE49-F238E27FC236}">
                <a16:creationId xmlns="" xmlns:a16="http://schemas.microsoft.com/office/drawing/2014/main" id="{376AF042-F7B6-3241-B105-E75A38D26460}"/>
              </a:ext>
            </a:extLst>
          </p:cNvPr>
          <p:cNvSpPr txBox="1"/>
          <p:nvPr/>
        </p:nvSpPr>
        <p:spPr>
          <a:xfrm>
            <a:off x="9521177" y="3977065"/>
            <a:ext cx="2158283" cy="692497"/>
          </a:xfrm>
          <a:prstGeom prst="rect">
            <a:avLst/>
          </a:prstGeom>
          <a:noFill/>
        </p:spPr>
        <p:txBody>
          <a:bodyPr wrap="non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Continuous publications of </a:t>
            </a:r>
          </a:p>
          <a:p>
            <a:pPr algn="l"/>
            <a:r>
              <a:rPr lang="en-US" b="1" dirty="0">
                <a:latin typeface="Garamond" panose="02020404030301010803" pitchFamily="18" charset="0"/>
              </a:rPr>
              <a:t>market share to highlight</a:t>
            </a:r>
          </a:p>
          <a:p>
            <a:pPr algn="l"/>
            <a:r>
              <a:rPr lang="en-US" b="1" dirty="0">
                <a:latin typeface="Garamond" panose="02020404030301010803" pitchFamily="18" charset="0"/>
              </a:rPr>
              <a:t> competition</a:t>
            </a:r>
          </a:p>
        </p:txBody>
      </p:sp>
      <p:sp>
        <p:nvSpPr>
          <p:cNvPr id="57"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002060"/>
                </a:solidFill>
                <a:latin typeface="Garamond" panose="02020404030301010803" pitchFamily="18" charset="0"/>
              </a:rPr>
              <a:t>17</a:t>
            </a:r>
            <a:endParaRPr lang="en-US" b="1" dirty="0">
              <a:solidFill>
                <a:srgbClr val="002060"/>
              </a:solidFill>
              <a:latin typeface="Garamond" panose="02020404030301010803"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7497" y="6359072"/>
            <a:ext cx="923925" cy="381000"/>
          </a:xfrm>
          <a:prstGeom prst="rect">
            <a:avLst/>
          </a:prstGeom>
        </p:spPr>
      </p:pic>
      <p:pic>
        <p:nvPicPr>
          <p:cNvPr id="2" name="Google Shape;149;p1">
            <a:extLst>
              <a:ext uri="{FF2B5EF4-FFF2-40B4-BE49-F238E27FC236}">
                <a16:creationId xmlns="" xmlns:a16="http://schemas.microsoft.com/office/drawing/2014/main" id="{18310B91-4131-E18F-2B60-FCA718CC42E4}"/>
              </a:ext>
            </a:extLst>
          </p:cNvPr>
          <p:cNvPicPr preferRelativeResize="0"/>
          <p:nvPr/>
        </p:nvPicPr>
        <p:blipFill rotWithShape="1">
          <a:blip r:embed="rId3">
            <a:alphaModFix/>
          </a:blip>
          <a:srcRect t="14966" r="3679" b="12057"/>
          <a:stretch/>
        </p:blipFill>
        <p:spPr>
          <a:xfrm>
            <a:off x="10665311" y="0"/>
            <a:ext cx="1526689" cy="1092606"/>
          </a:xfrm>
          <a:prstGeom prst="rect">
            <a:avLst/>
          </a:prstGeom>
          <a:noFill/>
          <a:ln>
            <a:noFill/>
          </a:ln>
        </p:spPr>
      </p:pic>
      <p:pic>
        <p:nvPicPr>
          <p:cNvPr id="6" name="Google Shape;150;p1" descr="Text&#10;&#10;Description automatically generated">
            <a:extLst>
              <a:ext uri="{FF2B5EF4-FFF2-40B4-BE49-F238E27FC236}">
                <a16:creationId xmlns="" xmlns:a16="http://schemas.microsoft.com/office/drawing/2014/main" id="{1FA2AAB5-C495-A2E7-C1A7-2725C565ED61}"/>
              </a:ext>
            </a:extLst>
          </p:cNvPr>
          <p:cNvPicPr preferRelativeResize="0"/>
          <p:nvPr/>
        </p:nvPicPr>
        <p:blipFill rotWithShape="1">
          <a:blip r:embed="rId4">
            <a:alphaModFix/>
          </a:blip>
          <a:srcRect/>
          <a:stretch/>
        </p:blipFill>
        <p:spPr>
          <a:xfrm>
            <a:off x="49258" y="0"/>
            <a:ext cx="1931732" cy="1092607"/>
          </a:xfrm>
          <a:prstGeom prst="rect">
            <a:avLst/>
          </a:prstGeom>
          <a:noFill/>
          <a:ln>
            <a:noFill/>
          </a:ln>
        </p:spPr>
      </p:pic>
    </p:spTree>
    <p:extLst>
      <p:ext uri="{BB962C8B-B14F-4D97-AF65-F5344CB8AC3E}">
        <p14:creationId xmlns:p14="http://schemas.microsoft.com/office/powerpoint/2010/main" val="4237226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 xmlns:a16="http://schemas.microsoft.com/office/drawing/2014/main" id="{BB4087CE-3004-7444-B718-18ACBB776E45}"/>
              </a:ext>
            </a:extLst>
          </p:cNvPr>
          <p:cNvSpPr txBox="1"/>
          <p:nvPr/>
        </p:nvSpPr>
        <p:spPr>
          <a:xfrm>
            <a:off x="2234696" y="765504"/>
            <a:ext cx="7722627"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400" b="1" spc="150" dirty="0">
                <a:solidFill>
                  <a:schemeClr val="accent1">
                    <a:lumMod val="75000"/>
                  </a:schemeClr>
                </a:solidFill>
                <a:latin typeface="Garamond" panose="02020404030301010803" pitchFamily="18" charset="0"/>
                <a:cs typeface="Poppins Light" pitchFamily="2" charset="77"/>
              </a:rPr>
              <a:t>8. Regulatory Excellence &amp; Operational Efficiency</a:t>
            </a:r>
          </a:p>
        </p:txBody>
      </p:sp>
      <p:sp>
        <p:nvSpPr>
          <p:cNvPr id="55" name="Freeform 54">
            <a:extLst>
              <a:ext uri="{FF2B5EF4-FFF2-40B4-BE49-F238E27FC236}">
                <a16:creationId xmlns="" xmlns:a16="http://schemas.microsoft.com/office/drawing/2014/main" id="{265CF3A1-D2B6-2C41-856F-4EA93F56CEC8}"/>
              </a:ext>
            </a:extLst>
          </p:cNvPr>
          <p:cNvSpPr>
            <a:spLocks noChangeArrowheads="1"/>
          </p:cNvSpPr>
          <p:nvPr/>
        </p:nvSpPr>
        <p:spPr bwMode="auto">
          <a:xfrm>
            <a:off x="2427283" y="1227169"/>
            <a:ext cx="7337455" cy="4600623"/>
          </a:xfrm>
          <a:custGeom>
            <a:avLst/>
            <a:gdLst>
              <a:gd name="connsiteX0" fmla="*/ 6038483 w 14674910"/>
              <a:gd name="connsiteY0" fmla="*/ 0 h 9201245"/>
              <a:gd name="connsiteX1" fmla="*/ 6901941 w 14674910"/>
              <a:gd name="connsiteY1" fmla="*/ 0 h 9201245"/>
              <a:gd name="connsiteX2" fmla="*/ 6910225 w 14674910"/>
              <a:gd name="connsiteY2" fmla="*/ 28721 h 9201245"/>
              <a:gd name="connsiteX3" fmla="*/ 7582305 w 14674910"/>
              <a:gd name="connsiteY3" fmla="*/ 1683608 h 9201245"/>
              <a:gd name="connsiteX4" fmla="*/ 8934872 w 14674910"/>
              <a:gd name="connsiteY4" fmla="*/ 2648266 h 9201245"/>
              <a:gd name="connsiteX5" fmla="*/ 9565903 w 14674910"/>
              <a:gd name="connsiteY5" fmla="*/ 2945847 h 9201245"/>
              <a:gd name="connsiteX6" fmla="*/ 9629131 w 14674910"/>
              <a:gd name="connsiteY6" fmla="*/ 2978085 h 9201245"/>
              <a:gd name="connsiteX7" fmla="*/ 9846087 w 14674910"/>
              <a:gd name="connsiteY7" fmla="*/ 3094638 h 9201245"/>
              <a:gd name="connsiteX8" fmla="*/ 9937828 w 14674910"/>
              <a:gd name="connsiteY8" fmla="*/ 3129355 h 9201245"/>
              <a:gd name="connsiteX9" fmla="*/ 9917992 w 14674910"/>
              <a:gd name="connsiteY9" fmla="*/ 3126875 h 9201245"/>
              <a:gd name="connsiteX10" fmla="*/ 11100713 w 14674910"/>
              <a:gd name="connsiteY10" fmla="*/ 3273186 h 9201245"/>
              <a:gd name="connsiteX11" fmla="*/ 11292875 w 14674910"/>
              <a:gd name="connsiteY11" fmla="*/ 3110756 h 9201245"/>
              <a:gd name="connsiteX12" fmla="*/ 11294114 w 14674910"/>
              <a:gd name="connsiteY12" fmla="*/ 3109517 h 9201245"/>
              <a:gd name="connsiteX13" fmla="*/ 11389575 w 14674910"/>
              <a:gd name="connsiteY13" fmla="*/ 2996684 h 9201245"/>
              <a:gd name="connsiteX14" fmla="*/ 11449083 w 14674910"/>
              <a:gd name="connsiteY14" fmla="*/ 2912369 h 9201245"/>
              <a:gd name="connsiteX15" fmla="*/ 11465200 w 14674910"/>
              <a:gd name="connsiteY15" fmla="*/ 2887571 h 9201245"/>
              <a:gd name="connsiteX16" fmla="*/ 11470158 w 14674910"/>
              <a:gd name="connsiteY16" fmla="*/ 2881371 h 9201245"/>
              <a:gd name="connsiteX17" fmla="*/ 11475118 w 14674910"/>
              <a:gd name="connsiteY17" fmla="*/ 2875172 h 9201245"/>
              <a:gd name="connsiteX18" fmla="*/ 11488755 w 14674910"/>
              <a:gd name="connsiteY18" fmla="*/ 2859053 h 9201245"/>
              <a:gd name="connsiteX19" fmla="*/ 11524707 w 14674910"/>
              <a:gd name="connsiteY19" fmla="*/ 2820615 h 9201245"/>
              <a:gd name="connsiteX20" fmla="*/ 11682156 w 14674910"/>
              <a:gd name="connsiteY20" fmla="*/ 2680504 h 9201245"/>
              <a:gd name="connsiteX21" fmla="*/ 11745383 w 14674910"/>
              <a:gd name="connsiteY21" fmla="*/ 2627187 h 9201245"/>
              <a:gd name="connsiteX22" fmla="*/ 11834645 w 14674910"/>
              <a:gd name="connsiteY22" fmla="*/ 2592470 h 9201245"/>
              <a:gd name="connsiteX23" fmla="*/ 11891673 w 14674910"/>
              <a:gd name="connsiteY23" fmla="*/ 2547832 h 9201245"/>
              <a:gd name="connsiteX24" fmla="*/ 11904071 w 14674910"/>
              <a:gd name="connsiteY24" fmla="*/ 2539153 h 9201245"/>
              <a:gd name="connsiteX25" fmla="*/ 11917708 w 14674910"/>
              <a:gd name="connsiteY25" fmla="*/ 2530475 h 9201245"/>
              <a:gd name="connsiteX26" fmla="*/ 11942502 w 14674910"/>
              <a:gd name="connsiteY26" fmla="*/ 2514354 h 9201245"/>
              <a:gd name="connsiteX27" fmla="*/ 11956140 w 14674910"/>
              <a:gd name="connsiteY27" fmla="*/ 2505675 h 9201245"/>
              <a:gd name="connsiteX28" fmla="*/ 11962338 w 14674910"/>
              <a:gd name="connsiteY28" fmla="*/ 2501956 h 9201245"/>
              <a:gd name="connsiteX29" fmla="*/ 11964818 w 14674910"/>
              <a:gd name="connsiteY29" fmla="*/ 2500716 h 9201245"/>
              <a:gd name="connsiteX30" fmla="*/ 11967298 w 14674910"/>
              <a:gd name="connsiteY30" fmla="*/ 2499476 h 9201245"/>
              <a:gd name="connsiteX31" fmla="*/ 11969776 w 14674910"/>
              <a:gd name="connsiteY31" fmla="*/ 2498236 h 9201245"/>
              <a:gd name="connsiteX32" fmla="*/ 11995814 w 14674910"/>
              <a:gd name="connsiteY32" fmla="*/ 2483356 h 9201245"/>
              <a:gd name="connsiteX33" fmla="*/ 12023086 w 14674910"/>
              <a:gd name="connsiteY33" fmla="*/ 2469718 h 9201245"/>
              <a:gd name="connsiteX34" fmla="*/ 12051602 w 14674910"/>
              <a:gd name="connsiteY34" fmla="*/ 2456079 h 9201245"/>
              <a:gd name="connsiteX35" fmla="*/ 12080114 w 14674910"/>
              <a:gd name="connsiteY35" fmla="*/ 2443679 h 9201245"/>
              <a:gd name="connsiteX36" fmla="*/ 12107390 w 14674910"/>
              <a:gd name="connsiteY36" fmla="*/ 2432520 h 9201245"/>
              <a:gd name="connsiteX37" fmla="*/ 12222686 w 14674910"/>
              <a:gd name="connsiteY37" fmla="*/ 2395323 h 9201245"/>
              <a:gd name="connsiteX38" fmla="*/ 12335502 w 14674910"/>
              <a:gd name="connsiteY38" fmla="*/ 2366804 h 9201245"/>
              <a:gd name="connsiteX39" fmla="*/ 12447082 w 14674910"/>
              <a:gd name="connsiteY39" fmla="*/ 2343246 h 9201245"/>
              <a:gd name="connsiteX40" fmla="*/ 12657838 w 14674910"/>
              <a:gd name="connsiteY40" fmla="*/ 2303568 h 9201245"/>
              <a:gd name="connsiteX41" fmla="*/ 12757018 w 14674910"/>
              <a:gd name="connsiteY41" fmla="*/ 2289930 h 9201245"/>
              <a:gd name="connsiteX42" fmla="*/ 12805370 w 14674910"/>
              <a:gd name="connsiteY42" fmla="*/ 2284970 h 9201245"/>
              <a:gd name="connsiteX43" fmla="*/ 12850000 w 14674910"/>
              <a:gd name="connsiteY43" fmla="*/ 2281250 h 9201245"/>
              <a:gd name="connsiteX44" fmla="*/ 12894630 w 14674910"/>
              <a:gd name="connsiteY44" fmla="*/ 2278770 h 9201245"/>
              <a:gd name="connsiteX45" fmla="*/ 12936782 w 14674910"/>
              <a:gd name="connsiteY45" fmla="*/ 2277530 h 9201245"/>
              <a:gd name="connsiteX46" fmla="*/ 12976454 w 14674910"/>
              <a:gd name="connsiteY46" fmla="*/ 2278770 h 9201245"/>
              <a:gd name="connsiteX47" fmla="*/ 13014886 w 14674910"/>
              <a:gd name="connsiteY47" fmla="*/ 2280010 h 9201245"/>
              <a:gd name="connsiteX48" fmla="*/ 13049598 w 14674910"/>
              <a:gd name="connsiteY48" fmla="*/ 2282490 h 9201245"/>
              <a:gd name="connsiteX49" fmla="*/ 13083072 w 14674910"/>
              <a:gd name="connsiteY49" fmla="*/ 2286210 h 9201245"/>
              <a:gd name="connsiteX50" fmla="*/ 13140102 w 14674910"/>
              <a:gd name="connsiteY50" fmla="*/ 2294888 h 9201245"/>
              <a:gd name="connsiteX51" fmla="*/ 13185972 w 14674910"/>
              <a:gd name="connsiteY51" fmla="*/ 2303568 h 9201245"/>
              <a:gd name="connsiteX52" fmla="*/ 13218206 w 14674910"/>
              <a:gd name="connsiteY52" fmla="*/ 2313488 h 9201245"/>
              <a:gd name="connsiteX53" fmla="*/ 13246718 w 14674910"/>
              <a:gd name="connsiteY53" fmla="*/ 2320928 h 9201245"/>
              <a:gd name="connsiteX54" fmla="*/ 13218206 w 14674910"/>
              <a:gd name="connsiteY54" fmla="*/ 2315968 h 9201245"/>
              <a:gd name="connsiteX55" fmla="*/ 13137622 w 14674910"/>
              <a:gd name="connsiteY55" fmla="*/ 2307288 h 9201245"/>
              <a:gd name="connsiteX56" fmla="*/ 13081834 w 14674910"/>
              <a:gd name="connsiteY56" fmla="*/ 2306048 h 9201245"/>
              <a:gd name="connsiteX57" fmla="*/ 13048358 w 14674910"/>
              <a:gd name="connsiteY57" fmla="*/ 2304808 h 9201245"/>
              <a:gd name="connsiteX58" fmla="*/ 13014886 w 14674910"/>
              <a:gd name="connsiteY58" fmla="*/ 2306048 h 9201245"/>
              <a:gd name="connsiteX59" fmla="*/ 12853718 w 14674910"/>
              <a:gd name="connsiteY59" fmla="*/ 2319687 h 9201245"/>
              <a:gd name="connsiteX60" fmla="*/ 12810328 w 14674910"/>
              <a:gd name="connsiteY60" fmla="*/ 2327127 h 9201245"/>
              <a:gd name="connsiteX61" fmla="*/ 12764456 w 14674910"/>
              <a:gd name="connsiteY61" fmla="*/ 2334566 h 9201245"/>
              <a:gd name="connsiteX62" fmla="*/ 12716106 w 14674910"/>
              <a:gd name="connsiteY62" fmla="*/ 2343246 h 9201245"/>
              <a:gd name="connsiteX63" fmla="*/ 12667756 w 14674910"/>
              <a:gd name="connsiteY63" fmla="*/ 2353165 h 9201245"/>
              <a:gd name="connsiteX64" fmla="*/ 12460718 w 14674910"/>
              <a:gd name="connsiteY64" fmla="*/ 2401522 h 9201245"/>
              <a:gd name="connsiteX65" fmla="*/ 12351622 w 14674910"/>
              <a:gd name="connsiteY65" fmla="*/ 2427561 h 9201245"/>
              <a:gd name="connsiteX66" fmla="*/ 12240042 w 14674910"/>
              <a:gd name="connsiteY66" fmla="*/ 2457318 h 9201245"/>
              <a:gd name="connsiteX67" fmla="*/ 12132186 w 14674910"/>
              <a:gd name="connsiteY67" fmla="*/ 2494516 h 9201245"/>
              <a:gd name="connsiteX68" fmla="*/ 12104910 w 14674910"/>
              <a:gd name="connsiteY68" fmla="*/ 2505675 h 9201245"/>
              <a:gd name="connsiteX69" fmla="*/ 12078874 w 14674910"/>
              <a:gd name="connsiteY69" fmla="*/ 2518075 h 9201245"/>
              <a:gd name="connsiteX70" fmla="*/ 12054082 w 14674910"/>
              <a:gd name="connsiteY70" fmla="*/ 2530475 h 9201245"/>
              <a:gd name="connsiteX71" fmla="*/ 12028046 w 14674910"/>
              <a:gd name="connsiteY71" fmla="*/ 2541633 h 9201245"/>
              <a:gd name="connsiteX72" fmla="*/ 12002012 w 14674910"/>
              <a:gd name="connsiteY72" fmla="*/ 2556512 h 9201245"/>
              <a:gd name="connsiteX73" fmla="*/ 11999530 w 14674910"/>
              <a:gd name="connsiteY73" fmla="*/ 2557752 h 9201245"/>
              <a:gd name="connsiteX74" fmla="*/ 11998290 w 14674910"/>
              <a:gd name="connsiteY74" fmla="*/ 2558992 h 9201245"/>
              <a:gd name="connsiteX75" fmla="*/ 11995814 w 14674910"/>
              <a:gd name="connsiteY75" fmla="*/ 2560232 h 9201245"/>
              <a:gd name="connsiteX76" fmla="*/ 11990854 w 14674910"/>
              <a:gd name="connsiteY76" fmla="*/ 2563952 h 9201245"/>
              <a:gd name="connsiteX77" fmla="*/ 11978454 w 14674910"/>
              <a:gd name="connsiteY77" fmla="*/ 2570151 h 9201245"/>
              <a:gd name="connsiteX78" fmla="*/ 11954898 w 14674910"/>
              <a:gd name="connsiteY78" fmla="*/ 2586270 h 9201245"/>
              <a:gd name="connsiteX79" fmla="*/ 11942502 w 14674910"/>
              <a:gd name="connsiteY79" fmla="*/ 2593710 h 9201245"/>
              <a:gd name="connsiteX80" fmla="*/ 11931346 w 14674910"/>
              <a:gd name="connsiteY80" fmla="*/ 2602389 h 9201245"/>
              <a:gd name="connsiteX81" fmla="*/ 11895393 w 14674910"/>
              <a:gd name="connsiteY81" fmla="*/ 2628427 h 9201245"/>
              <a:gd name="connsiteX82" fmla="*/ 11656121 w 14674910"/>
              <a:gd name="connsiteY82" fmla="*/ 2918569 h 9201245"/>
              <a:gd name="connsiteX83" fmla="*/ 11653642 w 14674910"/>
              <a:gd name="connsiteY83" fmla="*/ 2919809 h 9201245"/>
              <a:gd name="connsiteX84" fmla="*/ 11581736 w 14674910"/>
              <a:gd name="connsiteY84" fmla="*/ 3095877 h 9201245"/>
              <a:gd name="connsiteX85" fmla="*/ 12490474 w 14674910"/>
              <a:gd name="connsiteY85" fmla="*/ 3073559 h 9201245"/>
              <a:gd name="connsiteX86" fmla="*/ 12501630 w 14674910"/>
              <a:gd name="connsiteY86" fmla="*/ 3069839 h 9201245"/>
              <a:gd name="connsiteX87" fmla="*/ 12667756 w 14674910"/>
              <a:gd name="connsiteY87" fmla="*/ 3072319 h 9201245"/>
              <a:gd name="connsiteX88" fmla="*/ 12639242 w 14674910"/>
              <a:gd name="connsiteY88" fmla="*/ 3080999 h 9201245"/>
              <a:gd name="connsiteX89" fmla="*/ 13369454 w 14674910"/>
              <a:gd name="connsiteY89" fmla="*/ 3192592 h 9201245"/>
              <a:gd name="connsiteX90" fmla="*/ 13379374 w 14674910"/>
              <a:gd name="connsiteY90" fmla="*/ 3192592 h 9201245"/>
              <a:gd name="connsiteX91" fmla="*/ 13385570 w 14674910"/>
              <a:gd name="connsiteY91" fmla="*/ 3192592 h 9201245"/>
              <a:gd name="connsiteX92" fmla="*/ 13399208 w 14674910"/>
              <a:gd name="connsiteY92" fmla="*/ 3193831 h 9201245"/>
              <a:gd name="connsiteX93" fmla="*/ 13422764 w 14674910"/>
              <a:gd name="connsiteY93" fmla="*/ 3192592 h 9201245"/>
              <a:gd name="connsiteX94" fmla="*/ 13503348 w 14674910"/>
              <a:gd name="connsiteY94" fmla="*/ 3219869 h 9201245"/>
              <a:gd name="connsiteX95" fmla="*/ 13552938 w 14674910"/>
              <a:gd name="connsiteY95" fmla="*/ 3252108 h 9201245"/>
              <a:gd name="connsiteX96" fmla="*/ 13556656 w 14674910"/>
              <a:gd name="connsiteY96" fmla="*/ 3253347 h 9201245"/>
              <a:gd name="connsiteX97" fmla="*/ 13552938 w 14674910"/>
              <a:gd name="connsiteY97" fmla="*/ 3253347 h 9201245"/>
              <a:gd name="connsiteX98" fmla="*/ 13561616 w 14674910"/>
              <a:gd name="connsiteY98" fmla="*/ 3257068 h 9201245"/>
              <a:gd name="connsiteX99" fmla="*/ 13613686 w 14674910"/>
              <a:gd name="connsiteY99" fmla="*/ 3279385 h 9201245"/>
              <a:gd name="connsiteX100" fmla="*/ 14002966 w 14674910"/>
              <a:gd name="connsiteY100" fmla="*/ 3606725 h 9201245"/>
              <a:gd name="connsiteX101" fmla="*/ 13182254 w 14674910"/>
              <a:gd name="connsiteY101" fmla="*/ 3229789 h 9201245"/>
              <a:gd name="connsiteX102" fmla="*/ 12759498 w 14674910"/>
              <a:gd name="connsiteY102" fmla="*/ 3202511 h 9201245"/>
              <a:gd name="connsiteX103" fmla="*/ 12687594 w 14674910"/>
              <a:gd name="connsiteY103" fmla="*/ 3193831 h 9201245"/>
              <a:gd name="connsiteX104" fmla="*/ 12618166 w 14674910"/>
              <a:gd name="connsiteY104" fmla="*/ 3202511 h 9201245"/>
              <a:gd name="connsiteX105" fmla="*/ 12241282 w 14674910"/>
              <a:gd name="connsiteY105" fmla="*/ 3231029 h 9201245"/>
              <a:gd name="connsiteX106" fmla="*/ 11807370 w 14674910"/>
              <a:gd name="connsiteY106" fmla="*/ 3286825 h 9201245"/>
              <a:gd name="connsiteX107" fmla="*/ 11719349 w 14674910"/>
              <a:gd name="connsiteY107" fmla="*/ 3302944 h 9201245"/>
              <a:gd name="connsiteX108" fmla="*/ 11430487 w 14674910"/>
              <a:gd name="connsiteY108" fmla="*/ 3393458 h 9201245"/>
              <a:gd name="connsiteX109" fmla="*/ 11439165 w 14674910"/>
              <a:gd name="connsiteY109" fmla="*/ 3392219 h 9201245"/>
              <a:gd name="connsiteX110" fmla="*/ 11451563 w 14674910"/>
              <a:gd name="connsiteY110" fmla="*/ 3392219 h 9201245"/>
              <a:gd name="connsiteX111" fmla="*/ 11387096 w 14674910"/>
              <a:gd name="connsiteY111" fmla="*/ 3414537 h 9201245"/>
              <a:gd name="connsiteX112" fmla="*/ 11359821 w 14674910"/>
              <a:gd name="connsiteY112" fmla="*/ 3428176 h 9201245"/>
              <a:gd name="connsiteX113" fmla="*/ 11168900 w 14674910"/>
              <a:gd name="connsiteY113" fmla="*/ 3553408 h 9201245"/>
              <a:gd name="connsiteX114" fmla="*/ 13466154 w 14674910"/>
              <a:gd name="connsiteY114" fmla="*/ 4081615 h 9201245"/>
              <a:gd name="connsiteX115" fmla="*/ 13504590 w 14674910"/>
              <a:gd name="connsiteY115" fmla="*/ 4075415 h 9201245"/>
              <a:gd name="connsiteX116" fmla="*/ 13552938 w 14674910"/>
              <a:gd name="connsiteY116" fmla="*/ 4089054 h 9201245"/>
              <a:gd name="connsiteX117" fmla="*/ 13633522 w 14674910"/>
              <a:gd name="connsiteY117" fmla="*/ 4115093 h 9201245"/>
              <a:gd name="connsiteX118" fmla="*/ 13621126 w 14674910"/>
              <a:gd name="connsiteY118" fmla="*/ 4116332 h 9201245"/>
              <a:gd name="connsiteX119" fmla="*/ 13666994 w 14674910"/>
              <a:gd name="connsiteY119" fmla="*/ 4131211 h 9201245"/>
              <a:gd name="connsiteX120" fmla="*/ 14124462 w 14674910"/>
              <a:gd name="connsiteY120" fmla="*/ 4395314 h 9201245"/>
              <a:gd name="connsiteX121" fmla="*/ 14150496 w 14674910"/>
              <a:gd name="connsiteY121" fmla="*/ 4422593 h 9201245"/>
              <a:gd name="connsiteX122" fmla="*/ 14394726 w 14674910"/>
              <a:gd name="connsiteY122" fmla="*/ 4638338 h 9201245"/>
              <a:gd name="connsiteX123" fmla="*/ 14674910 w 14674910"/>
              <a:gd name="connsiteY123" fmla="*/ 4976837 h 9201245"/>
              <a:gd name="connsiteX124" fmla="*/ 14202566 w 14674910"/>
              <a:gd name="connsiteY124" fmla="*/ 4575103 h 9201245"/>
              <a:gd name="connsiteX125" fmla="*/ 14191408 w 14674910"/>
              <a:gd name="connsiteY125" fmla="*/ 4562704 h 9201245"/>
              <a:gd name="connsiteX126" fmla="*/ 14073632 w 14674910"/>
              <a:gd name="connsiteY126" fmla="*/ 4482109 h 9201245"/>
              <a:gd name="connsiteX127" fmla="*/ 14024042 w 14674910"/>
              <a:gd name="connsiteY127" fmla="*/ 4458551 h 9201245"/>
              <a:gd name="connsiteX128" fmla="*/ 13666994 w 14674910"/>
              <a:gd name="connsiteY128" fmla="*/ 4277522 h 9201245"/>
              <a:gd name="connsiteX129" fmla="*/ 12254918 w 14674910"/>
              <a:gd name="connsiteY129" fmla="*/ 4160969 h 9201245"/>
              <a:gd name="connsiteX130" fmla="*/ 12221448 w 14674910"/>
              <a:gd name="connsiteY130" fmla="*/ 4159729 h 9201245"/>
              <a:gd name="connsiteX131" fmla="*/ 12226406 w 14674910"/>
              <a:gd name="connsiteY131" fmla="*/ 4162209 h 9201245"/>
              <a:gd name="connsiteX132" fmla="*/ 11969776 w 14674910"/>
              <a:gd name="connsiteY132" fmla="*/ 4127491 h 9201245"/>
              <a:gd name="connsiteX133" fmla="*/ 11968538 w 14674910"/>
              <a:gd name="connsiteY133" fmla="*/ 4126251 h 9201245"/>
              <a:gd name="connsiteX134" fmla="*/ 10685397 w 14674910"/>
              <a:gd name="connsiteY134" fmla="*/ 3710878 h 9201245"/>
              <a:gd name="connsiteX135" fmla="*/ 10942025 w 14674910"/>
              <a:gd name="connsiteY135" fmla="*/ 3997300 h 9201245"/>
              <a:gd name="connsiteX136" fmla="*/ 11088316 w 14674910"/>
              <a:gd name="connsiteY136" fmla="*/ 4132451 h 9201245"/>
              <a:gd name="connsiteX137" fmla="*/ 11089555 w 14674910"/>
              <a:gd name="connsiteY137" fmla="*/ 4133691 h 9201245"/>
              <a:gd name="connsiteX138" fmla="*/ 11069720 w 14674910"/>
              <a:gd name="connsiteY138" fmla="*/ 4122532 h 9201245"/>
              <a:gd name="connsiteX139" fmla="*/ 11651162 w 14674910"/>
              <a:gd name="connsiteY139" fmla="*/ 4570143 h 9201245"/>
              <a:gd name="connsiteX140" fmla="*/ 11208572 w 14674910"/>
              <a:gd name="connsiteY140" fmla="*/ 4317199 h 9201245"/>
              <a:gd name="connsiteX141" fmla="*/ 10622170 w 14674910"/>
              <a:gd name="connsiteY141" fmla="*/ 3926625 h 9201245"/>
              <a:gd name="connsiteX142" fmla="*/ 10594896 w 14674910"/>
              <a:gd name="connsiteY142" fmla="*/ 3911745 h 9201245"/>
              <a:gd name="connsiteX143" fmla="*/ 9852286 w 14674910"/>
              <a:gd name="connsiteY143" fmla="*/ 3477773 h 9201245"/>
              <a:gd name="connsiteX144" fmla="*/ 9370023 w 14674910"/>
              <a:gd name="connsiteY144" fmla="*/ 3269467 h 9201245"/>
              <a:gd name="connsiteX145" fmla="*/ 9305556 w 14674910"/>
              <a:gd name="connsiteY145" fmla="*/ 3217389 h 9201245"/>
              <a:gd name="connsiteX146" fmla="*/ 9008017 w 14674910"/>
              <a:gd name="connsiteY146" fmla="*/ 3124395 h 9201245"/>
              <a:gd name="connsiteX147" fmla="*/ 9006777 w 14674910"/>
              <a:gd name="connsiteY147" fmla="*/ 3124395 h 9201245"/>
              <a:gd name="connsiteX148" fmla="*/ 8999338 w 14674910"/>
              <a:gd name="connsiteY148" fmla="*/ 3118197 h 9201245"/>
              <a:gd name="connsiteX149" fmla="*/ 8991899 w 14674910"/>
              <a:gd name="connsiteY149" fmla="*/ 3111997 h 9201245"/>
              <a:gd name="connsiteX150" fmla="*/ 7907120 w 14674910"/>
              <a:gd name="connsiteY150" fmla="*/ 2674304 h 9201245"/>
              <a:gd name="connsiteX151" fmla="*/ 7928194 w 14674910"/>
              <a:gd name="connsiteY151" fmla="*/ 2995443 h 9201245"/>
              <a:gd name="connsiteX152" fmla="*/ 7929435 w 14674910"/>
              <a:gd name="connsiteY152" fmla="*/ 2996684 h 9201245"/>
              <a:gd name="connsiteX153" fmla="*/ 7936872 w 14674910"/>
              <a:gd name="connsiteY153" fmla="*/ 3006603 h 9201245"/>
              <a:gd name="connsiteX154" fmla="*/ 7960429 w 14674910"/>
              <a:gd name="connsiteY154" fmla="*/ 3082238 h 9201245"/>
              <a:gd name="connsiteX155" fmla="*/ 7943072 w 14674910"/>
              <a:gd name="connsiteY155" fmla="*/ 3054961 h 9201245"/>
              <a:gd name="connsiteX156" fmla="*/ 7935634 w 14674910"/>
              <a:gd name="connsiteY156" fmla="*/ 3040081 h 9201245"/>
              <a:gd name="connsiteX157" fmla="*/ 8183583 w 14674910"/>
              <a:gd name="connsiteY157" fmla="*/ 3648882 h 9201245"/>
              <a:gd name="connsiteX158" fmla="*/ 8198460 w 14674910"/>
              <a:gd name="connsiteY158" fmla="*/ 3657562 h 9201245"/>
              <a:gd name="connsiteX159" fmla="*/ 8235654 w 14674910"/>
              <a:gd name="connsiteY159" fmla="*/ 3714598 h 9201245"/>
              <a:gd name="connsiteX160" fmla="*/ 8286483 w 14674910"/>
              <a:gd name="connsiteY160" fmla="*/ 3770394 h 9201245"/>
              <a:gd name="connsiteX161" fmla="*/ 9459285 w 14674910"/>
              <a:gd name="connsiteY161" fmla="*/ 4123772 h 9201245"/>
              <a:gd name="connsiteX162" fmla="*/ 9397298 w 14674910"/>
              <a:gd name="connsiteY162" fmla="*/ 4153530 h 9201245"/>
              <a:gd name="connsiteX163" fmla="*/ 9376223 w 14674910"/>
              <a:gd name="connsiteY163" fmla="*/ 4158489 h 9201245"/>
              <a:gd name="connsiteX164" fmla="*/ 9238610 w 14674910"/>
              <a:gd name="connsiteY164" fmla="*/ 4213046 h 9201245"/>
              <a:gd name="connsiteX165" fmla="*/ 9229932 w 14674910"/>
              <a:gd name="connsiteY165" fmla="*/ 4211806 h 9201245"/>
              <a:gd name="connsiteX166" fmla="*/ 9224973 w 14674910"/>
              <a:gd name="connsiteY166" fmla="*/ 4211806 h 9201245"/>
              <a:gd name="connsiteX167" fmla="*/ 8862966 w 14674910"/>
              <a:gd name="connsiteY167" fmla="*/ 4267603 h 9201245"/>
              <a:gd name="connsiteX168" fmla="*/ 9423333 w 14674910"/>
              <a:gd name="connsiteY168" fmla="*/ 4697855 h 9201245"/>
              <a:gd name="connsiteX169" fmla="*/ 9424572 w 14674910"/>
              <a:gd name="connsiteY169" fmla="*/ 4699095 h 9201245"/>
              <a:gd name="connsiteX170" fmla="*/ 9636570 w 14674910"/>
              <a:gd name="connsiteY170" fmla="*/ 4834246 h 9201245"/>
              <a:gd name="connsiteX171" fmla="*/ 10669281 w 14674910"/>
              <a:gd name="connsiteY171" fmla="*/ 5208702 h 9201245"/>
              <a:gd name="connsiteX172" fmla="*/ 11414370 w 14674910"/>
              <a:gd name="connsiteY172" fmla="*/ 5193823 h 9201245"/>
              <a:gd name="connsiteX173" fmla="*/ 11440405 w 14674910"/>
              <a:gd name="connsiteY173" fmla="*/ 5195063 h 9201245"/>
              <a:gd name="connsiteX174" fmla="*/ 11667279 w 14674910"/>
              <a:gd name="connsiteY174" fmla="*/ 5186383 h 9201245"/>
              <a:gd name="connsiteX175" fmla="*/ 12310710 w 14674910"/>
              <a:gd name="connsiteY175" fmla="*/ 5341373 h 9201245"/>
              <a:gd name="connsiteX176" fmla="*/ 12315668 w 14674910"/>
              <a:gd name="connsiteY176" fmla="*/ 5341373 h 9201245"/>
              <a:gd name="connsiteX177" fmla="*/ 12318146 w 14674910"/>
              <a:gd name="connsiteY177" fmla="*/ 5343853 h 9201245"/>
              <a:gd name="connsiteX178" fmla="*/ 12313186 w 14674910"/>
              <a:gd name="connsiteY178" fmla="*/ 5343853 h 9201245"/>
              <a:gd name="connsiteX179" fmla="*/ 12323106 w 14674910"/>
              <a:gd name="connsiteY179" fmla="*/ 5352532 h 9201245"/>
              <a:gd name="connsiteX180" fmla="*/ 12382616 w 14674910"/>
              <a:gd name="connsiteY180" fmla="*/ 5404610 h 9201245"/>
              <a:gd name="connsiteX181" fmla="*/ 12507830 w 14674910"/>
              <a:gd name="connsiteY181" fmla="*/ 5595557 h 9201245"/>
              <a:gd name="connsiteX182" fmla="*/ 12536342 w 14674910"/>
              <a:gd name="connsiteY182" fmla="*/ 5674912 h 9201245"/>
              <a:gd name="connsiteX183" fmla="*/ 12547502 w 14674910"/>
              <a:gd name="connsiteY183" fmla="*/ 5697231 h 9201245"/>
              <a:gd name="connsiteX184" fmla="*/ 12548742 w 14674910"/>
              <a:gd name="connsiteY184" fmla="*/ 5700950 h 9201245"/>
              <a:gd name="connsiteX185" fmla="*/ 12552458 w 14674910"/>
              <a:gd name="connsiteY185" fmla="*/ 5714590 h 9201245"/>
              <a:gd name="connsiteX186" fmla="*/ 12531382 w 14674910"/>
              <a:gd name="connsiteY186" fmla="*/ 5705910 h 9201245"/>
              <a:gd name="connsiteX187" fmla="*/ 12390052 w 14674910"/>
              <a:gd name="connsiteY187" fmla="*/ 5537281 h 9201245"/>
              <a:gd name="connsiteX188" fmla="*/ 11460241 w 14674910"/>
              <a:gd name="connsiteY188" fmla="*/ 5403369 h 9201245"/>
              <a:gd name="connsiteX189" fmla="*/ 11788774 w 14674910"/>
              <a:gd name="connsiteY189" fmla="*/ 5838582 h 9201245"/>
              <a:gd name="connsiteX190" fmla="*/ 11806131 w 14674910"/>
              <a:gd name="connsiteY190" fmla="*/ 5857181 h 9201245"/>
              <a:gd name="connsiteX191" fmla="*/ 11842083 w 14674910"/>
              <a:gd name="connsiteY191" fmla="*/ 5955134 h 9201245"/>
              <a:gd name="connsiteX192" fmla="*/ 11832166 w 14674910"/>
              <a:gd name="connsiteY192" fmla="*/ 5943974 h 9201245"/>
              <a:gd name="connsiteX193" fmla="*/ 11951182 w 14674910"/>
              <a:gd name="connsiteY193" fmla="*/ 6405225 h 9201245"/>
              <a:gd name="connsiteX194" fmla="*/ 11972258 w 14674910"/>
              <a:gd name="connsiteY194" fmla="*/ 6756122 h 9201245"/>
              <a:gd name="connsiteX195" fmla="*/ 11977214 w 14674910"/>
              <a:gd name="connsiteY195" fmla="*/ 6883834 h 9201245"/>
              <a:gd name="connsiteX196" fmla="*/ 11982174 w 14674910"/>
              <a:gd name="connsiteY196" fmla="*/ 7054944 h 9201245"/>
              <a:gd name="connsiteX197" fmla="*/ 11978454 w 14674910"/>
              <a:gd name="connsiteY197" fmla="*/ 7099580 h 9201245"/>
              <a:gd name="connsiteX198" fmla="*/ 11993334 w 14674910"/>
              <a:gd name="connsiteY198" fmla="*/ 7369882 h 9201245"/>
              <a:gd name="connsiteX199" fmla="*/ 11994574 w 14674910"/>
              <a:gd name="connsiteY199" fmla="*/ 7376082 h 9201245"/>
              <a:gd name="connsiteX200" fmla="*/ 12004490 w 14674910"/>
              <a:gd name="connsiteY200" fmla="*/ 7487676 h 9201245"/>
              <a:gd name="connsiteX201" fmla="*/ 12046642 w 14674910"/>
              <a:gd name="connsiteY201" fmla="*/ 7759219 h 9201245"/>
              <a:gd name="connsiteX202" fmla="*/ 12077636 w 14674910"/>
              <a:gd name="connsiteY202" fmla="*/ 7883211 h 9201245"/>
              <a:gd name="connsiteX203" fmla="*/ 12090034 w 14674910"/>
              <a:gd name="connsiteY203" fmla="*/ 7922887 h 9201245"/>
              <a:gd name="connsiteX204" fmla="*/ 12070198 w 14674910"/>
              <a:gd name="connsiteY204" fmla="*/ 7927846 h 9201245"/>
              <a:gd name="connsiteX205" fmla="*/ 12056562 w 14674910"/>
              <a:gd name="connsiteY205" fmla="*/ 7895609 h 9201245"/>
              <a:gd name="connsiteX206" fmla="*/ 12029286 w 14674910"/>
              <a:gd name="connsiteY206" fmla="*/ 7812535 h 9201245"/>
              <a:gd name="connsiteX207" fmla="*/ 11985894 w 14674910"/>
              <a:gd name="connsiteY207" fmla="*/ 7635226 h 9201245"/>
              <a:gd name="connsiteX208" fmla="*/ 11969776 w 14674910"/>
              <a:gd name="connsiteY208" fmla="*/ 7550913 h 9201245"/>
              <a:gd name="connsiteX209" fmla="*/ 11966058 w 14674910"/>
              <a:gd name="connsiteY209" fmla="*/ 7536033 h 9201245"/>
              <a:gd name="connsiteX210" fmla="*/ 11943742 w 14674910"/>
              <a:gd name="connsiteY210" fmla="*/ 7315327 h 9201245"/>
              <a:gd name="connsiteX211" fmla="*/ 11922667 w 14674910"/>
              <a:gd name="connsiteY211" fmla="*/ 6799520 h 9201245"/>
              <a:gd name="connsiteX212" fmla="*/ 11869358 w 14674910"/>
              <a:gd name="connsiteY212" fmla="*/ 6296112 h 9201245"/>
              <a:gd name="connsiteX213" fmla="*/ 11736705 w 14674910"/>
              <a:gd name="connsiteY213" fmla="*/ 6023330 h 9201245"/>
              <a:gd name="connsiteX214" fmla="*/ 10959382 w 14674910"/>
              <a:gd name="connsiteY214" fmla="*/ 5460406 h 9201245"/>
              <a:gd name="connsiteX215" fmla="*/ 10903593 w 14674910"/>
              <a:gd name="connsiteY215" fmla="*/ 5449247 h 9201245"/>
              <a:gd name="connsiteX216" fmla="*/ 10775899 w 14674910"/>
              <a:gd name="connsiteY216" fmla="*/ 5445526 h 9201245"/>
              <a:gd name="connsiteX217" fmla="*/ 10525470 w 14674910"/>
              <a:gd name="connsiteY217" fmla="*/ 5462886 h 9201245"/>
              <a:gd name="connsiteX218" fmla="*/ 10539107 w 14674910"/>
              <a:gd name="connsiteY218" fmla="*/ 5694751 h 9201245"/>
              <a:gd name="connsiteX219" fmla="*/ 10546545 w 14674910"/>
              <a:gd name="connsiteY219" fmla="*/ 5703430 h 9201245"/>
              <a:gd name="connsiteX220" fmla="*/ 10550264 w 14674910"/>
              <a:gd name="connsiteY220" fmla="*/ 5760466 h 9201245"/>
              <a:gd name="connsiteX221" fmla="*/ 10542826 w 14674910"/>
              <a:gd name="connsiteY221" fmla="*/ 5748067 h 9201245"/>
              <a:gd name="connsiteX222" fmla="*/ 10618451 w 14674910"/>
              <a:gd name="connsiteY222" fmla="*/ 6061767 h 9201245"/>
              <a:gd name="connsiteX223" fmla="*/ 10728788 w 14674910"/>
              <a:gd name="connsiteY223" fmla="*/ 6358108 h 9201245"/>
              <a:gd name="connsiteX224" fmla="*/ 10734988 w 14674910"/>
              <a:gd name="connsiteY224" fmla="*/ 6370507 h 9201245"/>
              <a:gd name="connsiteX225" fmla="*/ 10799454 w 14674910"/>
              <a:gd name="connsiteY225" fmla="*/ 6524258 h 9201245"/>
              <a:gd name="connsiteX226" fmla="*/ 10991615 w 14674910"/>
              <a:gd name="connsiteY226" fmla="*/ 6904913 h 9201245"/>
              <a:gd name="connsiteX227" fmla="*/ 11090796 w 14674910"/>
              <a:gd name="connsiteY227" fmla="*/ 7089660 h 9201245"/>
              <a:gd name="connsiteX228" fmla="*/ 11230887 w 14674910"/>
              <a:gd name="connsiteY228" fmla="*/ 7676143 h 9201245"/>
              <a:gd name="connsiteX229" fmla="*/ 11214770 w 14674910"/>
              <a:gd name="connsiteY229" fmla="*/ 7730700 h 9201245"/>
              <a:gd name="connsiteX230" fmla="*/ 11194934 w 14674910"/>
              <a:gd name="connsiteY230" fmla="*/ 7881970 h 9201245"/>
              <a:gd name="connsiteX231" fmla="*/ 11144104 w 14674910"/>
              <a:gd name="connsiteY231" fmla="*/ 7681103 h 9201245"/>
              <a:gd name="connsiteX232" fmla="*/ 11061042 w 14674910"/>
              <a:gd name="connsiteY232" fmla="*/ 7333925 h 9201245"/>
              <a:gd name="connsiteX233" fmla="*/ 10970540 w 14674910"/>
              <a:gd name="connsiteY233" fmla="*/ 7076022 h 9201245"/>
              <a:gd name="connsiteX234" fmla="*/ 10922189 w 14674910"/>
              <a:gd name="connsiteY234" fmla="*/ 6997908 h 9201245"/>
              <a:gd name="connsiteX235" fmla="*/ 10680439 w 14674910"/>
              <a:gd name="connsiteY235" fmla="*/ 6562695 h 9201245"/>
              <a:gd name="connsiteX236" fmla="*/ 10606054 w 14674910"/>
              <a:gd name="connsiteY236" fmla="*/ 6416384 h 9201245"/>
              <a:gd name="connsiteX237" fmla="*/ 10556464 w 14674910"/>
              <a:gd name="connsiteY237" fmla="*/ 6340750 h 9201245"/>
              <a:gd name="connsiteX238" fmla="*/ 10475880 w 14674910"/>
              <a:gd name="connsiteY238" fmla="*/ 6189478 h 9201245"/>
              <a:gd name="connsiteX239" fmla="*/ 10447366 w 14674910"/>
              <a:gd name="connsiteY239" fmla="*/ 6165920 h 9201245"/>
              <a:gd name="connsiteX240" fmla="*/ 10438687 w 14674910"/>
              <a:gd name="connsiteY240" fmla="*/ 6147322 h 9201245"/>
              <a:gd name="connsiteX241" fmla="*/ 10434968 w 14674910"/>
              <a:gd name="connsiteY241" fmla="*/ 6136162 h 9201245"/>
              <a:gd name="connsiteX242" fmla="*/ 10431249 w 14674910"/>
              <a:gd name="connsiteY242" fmla="*/ 6120043 h 9201245"/>
              <a:gd name="connsiteX243" fmla="*/ 10366782 w 14674910"/>
              <a:gd name="connsiteY243" fmla="*/ 5953894 h 9201245"/>
              <a:gd name="connsiteX244" fmla="*/ 10283718 w 14674910"/>
              <a:gd name="connsiteY244" fmla="*/ 5636474 h 9201245"/>
              <a:gd name="connsiteX245" fmla="*/ 10226690 w 14674910"/>
              <a:gd name="connsiteY245" fmla="*/ 5517442 h 9201245"/>
              <a:gd name="connsiteX246" fmla="*/ 9604336 w 14674910"/>
              <a:gd name="connsiteY246" fmla="*/ 5053712 h 9201245"/>
              <a:gd name="connsiteX247" fmla="*/ 9832450 w 14674910"/>
              <a:gd name="connsiteY247" fmla="*/ 5982412 h 9201245"/>
              <a:gd name="connsiteX248" fmla="*/ 9816333 w 14674910"/>
              <a:gd name="connsiteY248" fmla="*/ 5973733 h 9201245"/>
              <a:gd name="connsiteX249" fmla="*/ 9531190 w 14674910"/>
              <a:gd name="connsiteY249" fmla="*/ 5555880 h 9201245"/>
              <a:gd name="connsiteX250" fmla="*/ 9384901 w 14674910"/>
              <a:gd name="connsiteY250" fmla="*/ 5109508 h 9201245"/>
              <a:gd name="connsiteX251" fmla="*/ 9381181 w 14674910"/>
              <a:gd name="connsiteY251" fmla="*/ 5076030 h 9201245"/>
              <a:gd name="connsiteX252" fmla="*/ 9308036 w 14674910"/>
              <a:gd name="connsiteY252" fmla="*/ 4949559 h 9201245"/>
              <a:gd name="connsiteX253" fmla="*/ 9205136 w 14674910"/>
              <a:gd name="connsiteY253" fmla="*/ 4846646 h 9201245"/>
              <a:gd name="connsiteX254" fmla="*/ 9192739 w 14674910"/>
              <a:gd name="connsiteY254" fmla="*/ 4835486 h 9201245"/>
              <a:gd name="connsiteX255" fmla="*/ 8955947 w 14674910"/>
              <a:gd name="connsiteY255" fmla="*/ 4628419 h 9201245"/>
              <a:gd name="connsiteX256" fmla="*/ 8846849 w 14674910"/>
              <a:gd name="connsiteY256" fmla="*/ 4518067 h 9201245"/>
              <a:gd name="connsiteX257" fmla="*/ 8416656 w 14674910"/>
              <a:gd name="connsiteY257" fmla="*/ 4313479 h 9201245"/>
              <a:gd name="connsiteX258" fmla="*/ 8179864 w 14674910"/>
              <a:gd name="connsiteY258" fmla="*/ 4159729 h 9201245"/>
              <a:gd name="connsiteX259" fmla="*/ 8171186 w 14674910"/>
              <a:gd name="connsiteY259" fmla="*/ 4148570 h 9201245"/>
              <a:gd name="connsiteX260" fmla="*/ 7971586 w 14674910"/>
              <a:gd name="connsiteY260" fmla="*/ 3966302 h 9201245"/>
              <a:gd name="connsiteX261" fmla="*/ 7970346 w 14674910"/>
              <a:gd name="connsiteY261" fmla="*/ 3966302 h 9201245"/>
              <a:gd name="connsiteX262" fmla="*/ 7325677 w 14674910"/>
              <a:gd name="connsiteY262" fmla="*/ 3265747 h 9201245"/>
              <a:gd name="connsiteX263" fmla="*/ 6642575 w 14674910"/>
              <a:gd name="connsiteY263" fmla="*/ 3363700 h 9201245"/>
              <a:gd name="connsiteX264" fmla="*/ 6164032 w 14674910"/>
              <a:gd name="connsiteY264" fmla="*/ 3958862 h 9201245"/>
              <a:gd name="connsiteX265" fmla="*/ 6364871 w 14674910"/>
              <a:gd name="connsiteY265" fmla="*/ 4172129 h 9201245"/>
              <a:gd name="connsiteX266" fmla="*/ 6471489 w 14674910"/>
              <a:gd name="connsiteY266" fmla="*/ 4211806 h 9201245"/>
              <a:gd name="connsiteX267" fmla="*/ 6511162 w 14674910"/>
              <a:gd name="connsiteY267" fmla="*/ 4225445 h 9201245"/>
              <a:gd name="connsiteX268" fmla="*/ 6524800 w 14674910"/>
              <a:gd name="connsiteY268" fmla="*/ 4234125 h 9201245"/>
              <a:gd name="connsiteX269" fmla="*/ 6720679 w 14674910"/>
              <a:gd name="connsiteY269" fmla="*/ 4333319 h 9201245"/>
              <a:gd name="connsiteX270" fmla="*/ 7057891 w 14674910"/>
              <a:gd name="connsiteY270" fmla="*/ 4561463 h 9201245"/>
              <a:gd name="connsiteX271" fmla="*/ 7366588 w 14674910"/>
              <a:gd name="connsiteY271" fmla="*/ 4725133 h 9201245"/>
              <a:gd name="connsiteX272" fmla="*/ 7835214 w 14674910"/>
              <a:gd name="connsiteY272" fmla="*/ 4891282 h 9201245"/>
              <a:gd name="connsiteX273" fmla="*/ 8467486 w 14674910"/>
              <a:gd name="connsiteY273" fmla="*/ 4968158 h 9201245"/>
              <a:gd name="connsiteX274" fmla="*/ 8477404 w 14674910"/>
              <a:gd name="connsiteY274" fmla="*/ 4971877 h 9201245"/>
              <a:gd name="connsiteX275" fmla="*/ 8054650 w 14674910"/>
              <a:gd name="connsiteY275" fmla="*/ 4985516 h 9201245"/>
              <a:gd name="connsiteX276" fmla="*/ 7985224 w 14674910"/>
              <a:gd name="connsiteY276" fmla="*/ 4976837 h 9201245"/>
              <a:gd name="connsiteX277" fmla="*/ 7972826 w 14674910"/>
              <a:gd name="connsiteY277" fmla="*/ 4976837 h 9201245"/>
              <a:gd name="connsiteX278" fmla="*/ 7952990 w 14674910"/>
              <a:gd name="connsiteY278" fmla="*/ 4974357 h 9201245"/>
              <a:gd name="connsiteX279" fmla="*/ 7949271 w 14674910"/>
              <a:gd name="connsiteY279" fmla="*/ 4974357 h 9201245"/>
              <a:gd name="connsiteX280" fmla="*/ 7930674 w 14674910"/>
              <a:gd name="connsiteY280" fmla="*/ 4976837 h 9201245"/>
              <a:gd name="connsiteX281" fmla="*/ 7915798 w 14674910"/>
              <a:gd name="connsiteY281" fmla="*/ 4976837 h 9201245"/>
              <a:gd name="connsiteX282" fmla="*/ 7858768 w 14674910"/>
              <a:gd name="connsiteY282" fmla="*/ 4970638 h 9201245"/>
              <a:gd name="connsiteX283" fmla="*/ 7841412 w 14674910"/>
              <a:gd name="connsiteY283" fmla="*/ 4971877 h 9201245"/>
              <a:gd name="connsiteX284" fmla="*/ 7314519 w 14674910"/>
              <a:gd name="connsiteY284" fmla="*/ 4903682 h 9201245"/>
              <a:gd name="connsiteX285" fmla="*/ 7462049 w 14674910"/>
              <a:gd name="connsiteY285" fmla="*/ 5078510 h 9201245"/>
              <a:gd name="connsiteX286" fmla="*/ 7498002 w 14674910"/>
              <a:gd name="connsiteY286" fmla="*/ 5146706 h 9201245"/>
              <a:gd name="connsiteX287" fmla="*/ 7571147 w 14674910"/>
              <a:gd name="connsiteY287" fmla="*/ 5324014 h 9201245"/>
              <a:gd name="connsiteX288" fmla="*/ 8013738 w 14674910"/>
              <a:gd name="connsiteY288" fmla="*/ 6400266 h 9201245"/>
              <a:gd name="connsiteX289" fmla="*/ 8695600 w 14674910"/>
              <a:gd name="connsiteY289" fmla="*/ 6276274 h 9201245"/>
              <a:gd name="connsiteX290" fmla="*/ 8819575 w 14674910"/>
              <a:gd name="connsiteY290" fmla="*/ 6293632 h 9201245"/>
              <a:gd name="connsiteX291" fmla="*/ 8862966 w 14674910"/>
              <a:gd name="connsiteY291" fmla="*/ 6294872 h 9201245"/>
              <a:gd name="connsiteX292" fmla="*/ 9820052 w 14674910"/>
              <a:gd name="connsiteY292" fmla="*/ 6345709 h 9201245"/>
              <a:gd name="connsiteX293" fmla="*/ 9397298 w 14674910"/>
              <a:gd name="connsiteY293" fmla="*/ 6485820 h 9201245"/>
              <a:gd name="connsiteX294" fmla="*/ 9379941 w 14674910"/>
              <a:gd name="connsiteY294" fmla="*/ 6483339 h 9201245"/>
              <a:gd name="connsiteX295" fmla="*/ 9165465 w 14674910"/>
              <a:gd name="connsiteY295" fmla="*/ 6485820 h 9201245"/>
              <a:gd name="connsiteX296" fmla="*/ 9158026 w 14674910"/>
              <a:gd name="connsiteY296" fmla="*/ 6488298 h 9201245"/>
              <a:gd name="connsiteX297" fmla="*/ 9141909 w 14674910"/>
              <a:gd name="connsiteY297" fmla="*/ 6479620 h 9201245"/>
              <a:gd name="connsiteX298" fmla="*/ 8730313 w 14674910"/>
              <a:gd name="connsiteY298" fmla="*/ 6458541 h 9201245"/>
              <a:gd name="connsiteX299" fmla="*/ 8736512 w 14674910"/>
              <a:gd name="connsiteY299" fmla="*/ 6461021 h 9201245"/>
              <a:gd name="connsiteX300" fmla="*/ 8647250 w 14674910"/>
              <a:gd name="connsiteY300" fmla="*/ 6469701 h 9201245"/>
              <a:gd name="connsiteX301" fmla="*/ 8639811 w 14674910"/>
              <a:gd name="connsiteY301" fmla="*/ 6465981 h 9201245"/>
              <a:gd name="connsiteX302" fmla="*/ 8339792 w 14674910"/>
              <a:gd name="connsiteY302" fmla="*/ 6573853 h 9201245"/>
              <a:gd name="connsiteX303" fmla="*/ 8834452 w 14674910"/>
              <a:gd name="connsiteY303" fmla="*/ 6773482 h 9201245"/>
              <a:gd name="connsiteX304" fmla="*/ 8917515 w 14674910"/>
              <a:gd name="connsiteY304" fmla="*/ 6832998 h 9201245"/>
              <a:gd name="connsiteX305" fmla="*/ 8964625 w 14674910"/>
              <a:gd name="connsiteY305" fmla="*/ 6877635 h 9201245"/>
              <a:gd name="connsiteX306" fmla="*/ 9158026 w 14674910"/>
              <a:gd name="connsiteY306" fmla="*/ 7221093 h 9201245"/>
              <a:gd name="connsiteX307" fmla="*/ 9166705 w 14674910"/>
              <a:gd name="connsiteY307" fmla="*/ 7425680 h 9201245"/>
              <a:gd name="connsiteX308" fmla="*/ 9166705 w 14674910"/>
              <a:gd name="connsiteY308" fmla="*/ 7472797 h 9201245"/>
              <a:gd name="connsiteX309" fmla="*/ 9166705 w 14674910"/>
              <a:gd name="connsiteY309" fmla="*/ 7477756 h 9201245"/>
              <a:gd name="connsiteX310" fmla="*/ 9161745 w 14674910"/>
              <a:gd name="connsiteY310" fmla="*/ 7513713 h 9201245"/>
              <a:gd name="connsiteX311" fmla="*/ 9153067 w 14674910"/>
              <a:gd name="connsiteY311" fmla="*/ 7539752 h 9201245"/>
              <a:gd name="connsiteX312" fmla="*/ 9124553 w 14674910"/>
              <a:gd name="connsiteY312" fmla="*/ 7707142 h 9201245"/>
              <a:gd name="connsiteX313" fmla="*/ 9133231 w 14674910"/>
              <a:gd name="connsiteY313" fmla="*/ 8210549 h 9201245"/>
              <a:gd name="connsiteX314" fmla="*/ 9133231 w 14674910"/>
              <a:gd name="connsiteY314" fmla="*/ 8216749 h 9201245"/>
              <a:gd name="connsiteX315" fmla="*/ 9141909 w 14674910"/>
              <a:gd name="connsiteY315" fmla="*/ 8304782 h 9201245"/>
              <a:gd name="connsiteX316" fmla="*/ 9156787 w 14674910"/>
              <a:gd name="connsiteY316" fmla="*/ 8483332 h 9201245"/>
              <a:gd name="connsiteX317" fmla="*/ 9160506 w 14674910"/>
              <a:gd name="connsiteY317" fmla="*/ 8664360 h 9201245"/>
              <a:gd name="connsiteX318" fmla="*/ 9155547 w 14674910"/>
              <a:gd name="connsiteY318" fmla="*/ 8839188 h 9201245"/>
              <a:gd name="connsiteX319" fmla="*/ 9146868 w 14674910"/>
              <a:gd name="connsiteY319" fmla="*/ 8922264 h 9201245"/>
              <a:gd name="connsiteX320" fmla="*/ 9135711 w 14674910"/>
              <a:gd name="connsiteY320" fmla="*/ 9000378 h 9201245"/>
              <a:gd name="connsiteX321" fmla="*/ 9122074 w 14674910"/>
              <a:gd name="connsiteY321" fmla="*/ 9076015 h 9201245"/>
              <a:gd name="connsiteX322" fmla="*/ 9115874 w 14674910"/>
              <a:gd name="connsiteY322" fmla="*/ 9111971 h 9201245"/>
              <a:gd name="connsiteX323" fmla="*/ 9107196 w 14674910"/>
              <a:gd name="connsiteY323" fmla="*/ 9145449 h 9201245"/>
              <a:gd name="connsiteX324" fmla="*/ 9091080 w 14674910"/>
              <a:gd name="connsiteY324" fmla="*/ 9201245 h 9201245"/>
              <a:gd name="connsiteX325" fmla="*/ 9084881 w 14674910"/>
              <a:gd name="connsiteY325" fmla="*/ 9007818 h 9201245"/>
              <a:gd name="connsiteX326" fmla="*/ 9086121 w 14674910"/>
              <a:gd name="connsiteY326" fmla="*/ 8995418 h 9201245"/>
              <a:gd name="connsiteX327" fmla="*/ 9092319 w 14674910"/>
              <a:gd name="connsiteY327" fmla="*/ 8917304 h 9201245"/>
              <a:gd name="connsiteX328" fmla="*/ 9096038 w 14674910"/>
              <a:gd name="connsiteY328" fmla="*/ 8835469 h 9201245"/>
              <a:gd name="connsiteX329" fmla="*/ 9097279 w 14674910"/>
              <a:gd name="connsiteY329" fmla="*/ 8751155 h 9201245"/>
              <a:gd name="connsiteX330" fmla="*/ 9096038 w 14674910"/>
              <a:gd name="connsiteY330" fmla="*/ 8664360 h 9201245"/>
              <a:gd name="connsiteX331" fmla="*/ 9092319 w 14674910"/>
              <a:gd name="connsiteY331" fmla="*/ 8554007 h 9201245"/>
              <a:gd name="connsiteX332" fmla="*/ 9088600 w 14674910"/>
              <a:gd name="connsiteY332" fmla="*/ 8485811 h 9201245"/>
              <a:gd name="connsiteX333" fmla="*/ 9077443 w 14674910"/>
              <a:gd name="connsiteY333" fmla="*/ 8309742 h 9201245"/>
              <a:gd name="connsiteX334" fmla="*/ 9073724 w 14674910"/>
              <a:gd name="connsiteY334" fmla="*/ 8258906 h 9201245"/>
              <a:gd name="connsiteX335" fmla="*/ 9030332 w 14674910"/>
              <a:gd name="connsiteY335" fmla="*/ 8102677 h 9201245"/>
              <a:gd name="connsiteX336" fmla="*/ 9029092 w 14674910"/>
              <a:gd name="connsiteY336" fmla="*/ 8107636 h 9201245"/>
              <a:gd name="connsiteX337" fmla="*/ 9010496 w 14674910"/>
              <a:gd name="connsiteY337" fmla="*/ 8035721 h 9201245"/>
              <a:gd name="connsiteX338" fmla="*/ 8955947 w 14674910"/>
              <a:gd name="connsiteY338" fmla="*/ 7875770 h 9201245"/>
              <a:gd name="connsiteX339" fmla="*/ 8937350 w 14674910"/>
              <a:gd name="connsiteY339" fmla="*/ 7822455 h 9201245"/>
              <a:gd name="connsiteX340" fmla="*/ 8923714 w 14674910"/>
              <a:gd name="connsiteY340" fmla="*/ 7837332 h 9201245"/>
              <a:gd name="connsiteX341" fmla="*/ 8900159 w 14674910"/>
              <a:gd name="connsiteY341" fmla="*/ 7815014 h 9201245"/>
              <a:gd name="connsiteX342" fmla="*/ 8924953 w 14674910"/>
              <a:gd name="connsiteY342" fmla="*/ 7790215 h 9201245"/>
              <a:gd name="connsiteX343" fmla="*/ 8917515 w 14674910"/>
              <a:gd name="connsiteY343" fmla="*/ 7770376 h 9201245"/>
              <a:gd name="connsiteX344" fmla="*/ 8756348 w 14674910"/>
              <a:gd name="connsiteY344" fmla="*/ 7756738 h 9201245"/>
              <a:gd name="connsiteX345" fmla="*/ 8725354 w 14674910"/>
              <a:gd name="connsiteY345" fmla="*/ 7755499 h 9201245"/>
              <a:gd name="connsiteX346" fmla="*/ 8670805 w 14674910"/>
              <a:gd name="connsiteY346" fmla="*/ 7760459 h 9201245"/>
              <a:gd name="connsiteX347" fmla="*/ 8152590 w 14674910"/>
              <a:gd name="connsiteY347" fmla="*/ 8050600 h 9201245"/>
              <a:gd name="connsiteX348" fmla="*/ 8131514 w 14674910"/>
              <a:gd name="connsiteY348" fmla="*/ 8082838 h 9201245"/>
              <a:gd name="connsiteX349" fmla="*/ 8107959 w 14674910"/>
              <a:gd name="connsiteY349" fmla="*/ 8122516 h 9201245"/>
              <a:gd name="connsiteX350" fmla="*/ 8085644 w 14674910"/>
              <a:gd name="connsiteY350" fmla="*/ 8165911 h 9201245"/>
              <a:gd name="connsiteX351" fmla="*/ 8081924 w 14674910"/>
              <a:gd name="connsiteY351" fmla="*/ 8169632 h 9201245"/>
              <a:gd name="connsiteX352" fmla="*/ 8024895 w 14674910"/>
              <a:gd name="connsiteY352" fmla="*/ 8242786 h 9201245"/>
              <a:gd name="connsiteX353" fmla="*/ 7891003 w 14674910"/>
              <a:gd name="connsiteY353" fmla="*/ 8488292 h 9201245"/>
              <a:gd name="connsiteX354" fmla="*/ 7895962 w 14674910"/>
              <a:gd name="connsiteY354" fmla="*/ 8472172 h 9201245"/>
              <a:gd name="connsiteX355" fmla="*/ 7904640 w 14674910"/>
              <a:gd name="connsiteY355" fmla="*/ 8443654 h 9201245"/>
              <a:gd name="connsiteX356" fmla="*/ 7914558 w 14674910"/>
              <a:gd name="connsiteY356" fmla="*/ 8416376 h 9201245"/>
              <a:gd name="connsiteX357" fmla="*/ 7924476 w 14674910"/>
              <a:gd name="connsiteY357" fmla="*/ 8389098 h 9201245"/>
              <a:gd name="connsiteX358" fmla="*/ 7946791 w 14674910"/>
              <a:gd name="connsiteY358" fmla="*/ 8335781 h 9201245"/>
              <a:gd name="connsiteX359" fmla="*/ 7948030 w 14674910"/>
              <a:gd name="connsiteY359" fmla="*/ 8333300 h 9201245"/>
              <a:gd name="connsiteX360" fmla="*/ 7848852 w 14674910"/>
              <a:gd name="connsiteY360" fmla="*/ 8510610 h 9201245"/>
              <a:gd name="connsiteX361" fmla="*/ 8007540 w 14674910"/>
              <a:gd name="connsiteY361" fmla="*/ 8074158 h 9201245"/>
              <a:gd name="connsiteX362" fmla="*/ 7998860 w 14674910"/>
              <a:gd name="connsiteY362" fmla="*/ 8081597 h 9201245"/>
              <a:gd name="connsiteX363" fmla="*/ 8042252 w 14674910"/>
              <a:gd name="connsiteY363" fmla="*/ 8013401 h 9201245"/>
              <a:gd name="connsiteX364" fmla="*/ 8045972 w 14674910"/>
              <a:gd name="connsiteY364" fmla="*/ 8013401 h 9201245"/>
              <a:gd name="connsiteX365" fmla="*/ 8191022 w 14674910"/>
              <a:gd name="connsiteY365" fmla="*/ 7842292 h 9201245"/>
              <a:gd name="connsiteX366" fmla="*/ 8202180 w 14674910"/>
              <a:gd name="connsiteY366" fmla="*/ 7837332 h 9201245"/>
              <a:gd name="connsiteX367" fmla="*/ 8326154 w 14674910"/>
              <a:gd name="connsiteY367" fmla="*/ 7753018 h 9201245"/>
              <a:gd name="connsiteX368" fmla="*/ 8378224 w 14674910"/>
              <a:gd name="connsiteY368" fmla="*/ 7710861 h 9201245"/>
              <a:gd name="connsiteX369" fmla="*/ 8576583 w 14674910"/>
              <a:gd name="connsiteY369" fmla="*/ 7637705 h 9201245"/>
              <a:gd name="connsiteX370" fmla="*/ 8836932 w 14674910"/>
              <a:gd name="connsiteY370" fmla="*/ 7585629 h 9201245"/>
              <a:gd name="connsiteX371" fmla="*/ 8917515 w 14674910"/>
              <a:gd name="connsiteY371" fmla="*/ 7178936 h 9201245"/>
              <a:gd name="connsiteX372" fmla="*/ 8556748 w 14674910"/>
              <a:gd name="connsiteY372" fmla="*/ 6880114 h 9201245"/>
              <a:gd name="connsiteX373" fmla="*/ 8481123 w 14674910"/>
              <a:gd name="connsiteY373" fmla="*/ 6855315 h 9201245"/>
              <a:gd name="connsiteX374" fmla="*/ 8295161 w 14674910"/>
              <a:gd name="connsiteY374" fmla="*/ 6820599 h 9201245"/>
              <a:gd name="connsiteX375" fmla="*/ 7961668 w 14674910"/>
              <a:gd name="connsiteY375" fmla="*/ 6717684 h 9201245"/>
              <a:gd name="connsiteX376" fmla="*/ 7951750 w 14674910"/>
              <a:gd name="connsiteY376" fmla="*/ 6705286 h 9201245"/>
              <a:gd name="connsiteX377" fmla="*/ 7776946 w 14674910"/>
              <a:gd name="connsiteY377" fmla="*/ 6552776 h 9201245"/>
              <a:gd name="connsiteX378" fmla="*/ 7734794 w 14674910"/>
              <a:gd name="connsiteY378" fmla="*/ 6488298 h 9201245"/>
              <a:gd name="connsiteX379" fmla="*/ 7525276 w 14674910"/>
              <a:gd name="connsiteY379" fmla="*/ 5946454 h 9201245"/>
              <a:gd name="connsiteX380" fmla="*/ 7511640 w 14674910"/>
              <a:gd name="connsiteY380" fmla="*/ 5922896 h 9201245"/>
              <a:gd name="connsiteX381" fmla="*/ 7211620 w 14674910"/>
              <a:gd name="connsiteY381" fmla="*/ 5136787 h 9201245"/>
              <a:gd name="connsiteX382" fmla="*/ 6471489 w 14674910"/>
              <a:gd name="connsiteY382" fmla="*/ 4480868 h 9201245"/>
              <a:gd name="connsiteX383" fmla="*/ 6333877 w 14674910"/>
              <a:gd name="connsiteY383" fmla="*/ 4421352 h 9201245"/>
              <a:gd name="connsiteX384" fmla="*/ 6327679 w 14674910"/>
              <a:gd name="connsiteY384" fmla="*/ 4420113 h 9201245"/>
              <a:gd name="connsiteX385" fmla="*/ 6302884 w 14674910"/>
              <a:gd name="connsiteY385" fmla="*/ 4411433 h 9201245"/>
              <a:gd name="connsiteX386" fmla="*/ 6275609 w 14674910"/>
              <a:gd name="connsiteY386" fmla="*/ 4411433 h 9201245"/>
              <a:gd name="connsiteX387" fmla="*/ 6011542 w 14674910"/>
              <a:gd name="connsiteY387" fmla="*/ 4365557 h 9201245"/>
              <a:gd name="connsiteX388" fmla="*/ 6177669 w 14674910"/>
              <a:gd name="connsiteY388" fmla="*/ 4959478 h 9201245"/>
              <a:gd name="connsiteX389" fmla="*/ 6178910 w 14674910"/>
              <a:gd name="connsiteY389" fmla="*/ 4960718 h 9201245"/>
              <a:gd name="connsiteX390" fmla="*/ 6260732 w 14674910"/>
              <a:gd name="connsiteY390" fmla="*/ 5198783 h 9201245"/>
              <a:gd name="connsiteX391" fmla="*/ 6385947 w 14674910"/>
              <a:gd name="connsiteY391" fmla="*/ 5418249 h 9201245"/>
              <a:gd name="connsiteX392" fmla="*/ 6392146 w 14674910"/>
              <a:gd name="connsiteY392" fmla="*/ 5429408 h 9201245"/>
              <a:gd name="connsiteX393" fmla="*/ 6383468 w 14674910"/>
              <a:gd name="connsiteY393" fmla="*/ 5418249 h 9201245"/>
              <a:gd name="connsiteX394" fmla="*/ 6627698 w 14674910"/>
              <a:gd name="connsiteY394" fmla="*/ 5827422 h 9201245"/>
              <a:gd name="connsiteX395" fmla="*/ 6791344 w 14674910"/>
              <a:gd name="connsiteY395" fmla="*/ 6098964 h 9201245"/>
              <a:gd name="connsiteX396" fmla="*/ 6806222 w 14674910"/>
              <a:gd name="connsiteY396" fmla="*/ 6134922 h 9201245"/>
              <a:gd name="connsiteX397" fmla="*/ 6831016 w 14674910"/>
              <a:gd name="connsiteY397" fmla="*/ 6186998 h 9201245"/>
              <a:gd name="connsiteX398" fmla="*/ 6847134 w 14674910"/>
              <a:gd name="connsiteY398" fmla="*/ 6214278 h 9201245"/>
              <a:gd name="connsiteX399" fmla="*/ 6852093 w 14674910"/>
              <a:gd name="connsiteY399" fmla="*/ 6227916 h 9201245"/>
              <a:gd name="connsiteX400" fmla="*/ 6860771 w 14674910"/>
              <a:gd name="connsiteY400" fmla="*/ 6245276 h 9201245"/>
              <a:gd name="connsiteX401" fmla="*/ 6862010 w 14674910"/>
              <a:gd name="connsiteY401" fmla="*/ 6246515 h 9201245"/>
              <a:gd name="connsiteX402" fmla="*/ 6906642 w 14674910"/>
              <a:gd name="connsiteY402" fmla="*/ 6351908 h 9201245"/>
              <a:gd name="connsiteX403" fmla="*/ 6900442 w 14674910"/>
              <a:gd name="connsiteY403" fmla="*/ 6346948 h 9201245"/>
              <a:gd name="connsiteX404" fmla="*/ 6897964 w 14674910"/>
              <a:gd name="connsiteY404" fmla="*/ 6344468 h 9201245"/>
              <a:gd name="connsiteX405" fmla="*/ 6954992 w 14674910"/>
              <a:gd name="connsiteY405" fmla="*/ 6557736 h 9201245"/>
              <a:gd name="connsiteX406" fmla="*/ 6958710 w 14674910"/>
              <a:gd name="connsiteY406" fmla="*/ 6562695 h 9201245"/>
              <a:gd name="connsiteX407" fmla="*/ 6958710 w 14674910"/>
              <a:gd name="connsiteY407" fmla="*/ 6563936 h 9201245"/>
              <a:gd name="connsiteX408" fmla="*/ 6976068 w 14674910"/>
              <a:gd name="connsiteY408" fmla="*/ 6715206 h 9201245"/>
              <a:gd name="connsiteX409" fmla="*/ 6953752 w 14674910"/>
              <a:gd name="connsiteY409" fmla="*/ 7407081 h 9201245"/>
              <a:gd name="connsiteX410" fmla="*/ 6957472 w 14674910"/>
              <a:gd name="connsiteY410" fmla="*/ 7415760 h 9201245"/>
              <a:gd name="connsiteX411" fmla="*/ 6948794 w 14674910"/>
              <a:gd name="connsiteY411" fmla="*/ 7464118 h 9201245"/>
              <a:gd name="connsiteX412" fmla="*/ 6910361 w 14674910"/>
              <a:gd name="connsiteY412" fmla="*/ 7421961 h 9201245"/>
              <a:gd name="connsiteX413" fmla="*/ 6885566 w 14674910"/>
              <a:gd name="connsiteY413" fmla="*/ 7259531 h 9201245"/>
              <a:gd name="connsiteX414" fmla="*/ 6881847 w 14674910"/>
              <a:gd name="connsiteY414" fmla="*/ 7010306 h 9201245"/>
              <a:gd name="connsiteX415" fmla="*/ 6878128 w 14674910"/>
              <a:gd name="connsiteY415" fmla="*/ 6992948 h 9201245"/>
              <a:gd name="connsiteX416" fmla="*/ 6612821 w 14674910"/>
              <a:gd name="connsiteY416" fmla="*/ 6182039 h 9201245"/>
              <a:gd name="connsiteX417" fmla="*/ 6579348 w 14674910"/>
              <a:gd name="connsiteY417" fmla="*/ 7270689 h 9201245"/>
              <a:gd name="connsiteX418" fmla="*/ 6573149 w 14674910"/>
              <a:gd name="connsiteY418" fmla="*/ 7288049 h 9201245"/>
              <a:gd name="connsiteX419" fmla="*/ 6570669 w 14674910"/>
              <a:gd name="connsiteY419" fmla="*/ 7293009 h 9201245"/>
              <a:gd name="connsiteX420" fmla="*/ 6565710 w 14674910"/>
              <a:gd name="connsiteY420" fmla="*/ 7306648 h 9201245"/>
              <a:gd name="connsiteX421" fmla="*/ 6566950 w 14674910"/>
              <a:gd name="connsiteY421" fmla="*/ 7310367 h 9201245"/>
              <a:gd name="connsiteX422" fmla="*/ 6554552 w 14674910"/>
              <a:gd name="connsiteY422" fmla="*/ 7352524 h 9201245"/>
              <a:gd name="connsiteX423" fmla="*/ 6534717 w 14674910"/>
              <a:gd name="connsiteY423" fmla="*/ 7389721 h 9201245"/>
              <a:gd name="connsiteX424" fmla="*/ 6533476 w 14674910"/>
              <a:gd name="connsiteY424" fmla="*/ 7383523 h 9201245"/>
              <a:gd name="connsiteX425" fmla="*/ 6447934 w 14674910"/>
              <a:gd name="connsiteY425" fmla="*/ 7559592 h 9201245"/>
              <a:gd name="connsiteX426" fmla="*/ 6446694 w 14674910"/>
              <a:gd name="connsiteY426" fmla="*/ 7562070 h 9201245"/>
              <a:gd name="connsiteX427" fmla="*/ 6407022 w 14674910"/>
              <a:gd name="connsiteY427" fmla="*/ 7637705 h 9201245"/>
              <a:gd name="connsiteX428" fmla="*/ 6408263 w 14674910"/>
              <a:gd name="connsiteY428" fmla="*/ 7631507 h 9201245"/>
              <a:gd name="connsiteX429" fmla="*/ 6239656 w 14674910"/>
              <a:gd name="connsiteY429" fmla="*/ 7908009 h 9201245"/>
              <a:gd name="connsiteX430" fmla="*/ 6230978 w 14674910"/>
              <a:gd name="connsiteY430" fmla="*/ 7921648 h 9201245"/>
              <a:gd name="connsiteX431" fmla="*/ 6199985 w 14674910"/>
              <a:gd name="connsiteY431" fmla="*/ 7948926 h 9201245"/>
              <a:gd name="connsiteX432" fmla="*/ 6028900 w 14674910"/>
              <a:gd name="connsiteY432" fmla="*/ 8235348 h 9201245"/>
              <a:gd name="connsiteX433" fmla="*/ 5799546 w 14674910"/>
              <a:gd name="connsiteY433" fmla="*/ 8689159 h 9201245"/>
              <a:gd name="connsiteX434" fmla="*/ 5730120 w 14674910"/>
              <a:gd name="connsiteY434" fmla="*/ 8739995 h 9201245"/>
              <a:gd name="connsiteX435" fmla="*/ 5712763 w 14674910"/>
              <a:gd name="connsiteY435" fmla="*/ 8756115 h 9201245"/>
              <a:gd name="connsiteX436" fmla="*/ 5756155 w 14674910"/>
              <a:gd name="connsiteY436" fmla="*/ 8492011 h 9201245"/>
              <a:gd name="connsiteX437" fmla="*/ 5826820 w 14674910"/>
              <a:gd name="connsiteY437" fmla="*/ 8329581 h 9201245"/>
              <a:gd name="connsiteX438" fmla="*/ 5878890 w 14674910"/>
              <a:gd name="connsiteY438" fmla="*/ 8241548 h 9201245"/>
              <a:gd name="connsiteX439" fmla="*/ 6113202 w 14674910"/>
              <a:gd name="connsiteY439" fmla="*/ 7833613 h 9201245"/>
              <a:gd name="connsiteX440" fmla="*/ 6115682 w 14674910"/>
              <a:gd name="connsiteY440" fmla="*/ 7832372 h 9201245"/>
              <a:gd name="connsiteX441" fmla="*/ 6450414 w 14674910"/>
              <a:gd name="connsiteY441" fmla="*/ 7192575 h 9201245"/>
              <a:gd name="connsiteX442" fmla="*/ 6488846 w 14674910"/>
              <a:gd name="connsiteY442" fmla="*/ 7111980 h 9201245"/>
              <a:gd name="connsiteX443" fmla="*/ 6503723 w 14674910"/>
              <a:gd name="connsiteY443" fmla="*/ 6989227 h 9201245"/>
              <a:gd name="connsiteX444" fmla="*/ 6535958 w 14674910"/>
              <a:gd name="connsiteY444" fmla="*/ 6738764 h 9201245"/>
              <a:gd name="connsiteX445" fmla="*/ 6530998 w 14674910"/>
              <a:gd name="connsiteY445" fmla="*/ 6692888 h 9201245"/>
              <a:gd name="connsiteX446" fmla="*/ 6177669 w 14674910"/>
              <a:gd name="connsiteY446" fmla="*/ 5607956 h 9201245"/>
              <a:gd name="connsiteX447" fmla="*/ 6082208 w 14674910"/>
              <a:gd name="connsiteY447" fmla="*/ 5413289 h 9201245"/>
              <a:gd name="connsiteX448" fmla="*/ 5613584 w 14674910"/>
              <a:gd name="connsiteY448" fmla="*/ 4025818 h 9201245"/>
              <a:gd name="connsiteX449" fmla="*/ 5616062 w 14674910"/>
              <a:gd name="connsiteY449" fmla="*/ 4013418 h 9201245"/>
              <a:gd name="connsiteX450" fmla="*/ 5624742 w 14674910"/>
              <a:gd name="connsiteY450" fmla="*/ 3870828 h 9201245"/>
              <a:gd name="connsiteX451" fmla="*/ 5782189 w 14674910"/>
              <a:gd name="connsiteY451" fmla="*/ 3477773 h 9201245"/>
              <a:gd name="connsiteX452" fmla="*/ 4978832 w 14674910"/>
              <a:gd name="connsiteY452" fmla="*/ 3917944 h 9201245"/>
              <a:gd name="connsiteX453" fmla="*/ 4916844 w 14674910"/>
              <a:gd name="connsiteY453" fmla="*/ 4060536 h 9201245"/>
              <a:gd name="connsiteX454" fmla="*/ 4827582 w 14674910"/>
              <a:gd name="connsiteY454" fmla="*/ 4469710 h 9201245"/>
              <a:gd name="connsiteX455" fmla="*/ 4874692 w 14674910"/>
              <a:gd name="connsiteY455" fmla="*/ 4961957 h 9201245"/>
              <a:gd name="connsiteX456" fmla="*/ 5023463 w 14674910"/>
              <a:gd name="connsiteY456" fmla="*/ 5283098 h 9201245"/>
              <a:gd name="connsiteX457" fmla="*/ 5438779 w 14674910"/>
              <a:gd name="connsiteY457" fmla="*/ 6097725 h 9201245"/>
              <a:gd name="connsiteX458" fmla="*/ 5505725 w 14674910"/>
              <a:gd name="connsiteY458" fmla="*/ 6298592 h 9201245"/>
              <a:gd name="connsiteX459" fmla="*/ 5524320 w 14674910"/>
              <a:gd name="connsiteY459" fmla="*/ 6354388 h 9201245"/>
              <a:gd name="connsiteX460" fmla="*/ 5542917 w 14674910"/>
              <a:gd name="connsiteY460" fmla="*/ 6743724 h 9201245"/>
              <a:gd name="connsiteX461" fmla="*/ 5551596 w 14674910"/>
              <a:gd name="connsiteY461" fmla="*/ 6782161 h 9201245"/>
              <a:gd name="connsiteX462" fmla="*/ 5547877 w 14674910"/>
              <a:gd name="connsiteY462" fmla="*/ 6787121 h 9201245"/>
              <a:gd name="connsiteX463" fmla="*/ 5519363 w 14674910"/>
              <a:gd name="connsiteY463" fmla="*/ 6837957 h 9201245"/>
              <a:gd name="connsiteX464" fmla="*/ 5463574 w 14674910"/>
              <a:gd name="connsiteY464" fmla="*/ 6969390 h 9201245"/>
              <a:gd name="connsiteX465" fmla="*/ 5369353 w 14674910"/>
              <a:gd name="connsiteY465" fmla="*/ 7113219 h 9201245"/>
              <a:gd name="connsiteX466" fmla="*/ 5369353 w 14674910"/>
              <a:gd name="connsiteY466" fmla="*/ 7095861 h 9201245"/>
              <a:gd name="connsiteX467" fmla="*/ 5448696 w 14674910"/>
              <a:gd name="connsiteY467" fmla="*/ 6493258 h 9201245"/>
              <a:gd name="connsiteX468" fmla="*/ 5161074 w 14674910"/>
              <a:gd name="connsiteY468" fmla="*/ 5838582 h 9201245"/>
              <a:gd name="connsiteX469" fmla="*/ 5056936 w 14674910"/>
              <a:gd name="connsiteY469" fmla="*/ 5671193 h 9201245"/>
              <a:gd name="connsiteX470" fmla="*/ 5020983 w 14674910"/>
              <a:gd name="connsiteY470" fmla="*/ 5621596 h 9201245"/>
              <a:gd name="connsiteX471" fmla="*/ 4592030 w 14674910"/>
              <a:gd name="connsiteY471" fmla="*/ 4627180 h 9201245"/>
              <a:gd name="connsiteX472" fmla="*/ 4592030 w 14674910"/>
              <a:gd name="connsiteY472" fmla="*/ 4609820 h 9201245"/>
              <a:gd name="connsiteX473" fmla="*/ 4585832 w 14674910"/>
              <a:gd name="connsiteY473" fmla="*/ 4498228 h 9201245"/>
              <a:gd name="connsiteX474" fmla="*/ 4629222 w 14674910"/>
              <a:gd name="connsiteY474" fmla="*/ 4133691 h 9201245"/>
              <a:gd name="connsiteX475" fmla="*/ 4213906 w 14674910"/>
              <a:gd name="connsiteY475" fmla="*/ 4534185 h 9201245"/>
              <a:gd name="connsiteX476" fmla="*/ 4158117 w 14674910"/>
              <a:gd name="connsiteY476" fmla="*/ 4562704 h 9201245"/>
              <a:gd name="connsiteX477" fmla="*/ 3776275 w 14674910"/>
              <a:gd name="connsiteY477" fmla="*/ 4836726 h 9201245"/>
              <a:gd name="connsiteX478" fmla="*/ 3603949 w 14674910"/>
              <a:gd name="connsiteY478" fmla="*/ 4966917 h 9201245"/>
              <a:gd name="connsiteX479" fmla="*/ 3601470 w 14674910"/>
              <a:gd name="connsiteY479" fmla="*/ 4968158 h 9201245"/>
              <a:gd name="connsiteX480" fmla="*/ 3456421 w 14674910"/>
              <a:gd name="connsiteY480" fmla="*/ 5095869 h 9201245"/>
              <a:gd name="connsiteX481" fmla="*/ 3239464 w 14674910"/>
              <a:gd name="connsiteY481" fmla="*/ 5788984 h 9201245"/>
              <a:gd name="connsiteX482" fmla="*/ 3239464 w 14674910"/>
              <a:gd name="connsiteY482" fmla="*/ 5782785 h 9201245"/>
              <a:gd name="connsiteX483" fmla="*/ 3243183 w 14674910"/>
              <a:gd name="connsiteY483" fmla="*/ 5795185 h 9201245"/>
              <a:gd name="connsiteX484" fmla="*/ 3384515 w 14674910"/>
              <a:gd name="connsiteY484" fmla="*/ 5986132 h 9201245"/>
              <a:gd name="connsiteX485" fmla="*/ 3435344 w 14674910"/>
              <a:gd name="connsiteY485" fmla="*/ 6020850 h 9201245"/>
              <a:gd name="connsiteX486" fmla="*/ 3513449 w 14674910"/>
              <a:gd name="connsiteY486" fmla="*/ 6060526 h 9201245"/>
              <a:gd name="connsiteX487" fmla="*/ 3600230 w 14674910"/>
              <a:gd name="connsiteY487" fmla="*/ 6148561 h 9201245"/>
              <a:gd name="connsiteX488" fmla="*/ 3594032 w 14674910"/>
              <a:gd name="connsiteY488" fmla="*/ 6147322 h 9201245"/>
              <a:gd name="connsiteX489" fmla="*/ 3608909 w 14674910"/>
              <a:gd name="connsiteY489" fmla="*/ 6156000 h 9201245"/>
              <a:gd name="connsiteX490" fmla="*/ 3768836 w 14674910"/>
              <a:gd name="connsiteY490" fmla="*/ 6245276 h 9201245"/>
              <a:gd name="connsiteX491" fmla="*/ 4440780 w 14674910"/>
              <a:gd name="connsiteY491" fmla="*/ 6839198 h 9201245"/>
              <a:gd name="connsiteX492" fmla="*/ 4445738 w 14674910"/>
              <a:gd name="connsiteY492" fmla="*/ 6932190 h 9201245"/>
              <a:gd name="connsiteX493" fmla="*/ 4429623 w 14674910"/>
              <a:gd name="connsiteY493" fmla="*/ 6927230 h 9201245"/>
              <a:gd name="connsiteX494" fmla="*/ 3860578 w 14674910"/>
              <a:gd name="connsiteY494" fmla="*/ 6546576 h 9201245"/>
              <a:gd name="connsiteX495" fmla="*/ 3839502 w 14674910"/>
              <a:gd name="connsiteY495" fmla="*/ 6709005 h 9201245"/>
              <a:gd name="connsiteX496" fmla="*/ 3843221 w 14674910"/>
              <a:gd name="connsiteY496" fmla="*/ 6738764 h 9201245"/>
              <a:gd name="connsiteX497" fmla="*/ 3871736 w 14674910"/>
              <a:gd name="connsiteY497" fmla="*/ 6842917 h 9201245"/>
              <a:gd name="connsiteX498" fmla="*/ 3844460 w 14674910"/>
              <a:gd name="connsiteY498" fmla="*/ 6888793 h 9201245"/>
              <a:gd name="connsiteX499" fmla="*/ 3837022 w 14674910"/>
              <a:gd name="connsiteY499" fmla="*/ 6861516 h 9201245"/>
              <a:gd name="connsiteX500" fmla="*/ 3828345 w 14674910"/>
              <a:gd name="connsiteY500" fmla="*/ 6825558 h 9201245"/>
              <a:gd name="connsiteX501" fmla="*/ 3818426 w 14674910"/>
              <a:gd name="connsiteY501" fmla="*/ 6984267 h 9201245"/>
              <a:gd name="connsiteX502" fmla="*/ 3815946 w 14674910"/>
              <a:gd name="connsiteY502" fmla="*/ 7005346 h 9201245"/>
              <a:gd name="connsiteX503" fmla="*/ 3815946 w 14674910"/>
              <a:gd name="connsiteY503" fmla="*/ 7031384 h 9201245"/>
              <a:gd name="connsiteX504" fmla="*/ 3887852 w 14674910"/>
              <a:gd name="connsiteY504" fmla="*/ 7865850 h 9201245"/>
              <a:gd name="connsiteX505" fmla="*/ 3734123 w 14674910"/>
              <a:gd name="connsiteY505" fmla="*/ 7285568 h 9201245"/>
              <a:gd name="connsiteX506" fmla="*/ 3726684 w 14674910"/>
              <a:gd name="connsiteY506" fmla="*/ 7324006 h 9201245"/>
              <a:gd name="connsiteX507" fmla="*/ 3705608 w 14674910"/>
              <a:gd name="connsiteY507" fmla="*/ 7160336 h 9201245"/>
              <a:gd name="connsiteX508" fmla="*/ 3708089 w 14674910"/>
              <a:gd name="connsiteY508" fmla="*/ 7147937 h 9201245"/>
              <a:gd name="connsiteX509" fmla="*/ 3685774 w 14674910"/>
              <a:gd name="connsiteY509" fmla="*/ 6883834 h 9201245"/>
              <a:gd name="connsiteX510" fmla="*/ 3646102 w 14674910"/>
              <a:gd name="connsiteY510" fmla="*/ 6520538 h 9201245"/>
              <a:gd name="connsiteX511" fmla="*/ 3121688 w 14674910"/>
              <a:gd name="connsiteY511" fmla="*/ 6055567 h 9201245"/>
              <a:gd name="connsiteX512" fmla="*/ 3121688 w 14674910"/>
              <a:gd name="connsiteY512" fmla="*/ 6058047 h 9201245"/>
              <a:gd name="connsiteX513" fmla="*/ 3101852 w 14674910"/>
              <a:gd name="connsiteY513" fmla="*/ 6035729 h 9201245"/>
              <a:gd name="connsiteX514" fmla="*/ 3105571 w 14674910"/>
              <a:gd name="connsiteY514" fmla="*/ 6028290 h 9201245"/>
              <a:gd name="connsiteX515" fmla="*/ 2960521 w 14674910"/>
              <a:gd name="connsiteY515" fmla="*/ 5672432 h 9201245"/>
              <a:gd name="connsiteX516" fmla="*/ 2627028 w 14674910"/>
              <a:gd name="connsiteY516" fmla="*/ 6118804 h 9201245"/>
              <a:gd name="connsiteX517" fmla="*/ 2552643 w 14674910"/>
              <a:gd name="connsiteY517" fmla="*/ 6257675 h 9201245"/>
              <a:gd name="connsiteX518" fmla="*/ 2550165 w 14674910"/>
              <a:gd name="connsiteY518" fmla="*/ 6262634 h 9201245"/>
              <a:gd name="connsiteX519" fmla="*/ 2519170 w 14674910"/>
              <a:gd name="connsiteY519" fmla="*/ 6315950 h 9201245"/>
              <a:gd name="connsiteX520" fmla="*/ 2417510 w 14674910"/>
              <a:gd name="connsiteY520" fmla="*/ 6520538 h 9201245"/>
              <a:gd name="connsiteX521" fmla="*/ 2405113 w 14674910"/>
              <a:gd name="connsiteY521" fmla="*/ 6594932 h 9201245"/>
              <a:gd name="connsiteX522" fmla="*/ 2319570 w 14674910"/>
              <a:gd name="connsiteY522" fmla="*/ 6859036 h 9201245"/>
              <a:gd name="connsiteX523" fmla="*/ 2219151 w 14674910"/>
              <a:gd name="connsiteY523" fmla="*/ 7305407 h 9201245"/>
              <a:gd name="connsiteX524" fmla="*/ 2210471 w 14674910"/>
              <a:gd name="connsiteY524" fmla="*/ 7407081 h 9201245"/>
              <a:gd name="connsiteX525" fmla="*/ 2205513 w 14674910"/>
              <a:gd name="connsiteY525" fmla="*/ 7434359 h 9201245"/>
              <a:gd name="connsiteX526" fmla="*/ 2153443 w 14674910"/>
              <a:gd name="connsiteY526" fmla="*/ 7549672 h 9201245"/>
              <a:gd name="connsiteX527" fmla="*/ 2050544 w 14674910"/>
              <a:gd name="connsiteY527" fmla="*/ 7846013 h 9201245"/>
              <a:gd name="connsiteX528" fmla="*/ 2038148 w 14674910"/>
              <a:gd name="connsiteY528" fmla="*/ 7834853 h 9201245"/>
              <a:gd name="connsiteX529" fmla="*/ 1688537 w 14674910"/>
              <a:gd name="connsiteY529" fmla="*/ 8179552 h 9201245"/>
              <a:gd name="connsiteX530" fmla="*/ 1585639 w 14674910"/>
              <a:gd name="connsiteY530" fmla="*/ 8231628 h 9201245"/>
              <a:gd name="connsiteX531" fmla="*/ 1452985 w 14674910"/>
              <a:gd name="connsiteY531" fmla="*/ 8345701 h 9201245"/>
              <a:gd name="connsiteX532" fmla="*/ 1093457 w 14674910"/>
              <a:gd name="connsiteY532" fmla="*/ 8436215 h 9201245"/>
              <a:gd name="connsiteX533" fmla="*/ 0 w 14674910"/>
              <a:gd name="connsiteY533" fmla="*/ 8759834 h 9201245"/>
              <a:gd name="connsiteX534" fmla="*/ 870304 w 14674910"/>
              <a:gd name="connsiteY534" fmla="*/ 8366778 h 9201245"/>
              <a:gd name="connsiteX535" fmla="*/ 1138089 w 14674910"/>
              <a:gd name="connsiteY535" fmla="*/ 8329581 h 9201245"/>
              <a:gd name="connsiteX536" fmla="*/ 1290578 w 14674910"/>
              <a:gd name="connsiteY536" fmla="*/ 8293624 h 9201245"/>
              <a:gd name="connsiteX537" fmla="*/ 1355046 w 14674910"/>
              <a:gd name="connsiteY537" fmla="*/ 8241548 h 9201245"/>
              <a:gd name="connsiteX538" fmla="*/ 1668702 w 14674910"/>
              <a:gd name="connsiteY538" fmla="*/ 7999762 h 9201245"/>
              <a:gd name="connsiteX539" fmla="*/ 2153443 w 14674910"/>
              <a:gd name="connsiteY539" fmla="*/ 6540378 h 9201245"/>
              <a:gd name="connsiteX540" fmla="*/ 2147245 w 14674910"/>
              <a:gd name="connsiteY540" fmla="*/ 6545335 h 9201245"/>
              <a:gd name="connsiteX541" fmla="*/ 2167081 w 14674910"/>
              <a:gd name="connsiteY541" fmla="*/ 6442422 h 9201245"/>
              <a:gd name="connsiteX542" fmla="*/ 2175759 w 14674910"/>
              <a:gd name="connsiteY542" fmla="*/ 6434983 h 9201245"/>
              <a:gd name="connsiteX543" fmla="*/ 2266262 w 14674910"/>
              <a:gd name="connsiteY543" fmla="*/ 6191958 h 9201245"/>
              <a:gd name="connsiteX544" fmla="*/ 2320809 w 14674910"/>
              <a:gd name="connsiteY544" fmla="*/ 6091524 h 9201245"/>
              <a:gd name="connsiteX545" fmla="*/ 2322051 w 14674910"/>
              <a:gd name="connsiteY545" fmla="*/ 6091524 h 9201245"/>
              <a:gd name="connsiteX546" fmla="*/ 2986555 w 14674910"/>
              <a:gd name="connsiteY546" fmla="*/ 5093389 h 9201245"/>
              <a:gd name="connsiteX547" fmla="*/ 2638186 w 14674910"/>
              <a:gd name="connsiteY547" fmla="*/ 5185144 h 9201245"/>
              <a:gd name="connsiteX548" fmla="*/ 2421230 w 14674910"/>
              <a:gd name="connsiteY548" fmla="*/ 5228540 h 9201245"/>
              <a:gd name="connsiteX549" fmla="*/ 2180719 w 14674910"/>
              <a:gd name="connsiteY549" fmla="*/ 5284337 h 9201245"/>
              <a:gd name="connsiteX550" fmla="*/ 1963762 w 14674910"/>
              <a:gd name="connsiteY550" fmla="*/ 5358733 h 9201245"/>
              <a:gd name="connsiteX551" fmla="*/ 1325292 w 14674910"/>
              <a:gd name="connsiteY551" fmla="*/ 5691031 h 9201245"/>
              <a:gd name="connsiteX552" fmla="*/ 1929050 w 14674910"/>
              <a:gd name="connsiteY552" fmla="*/ 5280618 h 9201245"/>
              <a:gd name="connsiteX553" fmla="*/ 2101375 w 14674910"/>
              <a:gd name="connsiteY553" fmla="*/ 5226061 h 9201245"/>
              <a:gd name="connsiteX554" fmla="*/ 2111292 w 14674910"/>
              <a:gd name="connsiteY554" fmla="*/ 5222341 h 9201245"/>
              <a:gd name="connsiteX555" fmla="*/ 2620830 w 14674910"/>
              <a:gd name="connsiteY555" fmla="*/ 5042553 h 9201245"/>
              <a:gd name="connsiteX556" fmla="*/ 2997713 w 14674910"/>
              <a:gd name="connsiteY556" fmla="*/ 4895002 h 9201245"/>
              <a:gd name="connsiteX557" fmla="*/ 3110531 w 14674910"/>
              <a:gd name="connsiteY557" fmla="*/ 4855325 h 9201245"/>
              <a:gd name="connsiteX558" fmla="*/ 3093174 w 14674910"/>
              <a:gd name="connsiteY558" fmla="*/ 4859045 h 9201245"/>
              <a:gd name="connsiteX559" fmla="*/ 3131605 w 14674910"/>
              <a:gd name="connsiteY559" fmla="*/ 4844166 h 9201245"/>
              <a:gd name="connsiteX560" fmla="*/ 3249382 w 14674910"/>
              <a:gd name="connsiteY560" fmla="*/ 4798288 h 9201245"/>
              <a:gd name="connsiteX561" fmla="*/ 3440303 w 14674910"/>
              <a:gd name="connsiteY561" fmla="*/ 4720174 h 9201245"/>
              <a:gd name="connsiteX562" fmla="*/ 3808508 w 14674910"/>
              <a:gd name="connsiteY562" fmla="*/ 4488308 h 9201245"/>
              <a:gd name="connsiteX563" fmla="*/ 3900250 w 14674910"/>
              <a:gd name="connsiteY563" fmla="*/ 4405234 h 9201245"/>
              <a:gd name="connsiteX564" fmla="*/ 3896530 w 14674910"/>
              <a:gd name="connsiteY564" fmla="*/ 4407713 h 9201245"/>
              <a:gd name="connsiteX565" fmla="*/ 3896530 w 14674910"/>
              <a:gd name="connsiteY565" fmla="*/ 4406473 h 9201245"/>
              <a:gd name="connsiteX566" fmla="*/ 3915127 w 14674910"/>
              <a:gd name="connsiteY566" fmla="*/ 4390354 h 9201245"/>
              <a:gd name="connsiteX567" fmla="*/ 3941162 w 14674910"/>
              <a:gd name="connsiteY567" fmla="*/ 4371756 h 9201245"/>
              <a:gd name="connsiteX568" fmla="*/ 4000670 w 14674910"/>
              <a:gd name="connsiteY568" fmla="*/ 4318439 h 9201245"/>
              <a:gd name="connsiteX569" fmla="*/ 4032903 w 14674910"/>
              <a:gd name="connsiteY569" fmla="*/ 4287441 h 9201245"/>
              <a:gd name="connsiteX570" fmla="*/ 4040341 w 14674910"/>
              <a:gd name="connsiteY570" fmla="*/ 4273802 h 9201245"/>
              <a:gd name="connsiteX571" fmla="*/ 4065137 w 14674910"/>
              <a:gd name="connsiteY571" fmla="*/ 4245284 h 9201245"/>
              <a:gd name="connsiteX572" fmla="*/ 4411027 w 14674910"/>
              <a:gd name="connsiteY572" fmla="*/ 3846030 h 9201245"/>
              <a:gd name="connsiteX573" fmla="*/ 4402348 w 14674910"/>
              <a:gd name="connsiteY573" fmla="*/ 3853468 h 9201245"/>
              <a:gd name="connsiteX574" fmla="*/ 4445738 w 14674910"/>
              <a:gd name="connsiteY574" fmla="*/ 3791472 h 9201245"/>
              <a:gd name="connsiteX575" fmla="*/ 4460616 w 14674910"/>
              <a:gd name="connsiteY575" fmla="*/ 3782793 h 9201245"/>
              <a:gd name="connsiteX576" fmla="*/ 4535002 w 14674910"/>
              <a:gd name="connsiteY576" fmla="*/ 3678640 h 9201245"/>
              <a:gd name="connsiteX577" fmla="*/ 4598228 w 14674910"/>
              <a:gd name="connsiteY577" fmla="*/ 3588126 h 9201245"/>
              <a:gd name="connsiteX578" fmla="*/ 4605666 w 14674910"/>
              <a:gd name="connsiteY578" fmla="*/ 3576966 h 9201245"/>
              <a:gd name="connsiteX579" fmla="*/ 4624262 w 14674910"/>
              <a:gd name="connsiteY579" fmla="*/ 3549689 h 9201245"/>
              <a:gd name="connsiteX580" fmla="*/ 4667654 w 14674910"/>
              <a:gd name="connsiteY580" fmla="*/ 3480253 h 9201245"/>
              <a:gd name="connsiteX581" fmla="*/ 4614345 w 14674910"/>
              <a:gd name="connsiteY581" fmla="*/ 3495132 h 9201245"/>
              <a:gd name="connsiteX582" fmla="*/ 4573433 w 14674910"/>
              <a:gd name="connsiteY582" fmla="*/ 3477773 h 9201245"/>
              <a:gd name="connsiteX583" fmla="*/ 4556077 w 14674910"/>
              <a:gd name="connsiteY583" fmla="*/ 3481493 h 9201245"/>
              <a:gd name="connsiteX584" fmla="*/ 4554836 w 14674910"/>
              <a:gd name="connsiteY584" fmla="*/ 3481493 h 9201245"/>
              <a:gd name="connsiteX585" fmla="*/ 4532522 w 14674910"/>
              <a:gd name="connsiteY585" fmla="*/ 3485213 h 9201245"/>
              <a:gd name="connsiteX586" fmla="*/ 4470534 w 14674910"/>
              <a:gd name="connsiteY586" fmla="*/ 3482733 h 9201245"/>
              <a:gd name="connsiteX587" fmla="*/ 4422184 w 14674910"/>
              <a:gd name="connsiteY587" fmla="*/ 3493892 h 9201245"/>
              <a:gd name="connsiteX588" fmla="*/ 3985792 w 14674910"/>
              <a:gd name="connsiteY588" fmla="*/ 3538530 h 9201245"/>
              <a:gd name="connsiteX589" fmla="*/ 3982073 w 14674910"/>
              <a:gd name="connsiteY589" fmla="*/ 3539769 h 9201245"/>
              <a:gd name="connsiteX590" fmla="*/ 3833302 w 14674910"/>
              <a:gd name="connsiteY590" fmla="*/ 3560847 h 9201245"/>
              <a:gd name="connsiteX591" fmla="*/ 3379556 w 14674910"/>
              <a:gd name="connsiteY591" fmla="*/ 3671201 h 9201245"/>
              <a:gd name="connsiteX592" fmla="*/ 2418751 w 14674910"/>
              <a:gd name="connsiteY592" fmla="*/ 4258923 h 9201245"/>
              <a:gd name="connsiteX593" fmla="*/ 2160882 w 14674910"/>
              <a:gd name="connsiteY593" fmla="*/ 4312240 h 9201245"/>
              <a:gd name="connsiteX594" fmla="*/ 1574481 w 14674910"/>
              <a:gd name="connsiteY594" fmla="*/ 4494507 h 9201245"/>
              <a:gd name="connsiteX595" fmla="*/ 1329011 w 14674910"/>
              <a:gd name="connsiteY595" fmla="*/ 4570143 h 9201245"/>
              <a:gd name="connsiteX596" fmla="*/ 1270743 w 14674910"/>
              <a:gd name="connsiteY596" fmla="*/ 4598661 h 9201245"/>
              <a:gd name="connsiteX597" fmla="*/ 1242229 w 14674910"/>
              <a:gd name="connsiteY597" fmla="*/ 4611061 h 9201245"/>
              <a:gd name="connsiteX598" fmla="*/ 1062463 w 14674910"/>
              <a:gd name="connsiteY598" fmla="*/ 4686696 h 9201245"/>
              <a:gd name="connsiteX599" fmla="*/ 852946 w 14674910"/>
              <a:gd name="connsiteY599" fmla="*/ 4775969 h 9201245"/>
              <a:gd name="connsiteX600" fmla="*/ 585161 w 14674910"/>
              <a:gd name="connsiteY600" fmla="*/ 4893762 h 9201245"/>
              <a:gd name="connsiteX601" fmla="*/ 556646 w 14674910"/>
              <a:gd name="connsiteY601" fmla="*/ 4912361 h 9201245"/>
              <a:gd name="connsiteX602" fmla="*/ 443829 w 14674910"/>
              <a:gd name="connsiteY602" fmla="*/ 4961957 h 9201245"/>
              <a:gd name="connsiteX603" fmla="*/ 419034 w 14674910"/>
              <a:gd name="connsiteY603" fmla="*/ 4974357 h 9201245"/>
              <a:gd name="connsiteX604" fmla="*/ 495899 w 14674910"/>
              <a:gd name="connsiteY604" fmla="*/ 4893762 h 9201245"/>
              <a:gd name="connsiteX605" fmla="*/ 717815 w 14674910"/>
              <a:gd name="connsiteY605" fmla="*/ 4773489 h 9201245"/>
              <a:gd name="connsiteX606" fmla="*/ 911216 w 14674910"/>
              <a:gd name="connsiteY606" fmla="*/ 4666857 h 9201245"/>
              <a:gd name="connsiteX607" fmla="*/ 1136850 w 14674910"/>
              <a:gd name="connsiteY607" fmla="*/ 4568903 h 9201245"/>
              <a:gd name="connsiteX608" fmla="*/ 1418272 w 14674910"/>
              <a:gd name="connsiteY608" fmla="*/ 4446151 h 9201245"/>
              <a:gd name="connsiteX609" fmla="*/ 1534809 w 14674910"/>
              <a:gd name="connsiteY609" fmla="*/ 4411433 h 9201245"/>
              <a:gd name="connsiteX610" fmla="*/ 1988558 w 14674910"/>
              <a:gd name="connsiteY610" fmla="*/ 4255203 h 9201245"/>
              <a:gd name="connsiteX611" fmla="*/ 1973681 w 14674910"/>
              <a:gd name="connsiteY611" fmla="*/ 4253963 h 9201245"/>
              <a:gd name="connsiteX612" fmla="*/ 2392715 w 14674910"/>
              <a:gd name="connsiteY612" fmla="*/ 4089054 h 9201245"/>
              <a:gd name="connsiteX613" fmla="*/ 3176237 w 14674910"/>
              <a:gd name="connsiteY613" fmla="*/ 3560847 h 9201245"/>
              <a:gd name="connsiteX614" fmla="*/ 4548638 w 14674910"/>
              <a:gd name="connsiteY614" fmla="*/ 3273186 h 9201245"/>
              <a:gd name="connsiteX615" fmla="*/ 5597466 w 14674910"/>
              <a:gd name="connsiteY615" fmla="*/ 3042561 h 9201245"/>
              <a:gd name="connsiteX616" fmla="*/ 6213622 w 14674910"/>
              <a:gd name="connsiteY616" fmla="*/ 2449878 h 9201245"/>
              <a:gd name="connsiteX617" fmla="*/ 6395864 w 14674910"/>
              <a:gd name="connsiteY617" fmla="*/ 1471582 h 9201245"/>
              <a:gd name="connsiteX618" fmla="*/ 6092126 w 14674910"/>
              <a:gd name="connsiteY618" fmla="*/ 138667 h 920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14674910" h="9201245">
                <a:moveTo>
                  <a:pt x="6038483" y="0"/>
                </a:moveTo>
                <a:lnTo>
                  <a:pt x="6901941" y="0"/>
                </a:lnTo>
                <a:lnTo>
                  <a:pt x="6910225" y="28721"/>
                </a:lnTo>
                <a:cubicBezTo>
                  <a:pt x="7071141" y="603715"/>
                  <a:pt x="7216888" y="1179581"/>
                  <a:pt x="7582305" y="1683608"/>
                </a:cubicBezTo>
                <a:cubicBezTo>
                  <a:pt x="7948030" y="2189496"/>
                  <a:pt x="8401779" y="2407721"/>
                  <a:pt x="8934872" y="2648266"/>
                </a:cubicBezTo>
                <a:cubicBezTo>
                  <a:pt x="9119594" y="2727621"/>
                  <a:pt x="9316714" y="2826814"/>
                  <a:pt x="9565903" y="2945847"/>
                </a:cubicBezTo>
                <a:cubicBezTo>
                  <a:pt x="9585740" y="2957007"/>
                  <a:pt x="9608055" y="2966925"/>
                  <a:pt x="9629131" y="2978085"/>
                </a:cubicBezTo>
                <a:cubicBezTo>
                  <a:pt x="9694838" y="3027682"/>
                  <a:pt x="9766743" y="3062399"/>
                  <a:pt x="9846087" y="3094638"/>
                </a:cubicBezTo>
                <a:cubicBezTo>
                  <a:pt x="9875841" y="3107037"/>
                  <a:pt x="9908075" y="3118197"/>
                  <a:pt x="9937828" y="3129355"/>
                </a:cubicBezTo>
                <a:cubicBezTo>
                  <a:pt x="9931630" y="3128116"/>
                  <a:pt x="9925431" y="3126875"/>
                  <a:pt x="9917992" y="3126875"/>
                </a:cubicBezTo>
                <a:cubicBezTo>
                  <a:pt x="10302315" y="3321543"/>
                  <a:pt x="10722590" y="3493892"/>
                  <a:pt x="11100713" y="3273186"/>
                </a:cubicBezTo>
                <a:cubicBezTo>
                  <a:pt x="11177578" y="3227309"/>
                  <a:pt x="11239565" y="3171514"/>
                  <a:pt x="11292875" y="3110756"/>
                </a:cubicBezTo>
                <a:cubicBezTo>
                  <a:pt x="11294114" y="3110756"/>
                  <a:pt x="11294114" y="3110756"/>
                  <a:pt x="11294114" y="3109517"/>
                </a:cubicBezTo>
                <a:cubicBezTo>
                  <a:pt x="11337505" y="3082238"/>
                  <a:pt x="11372218" y="3045041"/>
                  <a:pt x="11389575" y="2996684"/>
                </a:cubicBezTo>
                <a:cubicBezTo>
                  <a:pt x="11410651" y="2969406"/>
                  <a:pt x="11430487" y="2940887"/>
                  <a:pt x="11449083" y="2912369"/>
                </a:cubicBezTo>
                <a:cubicBezTo>
                  <a:pt x="11455282" y="2903690"/>
                  <a:pt x="11460241" y="2895011"/>
                  <a:pt x="11465200" y="2887571"/>
                </a:cubicBezTo>
                <a:cubicBezTo>
                  <a:pt x="11467679" y="2885091"/>
                  <a:pt x="11468919" y="2882611"/>
                  <a:pt x="11470158" y="2881371"/>
                </a:cubicBezTo>
                <a:cubicBezTo>
                  <a:pt x="11472638" y="2878891"/>
                  <a:pt x="11473878" y="2877652"/>
                  <a:pt x="11475118" y="2875172"/>
                </a:cubicBezTo>
                <a:cubicBezTo>
                  <a:pt x="11480077" y="2870212"/>
                  <a:pt x="11485035" y="2865252"/>
                  <a:pt x="11488755" y="2859053"/>
                </a:cubicBezTo>
                <a:cubicBezTo>
                  <a:pt x="11501152" y="2846654"/>
                  <a:pt x="11512310" y="2833015"/>
                  <a:pt x="11524707" y="2820615"/>
                </a:cubicBezTo>
                <a:cubicBezTo>
                  <a:pt x="11574297" y="2771019"/>
                  <a:pt x="11627607" y="2725141"/>
                  <a:pt x="11682156" y="2680504"/>
                </a:cubicBezTo>
                <a:cubicBezTo>
                  <a:pt x="11703231" y="2661905"/>
                  <a:pt x="11724307" y="2644547"/>
                  <a:pt x="11745383" y="2627187"/>
                </a:cubicBezTo>
                <a:cubicBezTo>
                  <a:pt x="11772657" y="2614788"/>
                  <a:pt x="11802411" y="2602389"/>
                  <a:pt x="11834645" y="2592470"/>
                </a:cubicBezTo>
                <a:cubicBezTo>
                  <a:pt x="11853241" y="2577591"/>
                  <a:pt x="11871838" y="2562712"/>
                  <a:pt x="11891673" y="2547832"/>
                </a:cubicBezTo>
                <a:lnTo>
                  <a:pt x="11904071" y="2539153"/>
                </a:lnTo>
                <a:lnTo>
                  <a:pt x="11917708" y="2530475"/>
                </a:lnTo>
                <a:cubicBezTo>
                  <a:pt x="11926386" y="2525514"/>
                  <a:pt x="11933824" y="2519314"/>
                  <a:pt x="11942502" y="2514354"/>
                </a:cubicBezTo>
                <a:lnTo>
                  <a:pt x="11956140" y="2505675"/>
                </a:lnTo>
                <a:lnTo>
                  <a:pt x="11962338" y="2501956"/>
                </a:lnTo>
                <a:lnTo>
                  <a:pt x="11964818" y="2500716"/>
                </a:lnTo>
                <a:lnTo>
                  <a:pt x="11967298" y="2499476"/>
                </a:lnTo>
                <a:lnTo>
                  <a:pt x="11969776" y="2498236"/>
                </a:lnTo>
                <a:cubicBezTo>
                  <a:pt x="11978454" y="2493276"/>
                  <a:pt x="11987134" y="2488316"/>
                  <a:pt x="11995814" y="2483356"/>
                </a:cubicBezTo>
                <a:lnTo>
                  <a:pt x="12023086" y="2469718"/>
                </a:lnTo>
                <a:lnTo>
                  <a:pt x="12051602" y="2456079"/>
                </a:lnTo>
                <a:lnTo>
                  <a:pt x="12080114" y="2443679"/>
                </a:lnTo>
                <a:lnTo>
                  <a:pt x="12107390" y="2432520"/>
                </a:lnTo>
                <a:cubicBezTo>
                  <a:pt x="12145822" y="2418880"/>
                  <a:pt x="12184254" y="2406482"/>
                  <a:pt x="12222686" y="2395323"/>
                </a:cubicBezTo>
                <a:cubicBezTo>
                  <a:pt x="12261118" y="2384163"/>
                  <a:pt x="12298310" y="2375484"/>
                  <a:pt x="12335502" y="2366804"/>
                </a:cubicBezTo>
                <a:cubicBezTo>
                  <a:pt x="12373938" y="2358125"/>
                  <a:pt x="12411130" y="2350685"/>
                  <a:pt x="12447082" y="2343246"/>
                </a:cubicBezTo>
                <a:cubicBezTo>
                  <a:pt x="12520226" y="2328366"/>
                  <a:pt x="12590892" y="2314727"/>
                  <a:pt x="12657838" y="2303568"/>
                </a:cubicBezTo>
                <a:cubicBezTo>
                  <a:pt x="12692550" y="2298609"/>
                  <a:pt x="12724786" y="2293649"/>
                  <a:pt x="12757018" y="2289930"/>
                </a:cubicBezTo>
                <a:cubicBezTo>
                  <a:pt x="12773134" y="2288689"/>
                  <a:pt x="12789254" y="2286210"/>
                  <a:pt x="12805370" y="2284970"/>
                </a:cubicBezTo>
                <a:cubicBezTo>
                  <a:pt x="12820246" y="2283729"/>
                  <a:pt x="12836362" y="2282490"/>
                  <a:pt x="12850000" y="2281250"/>
                </a:cubicBezTo>
                <a:cubicBezTo>
                  <a:pt x="12866114" y="2281250"/>
                  <a:pt x="12880992" y="2280010"/>
                  <a:pt x="12894630" y="2278770"/>
                </a:cubicBezTo>
                <a:cubicBezTo>
                  <a:pt x="12909506" y="2277530"/>
                  <a:pt x="12923146" y="2277530"/>
                  <a:pt x="12936782" y="2277530"/>
                </a:cubicBezTo>
                <a:cubicBezTo>
                  <a:pt x="12950420" y="2277530"/>
                  <a:pt x="12964058" y="2277530"/>
                  <a:pt x="12976454" y="2278770"/>
                </a:cubicBezTo>
                <a:cubicBezTo>
                  <a:pt x="12990090" y="2278770"/>
                  <a:pt x="13002488" y="2278770"/>
                  <a:pt x="13014886" y="2280010"/>
                </a:cubicBezTo>
                <a:cubicBezTo>
                  <a:pt x="13027282" y="2281250"/>
                  <a:pt x="13038442" y="2281250"/>
                  <a:pt x="13049598" y="2282490"/>
                </a:cubicBezTo>
                <a:cubicBezTo>
                  <a:pt x="13060758" y="2282490"/>
                  <a:pt x="13071914" y="2284970"/>
                  <a:pt x="13083072" y="2286210"/>
                </a:cubicBezTo>
                <a:cubicBezTo>
                  <a:pt x="13102910" y="2288689"/>
                  <a:pt x="13122744" y="2291169"/>
                  <a:pt x="13140102" y="2294888"/>
                </a:cubicBezTo>
                <a:cubicBezTo>
                  <a:pt x="13157456" y="2297368"/>
                  <a:pt x="13172334" y="2301089"/>
                  <a:pt x="13185972" y="2303568"/>
                </a:cubicBezTo>
                <a:cubicBezTo>
                  <a:pt x="13198370" y="2307288"/>
                  <a:pt x="13209526" y="2311008"/>
                  <a:pt x="13218206" y="2313488"/>
                </a:cubicBezTo>
                <a:cubicBezTo>
                  <a:pt x="13236802" y="2318448"/>
                  <a:pt x="13246718" y="2320928"/>
                  <a:pt x="13246718" y="2320928"/>
                </a:cubicBezTo>
                <a:cubicBezTo>
                  <a:pt x="13246718" y="2320928"/>
                  <a:pt x="13235562" y="2319687"/>
                  <a:pt x="13218206" y="2315968"/>
                </a:cubicBezTo>
                <a:cubicBezTo>
                  <a:pt x="13199610" y="2313488"/>
                  <a:pt x="13172334" y="2311008"/>
                  <a:pt x="13137622" y="2307288"/>
                </a:cubicBezTo>
                <a:cubicBezTo>
                  <a:pt x="13120266" y="2307288"/>
                  <a:pt x="13101670" y="2304808"/>
                  <a:pt x="13081834" y="2306048"/>
                </a:cubicBezTo>
                <a:cubicBezTo>
                  <a:pt x="13070674" y="2306048"/>
                  <a:pt x="13060758" y="2304808"/>
                  <a:pt x="13048358" y="2304808"/>
                </a:cubicBezTo>
                <a:cubicBezTo>
                  <a:pt x="13037202" y="2304808"/>
                  <a:pt x="13026042" y="2306048"/>
                  <a:pt x="13014886" y="2306048"/>
                </a:cubicBezTo>
                <a:cubicBezTo>
                  <a:pt x="12966536" y="2307288"/>
                  <a:pt x="12911986" y="2312248"/>
                  <a:pt x="12853718" y="2319687"/>
                </a:cubicBezTo>
                <a:cubicBezTo>
                  <a:pt x="12840082" y="2322167"/>
                  <a:pt x="12825206" y="2324647"/>
                  <a:pt x="12810328" y="2327127"/>
                </a:cubicBezTo>
                <a:cubicBezTo>
                  <a:pt x="12795450" y="2328366"/>
                  <a:pt x="12780574" y="2332087"/>
                  <a:pt x="12764456" y="2334566"/>
                </a:cubicBezTo>
                <a:cubicBezTo>
                  <a:pt x="12748340" y="2338286"/>
                  <a:pt x="12732226" y="2340766"/>
                  <a:pt x="12716106" y="2343246"/>
                </a:cubicBezTo>
                <a:cubicBezTo>
                  <a:pt x="12699990" y="2345725"/>
                  <a:pt x="12683872" y="2350685"/>
                  <a:pt x="12667756" y="2353165"/>
                </a:cubicBezTo>
                <a:cubicBezTo>
                  <a:pt x="12602050" y="2366804"/>
                  <a:pt x="12532624" y="2384163"/>
                  <a:pt x="12460718" y="2401522"/>
                </a:cubicBezTo>
                <a:cubicBezTo>
                  <a:pt x="12423526" y="2410201"/>
                  <a:pt x="12387574" y="2418880"/>
                  <a:pt x="12351622" y="2427561"/>
                </a:cubicBezTo>
                <a:cubicBezTo>
                  <a:pt x="12314428" y="2437480"/>
                  <a:pt x="12277234" y="2447399"/>
                  <a:pt x="12240042" y="2457318"/>
                </a:cubicBezTo>
                <a:cubicBezTo>
                  <a:pt x="12204090" y="2468478"/>
                  <a:pt x="12168138" y="2480876"/>
                  <a:pt x="12132186" y="2494516"/>
                </a:cubicBezTo>
                <a:lnTo>
                  <a:pt x="12104910" y="2505675"/>
                </a:lnTo>
                <a:lnTo>
                  <a:pt x="12078874" y="2518075"/>
                </a:lnTo>
                <a:lnTo>
                  <a:pt x="12054082" y="2530475"/>
                </a:lnTo>
                <a:lnTo>
                  <a:pt x="12028046" y="2541633"/>
                </a:lnTo>
                <a:cubicBezTo>
                  <a:pt x="12019368" y="2546593"/>
                  <a:pt x="12010690" y="2551553"/>
                  <a:pt x="12002012" y="2556512"/>
                </a:cubicBezTo>
                <a:lnTo>
                  <a:pt x="11999530" y="2557752"/>
                </a:lnTo>
                <a:lnTo>
                  <a:pt x="11998290" y="2558992"/>
                </a:lnTo>
                <a:lnTo>
                  <a:pt x="11995814" y="2560232"/>
                </a:lnTo>
                <a:lnTo>
                  <a:pt x="11990854" y="2563952"/>
                </a:lnTo>
                <a:lnTo>
                  <a:pt x="11978454" y="2570151"/>
                </a:lnTo>
                <a:cubicBezTo>
                  <a:pt x="11969776" y="2576350"/>
                  <a:pt x="11962338" y="2581310"/>
                  <a:pt x="11954898" y="2586270"/>
                </a:cubicBezTo>
                <a:lnTo>
                  <a:pt x="11942502" y="2593710"/>
                </a:lnTo>
                <a:lnTo>
                  <a:pt x="11931346" y="2602389"/>
                </a:lnTo>
                <a:cubicBezTo>
                  <a:pt x="11918948" y="2611069"/>
                  <a:pt x="11906551" y="2619748"/>
                  <a:pt x="11895393" y="2628427"/>
                </a:cubicBezTo>
                <a:cubicBezTo>
                  <a:pt x="11785055" y="2675545"/>
                  <a:pt x="11695794" y="2811935"/>
                  <a:pt x="11656121" y="2918569"/>
                </a:cubicBezTo>
                <a:cubicBezTo>
                  <a:pt x="11656121" y="2918569"/>
                  <a:pt x="11654881" y="2919809"/>
                  <a:pt x="11653642" y="2919809"/>
                </a:cubicBezTo>
                <a:cubicBezTo>
                  <a:pt x="11625127" y="2978085"/>
                  <a:pt x="11601572" y="3037602"/>
                  <a:pt x="11581736" y="3095877"/>
                </a:cubicBezTo>
                <a:cubicBezTo>
                  <a:pt x="11682156" y="3090917"/>
                  <a:pt x="12060280" y="3057440"/>
                  <a:pt x="12490474" y="3073559"/>
                </a:cubicBezTo>
                <a:cubicBezTo>
                  <a:pt x="12494190" y="3072319"/>
                  <a:pt x="12497912" y="3071079"/>
                  <a:pt x="12501630" y="3069839"/>
                </a:cubicBezTo>
                <a:cubicBezTo>
                  <a:pt x="12557420" y="3069839"/>
                  <a:pt x="12611966" y="3069839"/>
                  <a:pt x="12667756" y="3072319"/>
                </a:cubicBezTo>
                <a:cubicBezTo>
                  <a:pt x="12657838" y="3074799"/>
                  <a:pt x="12647918" y="3077279"/>
                  <a:pt x="12639242" y="3080999"/>
                </a:cubicBezTo>
                <a:cubicBezTo>
                  <a:pt x="12887192" y="3095877"/>
                  <a:pt x="13143818" y="3128116"/>
                  <a:pt x="13369454" y="3192592"/>
                </a:cubicBezTo>
                <a:cubicBezTo>
                  <a:pt x="13373174" y="3192592"/>
                  <a:pt x="13375654" y="3192592"/>
                  <a:pt x="13379374" y="3192592"/>
                </a:cubicBezTo>
                <a:cubicBezTo>
                  <a:pt x="13380614" y="3192592"/>
                  <a:pt x="13383090" y="3192592"/>
                  <a:pt x="13385570" y="3192592"/>
                </a:cubicBezTo>
                <a:cubicBezTo>
                  <a:pt x="13389290" y="3193831"/>
                  <a:pt x="13394250" y="3193831"/>
                  <a:pt x="13399208" y="3193831"/>
                </a:cubicBezTo>
                <a:cubicBezTo>
                  <a:pt x="13406646" y="3193831"/>
                  <a:pt x="13415326" y="3193831"/>
                  <a:pt x="13422764" y="3192592"/>
                </a:cubicBezTo>
                <a:cubicBezTo>
                  <a:pt x="13448798" y="3203751"/>
                  <a:pt x="13476074" y="3211190"/>
                  <a:pt x="13503348" y="3219869"/>
                </a:cubicBezTo>
                <a:cubicBezTo>
                  <a:pt x="13520704" y="3228549"/>
                  <a:pt x="13536820" y="3239708"/>
                  <a:pt x="13552938" y="3252108"/>
                </a:cubicBezTo>
                <a:cubicBezTo>
                  <a:pt x="13554178" y="3252108"/>
                  <a:pt x="13555418" y="3253347"/>
                  <a:pt x="13556656" y="3253347"/>
                </a:cubicBezTo>
                <a:cubicBezTo>
                  <a:pt x="13555418" y="3253347"/>
                  <a:pt x="13554178" y="3253347"/>
                  <a:pt x="13552938" y="3253347"/>
                </a:cubicBezTo>
                <a:cubicBezTo>
                  <a:pt x="13555418" y="3254588"/>
                  <a:pt x="13557898" y="3255827"/>
                  <a:pt x="13561616" y="3257068"/>
                </a:cubicBezTo>
                <a:cubicBezTo>
                  <a:pt x="13576494" y="3265747"/>
                  <a:pt x="13593850" y="3273186"/>
                  <a:pt x="13613686" y="3279385"/>
                </a:cubicBezTo>
                <a:cubicBezTo>
                  <a:pt x="13787250" y="3357501"/>
                  <a:pt x="13926102" y="3464134"/>
                  <a:pt x="14002966" y="3606725"/>
                </a:cubicBezTo>
                <a:cubicBezTo>
                  <a:pt x="13814524" y="3412058"/>
                  <a:pt x="13585172" y="3270706"/>
                  <a:pt x="13182254" y="3229789"/>
                </a:cubicBezTo>
                <a:cubicBezTo>
                  <a:pt x="13074394" y="3218630"/>
                  <a:pt x="12928106" y="3206230"/>
                  <a:pt x="12759498" y="3202511"/>
                </a:cubicBezTo>
                <a:cubicBezTo>
                  <a:pt x="12737182" y="3196311"/>
                  <a:pt x="12712388" y="3193831"/>
                  <a:pt x="12687594" y="3193831"/>
                </a:cubicBezTo>
                <a:cubicBezTo>
                  <a:pt x="12664038" y="3193831"/>
                  <a:pt x="12640482" y="3196311"/>
                  <a:pt x="12618166" y="3202511"/>
                </a:cubicBezTo>
                <a:cubicBezTo>
                  <a:pt x="12499152" y="3204991"/>
                  <a:pt x="12372696" y="3212430"/>
                  <a:pt x="12241282" y="3231029"/>
                </a:cubicBezTo>
                <a:cubicBezTo>
                  <a:pt x="12068958" y="3253347"/>
                  <a:pt x="11930106" y="3268226"/>
                  <a:pt x="11807370" y="3286825"/>
                </a:cubicBezTo>
                <a:cubicBezTo>
                  <a:pt x="11777617" y="3285586"/>
                  <a:pt x="11746623" y="3291785"/>
                  <a:pt x="11719349" y="3302944"/>
                </a:cubicBezTo>
                <a:cubicBezTo>
                  <a:pt x="11615210" y="3324023"/>
                  <a:pt x="11523468" y="3350062"/>
                  <a:pt x="11430487" y="3393458"/>
                </a:cubicBezTo>
                <a:cubicBezTo>
                  <a:pt x="11432966" y="3393458"/>
                  <a:pt x="11435445" y="3392219"/>
                  <a:pt x="11439165" y="3392219"/>
                </a:cubicBezTo>
                <a:cubicBezTo>
                  <a:pt x="11442884" y="3392219"/>
                  <a:pt x="11447844" y="3392219"/>
                  <a:pt x="11451563" y="3392219"/>
                </a:cubicBezTo>
                <a:cubicBezTo>
                  <a:pt x="11431726" y="3402138"/>
                  <a:pt x="11410651" y="3409578"/>
                  <a:pt x="11387096" y="3414537"/>
                </a:cubicBezTo>
                <a:cubicBezTo>
                  <a:pt x="11375938" y="3415777"/>
                  <a:pt x="11366019" y="3420737"/>
                  <a:pt x="11359821" y="3428176"/>
                </a:cubicBezTo>
                <a:cubicBezTo>
                  <a:pt x="11297834" y="3461654"/>
                  <a:pt x="11235846" y="3502572"/>
                  <a:pt x="11168900" y="3553408"/>
                </a:cubicBezTo>
                <a:cubicBezTo>
                  <a:pt x="11559420" y="4014659"/>
                  <a:pt x="12850000" y="3972502"/>
                  <a:pt x="13466154" y="4081615"/>
                </a:cubicBezTo>
                <a:cubicBezTo>
                  <a:pt x="13478550" y="4079135"/>
                  <a:pt x="13490950" y="4077894"/>
                  <a:pt x="13504590" y="4075415"/>
                </a:cubicBezTo>
                <a:cubicBezTo>
                  <a:pt x="13521942" y="4080374"/>
                  <a:pt x="13536820" y="4085334"/>
                  <a:pt x="13552938" y="4089054"/>
                </a:cubicBezTo>
                <a:cubicBezTo>
                  <a:pt x="13580210" y="4097733"/>
                  <a:pt x="13607486" y="4106412"/>
                  <a:pt x="13633522" y="4115093"/>
                </a:cubicBezTo>
                <a:cubicBezTo>
                  <a:pt x="13629802" y="4116332"/>
                  <a:pt x="13624842" y="4116332"/>
                  <a:pt x="13621126" y="4116332"/>
                </a:cubicBezTo>
                <a:cubicBezTo>
                  <a:pt x="13637240" y="4121292"/>
                  <a:pt x="13652118" y="4126251"/>
                  <a:pt x="13666994" y="4131211"/>
                </a:cubicBezTo>
                <a:cubicBezTo>
                  <a:pt x="13836840" y="4195687"/>
                  <a:pt x="13990570" y="4291161"/>
                  <a:pt x="14124462" y="4395314"/>
                </a:cubicBezTo>
                <a:cubicBezTo>
                  <a:pt x="14131902" y="4403993"/>
                  <a:pt x="14140578" y="4413913"/>
                  <a:pt x="14150496" y="4422593"/>
                </a:cubicBezTo>
                <a:cubicBezTo>
                  <a:pt x="14232322" y="4495748"/>
                  <a:pt x="14312906" y="4567663"/>
                  <a:pt x="14394726" y="4638338"/>
                </a:cubicBezTo>
                <a:cubicBezTo>
                  <a:pt x="14572010" y="4821847"/>
                  <a:pt x="14674910" y="4976837"/>
                  <a:pt x="14674910" y="4976837"/>
                </a:cubicBezTo>
                <a:cubicBezTo>
                  <a:pt x="14674910" y="4976837"/>
                  <a:pt x="14488950" y="4777210"/>
                  <a:pt x="14202566" y="4575103"/>
                </a:cubicBezTo>
                <a:cubicBezTo>
                  <a:pt x="14198846" y="4571383"/>
                  <a:pt x="14195128" y="4567663"/>
                  <a:pt x="14191408" y="4562704"/>
                </a:cubicBezTo>
                <a:cubicBezTo>
                  <a:pt x="14152978" y="4534185"/>
                  <a:pt x="14117026" y="4503187"/>
                  <a:pt x="14073632" y="4482109"/>
                </a:cubicBezTo>
                <a:cubicBezTo>
                  <a:pt x="14057516" y="4473429"/>
                  <a:pt x="14041398" y="4465989"/>
                  <a:pt x="14024042" y="4458551"/>
                </a:cubicBezTo>
                <a:cubicBezTo>
                  <a:pt x="13913704" y="4391595"/>
                  <a:pt x="13793450" y="4328358"/>
                  <a:pt x="13666994" y="4277522"/>
                </a:cubicBezTo>
                <a:cubicBezTo>
                  <a:pt x="13366974" y="4157249"/>
                  <a:pt x="12748340" y="4185768"/>
                  <a:pt x="12254918" y="4160969"/>
                </a:cubicBezTo>
                <a:cubicBezTo>
                  <a:pt x="12243764" y="4160969"/>
                  <a:pt x="12232604" y="4159729"/>
                  <a:pt x="12221448" y="4159729"/>
                </a:cubicBezTo>
                <a:cubicBezTo>
                  <a:pt x="12222686" y="4159729"/>
                  <a:pt x="12223926" y="4160969"/>
                  <a:pt x="12226406" y="4162209"/>
                </a:cubicBezTo>
                <a:cubicBezTo>
                  <a:pt x="12140864" y="4148570"/>
                  <a:pt x="12055320" y="4136171"/>
                  <a:pt x="11969776" y="4127491"/>
                </a:cubicBezTo>
                <a:cubicBezTo>
                  <a:pt x="11968538" y="4126251"/>
                  <a:pt x="11968538" y="4126251"/>
                  <a:pt x="11968538" y="4126251"/>
                </a:cubicBezTo>
                <a:cubicBezTo>
                  <a:pt x="11513550" y="4040697"/>
                  <a:pt x="11147824" y="3823711"/>
                  <a:pt x="10685397" y="3710878"/>
                </a:cubicBezTo>
                <a:cubicBezTo>
                  <a:pt x="10752344" y="3787753"/>
                  <a:pt x="10834167" y="3885707"/>
                  <a:pt x="10942025" y="3997300"/>
                </a:cubicBezTo>
                <a:cubicBezTo>
                  <a:pt x="10975499" y="4050617"/>
                  <a:pt x="11028808" y="4095253"/>
                  <a:pt x="11088316" y="4132451"/>
                </a:cubicBezTo>
                <a:cubicBezTo>
                  <a:pt x="11088316" y="4132451"/>
                  <a:pt x="11089555" y="4132451"/>
                  <a:pt x="11089555" y="4133691"/>
                </a:cubicBezTo>
                <a:cubicBezTo>
                  <a:pt x="11082117" y="4129971"/>
                  <a:pt x="11075919" y="4126251"/>
                  <a:pt x="11069720" y="4122532"/>
                </a:cubicBezTo>
                <a:cubicBezTo>
                  <a:pt x="11217250" y="4261402"/>
                  <a:pt x="11405692" y="4413913"/>
                  <a:pt x="11651162" y="4570143"/>
                </a:cubicBezTo>
                <a:cubicBezTo>
                  <a:pt x="11506112" y="4498228"/>
                  <a:pt x="11358582" y="4411433"/>
                  <a:pt x="11208572" y="4317199"/>
                </a:cubicBezTo>
                <a:cubicBezTo>
                  <a:pt x="11017651" y="4180808"/>
                  <a:pt x="10821770" y="4050617"/>
                  <a:pt x="10622170" y="3926625"/>
                </a:cubicBezTo>
                <a:cubicBezTo>
                  <a:pt x="10613491" y="3921665"/>
                  <a:pt x="10604813" y="3916705"/>
                  <a:pt x="10594896" y="3911745"/>
                </a:cubicBezTo>
                <a:cubicBezTo>
                  <a:pt x="10338268" y="3743116"/>
                  <a:pt x="10087838" y="3585646"/>
                  <a:pt x="9852286" y="3477773"/>
                </a:cubicBezTo>
                <a:cubicBezTo>
                  <a:pt x="9733270" y="3423217"/>
                  <a:pt x="9560945" y="3348821"/>
                  <a:pt x="9370023" y="3269467"/>
                </a:cubicBezTo>
                <a:cubicBezTo>
                  <a:pt x="9351427" y="3249628"/>
                  <a:pt x="9330352" y="3231029"/>
                  <a:pt x="9305556" y="3217389"/>
                </a:cubicBezTo>
                <a:cubicBezTo>
                  <a:pt x="9210096" y="3161594"/>
                  <a:pt x="9112155" y="3146714"/>
                  <a:pt x="9008017" y="3124395"/>
                </a:cubicBezTo>
                <a:cubicBezTo>
                  <a:pt x="9008017" y="3124395"/>
                  <a:pt x="9008017" y="3124395"/>
                  <a:pt x="9006777" y="3124395"/>
                </a:cubicBezTo>
                <a:cubicBezTo>
                  <a:pt x="9004298" y="3121915"/>
                  <a:pt x="9001818" y="3120676"/>
                  <a:pt x="8999338" y="3118197"/>
                </a:cubicBezTo>
                <a:cubicBezTo>
                  <a:pt x="8996859" y="3115716"/>
                  <a:pt x="8994379" y="3114477"/>
                  <a:pt x="8991899" y="3111997"/>
                </a:cubicBezTo>
                <a:cubicBezTo>
                  <a:pt x="8452608" y="2891290"/>
                  <a:pt x="7907120" y="2674304"/>
                  <a:pt x="7907120" y="2674304"/>
                </a:cubicBezTo>
                <a:cubicBezTo>
                  <a:pt x="7907120" y="2674304"/>
                  <a:pt x="7898442" y="2809456"/>
                  <a:pt x="7928194" y="2995443"/>
                </a:cubicBezTo>
                <a:cubicBezTo>
                  <a:pt x="7928194" y="2996684"/>
                  <a:pt x="7928194" y="2996684"/>
                  <a:pt x="7929435" y="2996684"/>
                </a:cubicBezTo>
                <a:cubicBezTo>
                  <a:pt x="7930674" y="3001644"/>
                  <a:pt x="7934394" y="3004124"/>
                  <a:pt x="7936872" y="3006603"/>
                </a:cubicBezTo>
                <a:cubicBezTo>
                  <a:pt x="7941832" y="3032642"/>
                  <a:pt x="7951750" y="3057440"/>
                  <a:pt x="7960429" y="3082238"/>
                </a:cubicBezTo>
                <a:cubicBezTo>
                  <a:pt x="7954230" y="3072319"/>
                  <a:pt x="7948030" y="3063640"/>
                  <a:pt x="7943072" y="3054961"/>
                </a:cubicBezTo>
                <a:cubicBezTo>
                  <a:pt x="7940592" y="3048760"/>
                  <a:pt x="7938113" y="3043801"/>
                  <a:pt x="7935634" y="3040081"/>
                </a:cubicBezTo>
                <a:cubicBezTo>
                  <a:pt x="7967866" y="3223590"/>
                  <a:pt x="8039772" y="3449255"/>
                  <a:pt x="8183583" y="3648882"/>
                </a:cubicBezTo>
                <a:cubicBezTo>
                  <a:pt x="8188542" y="3651362"/>
                  <a:pt x="8192261" y="3655082"/>
                  <a:pt x="8198460" y="3657562"/>
                </a:cubicBezTo>
                <a:cubicBezTo>
                  <a:pt x="8207138" y="3678640"/>
                  <a:pt x="8219536" y="3698478"/>
                  <a:pt x="8235654" y="3714598"/>
                </a:cubicBezTo>
                <a:cubicBezTo>
                  <a:pt x="8249290" y="3736916"/>
                  <a:pt x="8266647" y="3754275"/>
                  <a:pt x="8286483" y="3770394"/>
                </a:cubicBezTo>
                <a:cubicBezTo>
                  <a:pt x="8515836" y="4004739"/>
                  <a:pt x="8879082" y="4172129"/>
                  <a:pt x="9459285" y="4123772"/>
                </a:cubicBezTo>
                <a:cubicBezTo>
                  <a:pt x="9439450" y="4134930"/>
                  <a:pt x="9419614" y="4143611"/>
                  <a:pt x="9397298" y="4153530"/>
                </a:cubicBezTo>
                <a:cubicBezTo>
                  <a:pt x="9391099" y="4153530"/>
                  <a:pt x="9383660" y="4154770"/>
                  <a:pt x="9376223" y="4158489"/>
                </a:cubicBezTo>
                <a:cubicBezTo>
                  <a:pt x="9330352" y="4177089"/>
                  <a:pt x="9284481" y="4194447"/>
                  <a:pt x="9238610" y="4213046"/>
                </a:cubicBezTo>
                <a:cubicBezTo>
                  <a:pt x="9234891" y="4213046"/>
                  <a:pt x="9232411" y="4213046"/>
                  <a:pt x="9229932" y="4211806"/>
                </a:cubicBezTo>
                <a:cubicBezTo>
                  <a:pt x="9228693" y="4211806"/>
                  <a:pt x="9226213" y="4211806"/>
                  <a:pt x="9224973" y="4211806"/>
                </a:cubicBezTo>
                <a:cubicBezTo>
                  <a:pt x="9114635" y="4241564"/>
                  <a:pt x="8994379" y="4260163"/>
                  <a:pt x="8862966" y="4267603"/>
                </a:cubicBezTo>
                <a:cubicBezTo>
                  <a:pt x="9052647" y="4422593"/>
                  <a:pt x="9234891" y="4567663"/>
                  <a:pt x="9423333" y="4697855"/>
                </a:cubicBezTo>
                <a:cubicBezTo>
                  <a:pt x="9423333" y="4697855"/>
                  <a:pt x="9424572" y="4697855"/>
                  <a:pt x="9424572" y="4699095"/>
                </a:cubicBezTo>
                <a:cubicBezTo>
                  <a:pt x="9487799" y="4762331"/>
                  <a:pt x="9559705" y="4803248"/>
                  <a:pt x="9636570" y="4834246"/>
                </a:cubicBezTo>
                <a:cubicBezTo>
                  <a:pt x="9946507" y="5020234"/>
                  <a:pt x="10277520" y="5155385"/>
                  <a:pt x="10669281" y="5208702"/>
                </a:cubicBezTo>
                <a:cubicBezTo>
                  <a:pt x="10887476" y="5237220"/>
                  <a:pt x="11151543" y="5209942"/>
                  <a:pt x="11414370" y="5193823"/>
                </a:cubicBezTo>
                <a:cubicBezTo>
                  <a:pt x="11423048" y="5195063"/>
                  <a:pt x="11431726" y="5196303"/>
                  <a:pt x="11440405" y="5195063"/>
                </a:cubicBezTo>
                <a:cubicBezTo>
                  <a:pt x="11516029" y="5193823"/>
                  <a:pt x="11591654" y="5190104"/>
                  <a:pt x="11667279" y="5186383"/>
                </a:cubicBezTo>
                <a:cubicBezTo>
                  <a:pt x="11912749" y="5186383"/>
                  <a:pt x="12142104" y="5217381"/>
                  <a:pt x="12310710" y="5341373"/>
                </a:cubicBezTo>
                <a:cubicBezTo>
                  <a:pt x="12311946" y="5341373"/>
                  <a:pt x="12314428" y="5341373"/>
                  <a:pt x="12315668" y="5341373"/>
                </a:cubicBezTo>
                <a:cubicBezTo>
                  <a:pt x="12316910" y="5342614"/>
                  <a:pt x="12316910" y="5343853"/>
                  <a:pt x="12318146" y="5343853"/>
                </a:cubicBezTo>
                <a:cubicBezTo>
                  <a:pt x="12316910" y="5343853"/>
                  <a:pt x="12314428" y="5343853"/>
                  <a:pt x="12313186" y="5343853"/>
                </a:cubicBezTo>
                <a:cubicBezTo>
                  <a:pt x="12316910" y="5346333"/>
                  <a:pt x="12319386" y="5348813"/>
                  <a:pt x="12323106" y="5352532"/>
                </a:cubicBezTo>
                <a:cubicBezTo>
                  <a:pt x="12340462" y="5372371"/>
                  <a:pt x="12360300" y="5389731"/>
                  <a:pt x="12382616" y="5404610"/>
                </a:cubicBezTo>
                <a:cubicBezTo>
                  <a:pt x="12432206" y="5455446"/>
                  <a:pt x="12474354" y="5518682"/>
                  <a:pt x="12507830" y="5595557"/>
                </a:cubicBezTo>
                <a:cubicBezTo>
                  <a:pt x="12514026" y="5621596"/>
                  <a:pt x="12522706" y="5647634"/>
                  <a:pt x="12536342" y="5674912"/>
                </a:cubicBezTo>
                <a:cubicBezTo>
                  <a:pt x="12540062" y="5682352"/>
                  <a:pt x="12543782" y="5689791"/>
                  <a:pt x="12547502" y="5697231"/>
                </a:cubicBezTo>
                <a:cubicBezTo>
                  <a:pt x="12547502" y="5698470"/>
                  <a:pt x="12548742" y="5699711"/>
                  <a:pt x="12548742" y="5700950"/>
                </a:cubicBezTo>
                <a:cubicBezTo>
                  <a:pt x="12549982" y="5705910"/>
                  <a:pt x="12551220" y="5709630"/>
                  <a:pt x="12552458" y="5714590"/>
                </a:cubicBezTo>
                <a:cubicBezTo>
                  <a:pt x="12546260" y="5712110"/>
                  <a:pt x="12538822" y="5708390"/>
                  <a:pt x="12531382" y="5705910"/>
                </a:cubicBezTo>
                <a:cubicBezTo>
                  <a:pt x="12478074" y="5617876"/>
                  <a:pt x="12390052" y="5537281"/>
                  <a:pt x="12390052" y="5537281"/>
                </a:cubicBezTo>
                <a:cubicBezTo>
                  <a:pt x="12390052" y="5537281"/>
                  <a:pt x="11998290" y="5202502"/>
                  <a:pt x="11460241" y="5403369"/>
                </a:cubicBezTo>
                <a:cubicBezTo>
                  <a:pt x="11602812" y="5518682"/>
                  <a:pt x="11709430" y="5671193"/>
                  <a:pt x="11788774" y="5838582"/>
                </a:cubicBezTo>
                <a:cubicBezTo>
                  <a:pt x="11793733" y="5844781"/>
                  <a:pt x="11801172" y="5850980"/>
                  <a:pt x="11806131" y="5857181"/>
                </a:cubicBezTo>
                <a:cubicBezTo>
                  <a:pt x="11816049" y="5890659"/>
                  <a:pt x="11828447" y="5922896"/>
                  <a:pt x="11842083" y="5955134"/>
                </a:cubicBezTo>
                <a:cubicBezTo>
                  <a:pt x="11839604" y="5951414"/>
                  <a:pt x="11835885" y="5947694"/>
                  <a:pt x="11832166" y="5943974"/>
                </a:cubicBezTo>
                <a:cubicBezTo>
                  <a:pt x="11891673" y="6095245"/>
                  <a:pt x="11930106" y="6253954"/>
                  <a:pt x="11951182" y="6405225"/>
                </a:cubicBezTo>
                <a:cubicBezTo>
                  <a:pt x="11951182" y="6523017"/>
                  <a:pt x="11961098" y="6639570"/>
                  <a:pt x="11972258" y="6756122"/>
                </a:cubicBezTo>
                <a:cubicBezTo>
                  <a:pt x="11974736" y="6799520"/>
                  <a:pt x="11975978" y="6840438"/>
                  <a:pt x="11977214" y="6883834"/>
                </a:cubicBezTo>
                <a:cubicBezTo>
                  <a:pt x="11979696" y="6940870"/>
                  <a:pt x="11980936" y="6997908"/>
                  <a:pt x="11982174" y="7054944"/>
                </a:cubicBezTo>
                <a:cubicBezTo>
                  <a:pt x="11979696" y="7068583"/>
                  <a:pt x="11978454" y="7083462"/>
                  <a:pt x="11978454" y="7099580"/>
                </a:cubicBezTo>
                <a:cubicBezTo>
                  <a:pt x="11978454" y="7190094"/>
                  <a:pt x="11982174" y="7279368"/>
                  <a:pt x="11993334" y="7369882"/>
                </a:cubicBezTo>
                <a:cubicBezTo>
                  <a:pt x="11994574" y="7372363"/>
                  <a:pt x="11994574" y="7373603"/>
                  <a:pt x="11994574" y="7376082"/>
                </a:cubicBezTo>
                <a:cubicBezTo>
                  <a:pt x="11997052" y="7413279"/>
                  <a:pt x="12000770" y="7450479"/>
                  <a:pt x="12004490" y="7487676"/>
                </a:cubicBezTo>
                <a:cubicBezTo>
                  <a:pt x="12014408" y="7581909"/>
                  <a:pt x="12028046" y="7674902"/>
                  <a:pt x="12046642" y="7759219"/>
                </a:cubicBezTo>
                <a:cubicBezTo>
                  <a:pt x="12056562" y="7802616"/>
                  <a:pt x="12066478" y="7843532"/>
                  <a:pt x="12077636" y="7883211"/>
                </a:cubicBezTo>
                <a:cubicBezTo>
                  <a:pt x="12081354" y="7896849"/>
                  <a:pt x="12085074" y="7910488"/>
                  <a:pt x="12090034" y="7922887"/>
                </a:cubicBezTo>
                <a:cubicBezTo>
                  <a:pt x="12082596" y="7924127"/>
                  <a:pt x="12076398" y="7925368"/>
                  <a:pt x="12070198" y="7927846"/>
                </a:cubicBezTo>
                <a:cubicBezTo>
                  <a:pt x="12065238" y="7915448"/>
                  <a:pt x="12059038" y="7903050"/>
                  <a:pt x="12056562" y="7895609"/>
                </a:cubicBezTo>
                <a:cubicBezTo>
                  <a:pt x="12046642" y="7868331"/>
                  <a:pt x="12037964" y="7839813"/>
                  <a:pt x="12029286" y="7812535"/>
                </a:cubicBezTo>
                <a:cubicBezTo>
                  <a:pt x="12011930" y="7754259"/>
                  <a:pt x="11997052" y="7694742"/>
                  <a:pt x="11985894" y="7635226"/>
                </a:cubicBezTo>
                <a:cubicBezTo>
                  <a:pt x="11979696" y="7606708"/>
                  <a:pt x="11973498" y="7578190"/>
                  <a:pt x="11969776" y="7550913"/>
                </a:cubicBezTo>
                <a:cubicBezTo>
                  <a:pt x="11966058" y="7527352"/>
                  <a:pt x="11956140" y="7435600"/>
                  <a:pt x="11966058" y="7536033"/>
                </a:cubicBezTo>
                <a:cubicBezTo>
                  <a:pt x="11958622" y="7462877"/>
                  <a:pt x="11948702" y="7388483"/>
                  <a:pt x="11943742" y="7315327"/>
                </a:cubicBezTo>
                <a:cubicBezTo>
                  <a:pt x="11928866" y="7142977"/>
                  <a:pt x="11927626" y="6970628"/>
                  <a:pt x="11922667" y="6799520"/>
                </a:cubicBezTo>
                <a:cubicBezTo>
                  <a:pt x="11918948" y="6633370"/>
                  <a:pt x="11923907" y="6454822"/>
                  <a:pt x="11869358" y="6296112"/>
                </a:cubicBezTo>
                <a:cubicBezTo>
                  <a:pt x="11838364" y="6205598"/>
                  <a:pt x="11798692" y="6102684"/>
                  <a:pt x="11736705" y="6023330"/>
                </a:cubicBezTo>
                <a:cubicBezTo>
                  <a:pt x="11565619" y="5726988"/>
                  <a:pt x="11315190" y="5490164"/>
                  <a:pt x="10959382" y="5460406"/>
                </a:cubicBezTo>
                <a:cubicBezTo>
                  <a:pt x="10940786" y="5455446"/>
                  <a:pt x="10923429" y="5451727"/>
                  <a:pt x="10903593" y="5449247"/>
                </a:cubicBezTo>
                <a:cubicBezTo>
                  <a:pt x="10860202" y="5441807"/>
                  <a:pt x="10818050" y="5438088"/>
                  <a:pt x="10775899" y="5445526"/>
                </a:cubicBezTo>
                <a:cubicBezTo>
                  <a:pt x="10640767" y="5426928"/>
                  <a:pt x="10520511" y="5400889"/>
                  <a:pt x="10525470" y="5462886"/>
                </a:cubicBezTo>
                <a:cubicBezTo>
                  <a:pt x="10534148" y="5545960"/>
                  <a:pt x="10534148" y="5617876"/>
                  <a:pt x="10539107" y="5694751"/>
                </a:cubicBezTo>
                <a:cubicBezTo>
                  <a:pt x="10541586" y="5697231"/>
                  <a:pt x="10544066" y="5700950"/>
                  <a:pt x="10546545" y="5703430"/>
                </a:cubicBezTo>
                <a:cubicBezTo>
                  <a:pt x="10546545" y="5722029"/>
                  <a:pt x="10547786" y="5741868"/>
                  <a:pt x="10550264" y="5760466"/>
                </a:cubicBezTo>
                <a:cubicBezTo>
                  <a:pt x="10547786" y="5756747"/>
                  <a:pt x="10545306" y="5753027"/>
                  <a:pt x="10542826" y="5748067"/>
                </a:cubicBezTo>
                <a:cubicBezTo>
                  <a:pt x="10551505" y="5838582"/>
                  <a:pt x="10571341" y="5936534"/>
                  <a:pt x="10618451" y="6061767"/>
                </a:cubicBezTo>
                <a:cubicBezTo>
                  <a:pt x="10633328" y="6167160"/>
                  <a:pt x="10676719" y="6267594"/>
                  <a:pt x="10728788" y="6358108"/>
                </a:cubicBezTo>
                <a:cubicBezTo>
                  <a:pt x="10731268" y="6361828"/>
                  <a:pt x="10733747" y="6365547"/>
                  <a:pt x="10734988" y="6370507"/>
                </a:cubicBezTo>
                <a:cubicBezTo>
                  <a:pt x="10753584" y="6421344"/>
                  <a:pt x="10775899" y="6472181"/>
                  <a:pt x="10799454" y="6524258"/>
                </a:cubicBezTo>
                <a:cubicBezTo>
                  <a:pt x="10855243" y="6654450"/>
                  <a:pt x="10923429" y="6779680"/>
                  <a:pt x="10991615" y="6904913"/>
                </a:cubicBezTo>
                <a:cubicBezTo>
                  <a:pt x="11025089" y="6965668"/>
                  <a:pt x="11058562" y="7027664"/>
                  <a:pt x="11090796" y="7089660"/>
                </a:cubicBezTo>
                <a:cubicBezTo>
                  <a:pt x="11158981" y="7273170"/>
                  <a:pt x="11201133" y="7472797"/>
                  <a:pt x="11230887" y="7676143"/>
                </a:cubicBezTo>
                <a:cubicBezTo>
                  <a:pt x="11223449" y="7693503"/>
                  <a:pt x="11217250" y="7710861"/>
                  <a:pt x="11214770" y="7730700"/>
                </a:cubicBezTo>
                <a:cubicBezTo>
                  <a:pt x="11206092" y="7781536"/>
                  <a:pt x="11199894" y="7831134"/>
                  <a:pt x="11194934" y="7881970"/>
                </a:cubicBezTo>
                <a:cubicBezTo>
                  <a:pt x="11177578" y="7812535"/>
                  <a:pt x="11160221" y="7745580"/>
                  <a:pt x="11144104" y="7681103"/>
                </a:cubicBezTo>
                <a:cubicBezTo>
                  <a:pt x="11125508" y="7563311"/>
                  <a:pt x="11099474" y="7447998"/>
                  <a:pt x="11061042" y="7333925"/>
                </a:cubicBezTo>
                <a:cubicBezTo>
                  <a:pt x="11031287" y="7247130"/>
                  <a:pt x="11008971" y="7160336"/>
                  <a:pt x="10970540" y="7076022"/>
                </a:cubicBezTo>
                <a:cubicBezTo>
                  <a:pt x="10958142" y="7047503"/>
                  <a:pt x="10940786" y="7021466"/>
                  <a:pt x="10922189" y="6997908"/>
                </a:cubicBezTo>
                <a:cubicBezTo>
                  <a:pt x="10856483" y="6847876"/>
                  <a:pt x="10778379" y="6705286"/>
                  <a:pt x="10680439" y="6562695"/>
                </a:cubicBezTo>
                <a:cubicBezTo>
                  <a:pt x="10658123" y="6513098"/>
                  <a:pt x="10634568" y="6464742"/>
                  <a:pt x="10606054" y="6416384"/>
                </a:cubicBezTo>
                <a:cubicBezTo>
                  <a:pt x="10591177" y="6391586"/>
                  <a:pt x="10575060" y="6365547"/>
                  <a:pt x="10556464" y="6340750"/>
                </a:cubicBezTo>
                <a:cubicBezTo>
                  <a:pt x="10546545" y="6284952"/>
                  <a:pt x="10511832" y="6224197"/>
                  <a:pt x="10475880" y="6189478"/>
                </a:cubicBezTo>
                <a:cubicBezTo>
                  <a:pt x="10467202" y="6182039"/>
                  <a:pt x="10458524" y="6172120"/>
                  <a:pt x="10447366" y="6165920"/>
                </a:cubicBezTo>
                <a:cubicBezTo>
                  <a:pt x="10444886" y="6159721"/>
                  <a:pt x="10441167" y="6153520"/>
                  <a:pt x="10438687" y="6147322"/>
                </a:cubicBezTo>
                <a:cubicBezTo>
                  <a:pt x="10437447" y="6144842"/>
                  <a:pt x="10436208" y="6141122"/>
                  <a:pt x="10434968" y="6136162"/>
                </a:cubicBezTo>
                <a:cubicBezTo>
                  <a:pt x="10433728" y="6129962"/>
                  <a:pt x="10432489" y="6123763"/>
                  <a:pt x="10431249" y="6120043"/>
                </a:cubicBezTo>
                <a:cubicBezTo>
                  <a:pt x="10423811" y="6058047"/>
                  <a:pt x="10401495" y="5999771"/>
                  <a:pt x="10366782" y="5953894"/>
                </a:cubicBezTo>
                <a:cubicBezTo>
                  <a:pt x="10351905" y="5844781"/>
                  <a:pt x="10325870" y="5736908"/>
                  <a:pt x="10283718" y="5636474"/>
                </a:cubicBezTo>
                <a:cubicBezTo>
                  <a:pt x="10272561" y="5591837"/>
                  <a:pt x="10252724" y="5552160"/>
                  <a:pt x="10226690" y="5517442"/>
                </a:cubicBezTo>
                <a:cubicBezTo>
                  <a:pt x="10110154" y="5315335"/>
                  <a:pt x="9917992" y="5147946"/>
                  <a:pt x="9604336" y="5053712"/>
                </a:cubicBezTo>
                <a:cubicBezTo>
                  <a:pt x="9751866" y="5252100"/>
                  <a:pt x="9536150" y="5632755"/>
                  <a:pt x="9832450" y="5982412"/>
                </a:cubicBezTo>
                <a:cubicBezTo>
                  <a:pt x="9831210" y="5982412"/>
                  <a:pt x="9825011" y="5978692"/>
                  <a:pt x="9816333" y="5973733"/>
                </a:cubicBezTo>
                <a:cubicBezTo>
                  <a:pt x="9663844" y="5884458"/>
                  <a:pt x="9559705" y="5730709"/>
                  <a:pt x="9531190" y="5555880"/>
                </a:cubicBezTo>
                <a:cubicBezTo>
                  <a:pt x="9503916" y="5395930"/>
                  <a:pt x="9458046" y="5247140"/>
                  <a:pt x="9384901" y="5109508"/>
                </a:cubicBezTo>
                <a:cubicBezTo>
                  <a:pt x="9383660" y="5098349"/>
                  <a:pt x="9382421" y="5087190"/>
                  <a:pt x="9381181" y="5076030"/>
                </a:cubicBezTo>
                <a:cubicBezTo>
                  <a:pt x="9367544" y="5027674"/>
                  <a:pt x="9342749" y="4985516"/>
                  <a:pt x="9308036" y="4949559"/>
                </a:cubicBezTo>
                <a:cubicBezTo>
                  <a:pt x="9269604" y="4918561"/>
                  <a:pt x="9234891" y="4885083"/>
                  <a:pt x="9205136" y="4846646"/>
                </a:cubicBezTo>
                <a:cubicBezTo>
                  <a:pt x="9201417" y="4842925"/>
                  <a:pt x="9196458" y="4839206"/>
                  <a:pt x="9192739" y="4835486"/>
                </a:cubicBezTo>
                <a:cubicBezTo>
                  <a:pt x="9124553" y="4761091"/>
                  <a:pt x="9046449" y="4691655"/>
                  <a:pt x="8955947" y="4628419"/>
                </a:cubicBezTo>
                <a:cubicBezTo>
                  <a:pt x="8933631" y="4581302"/>
                  <a:pt x="8897679" y="4542865"/>
                  <a:pt x="8846849" y="4518067"/>
                </a:cubicBezTo>
                <a:cubicBezTo>
                  <a:pt x="8704278" y="4451111"/>
                  <a:pt x="8559227" y="4382915"/>
                  <a:pt x="8416656" y="4313479"/>
                </a:cubicBezTo>
                <a:cubicBezTo>
                  <a:pt x="8332353" y="4265123"/>
                  <a:pt x="8251770" y="4214286"/>
                  <a:pt x="8179864" y="4159729"/>
                </a:cubicBezTo>
                <a:cubicBezTo>
                  <a:pt x="8176144" y="4154770"/>
                  <a:pt x="8173666" y="4151050"/>
                  <a:pt x="8171186" y="4148570"/>
                </a:cubicBezTo>
                <a:cubicBezTo>
                  <a:pt x="8111678" y="4079135"/>
                  <a:pt x="8054650" y="4008459"/>
                  <a:pt x="7971586" y="3966302"/>
                </a:cubicBezTo>
                <a:lnTo>
                  <a:pt x="7970346" y="3966302"/>
                </a:lnTo>
                <a:cubicBezTo>
                  <a:pt x="7705040" y="3676160"/>
                  <a:pt x="7669087" y="3455454"/>
                  <a:pt x="7325677" y="3265747"/>
                </a:cubicBezTo>
                <a:cubicBezTo>
                  <a:pt x="7108720" y="3146714"/>
                  <a:pt x="6838455" y="3233509"/>
                  <a:pt x="6642575" y="3363700"/>
                </a:cubicBezTo>
                <a:cubicBezTo>
                  <a:pt x="6410742" y="3516211"/>
                  <a:pt x="6045016" y="3736916"/>
                  <a:pt x="6164032" y="3958862"/>
                </a:cubicBezTo>
                <a:cubicBezTo>
                  <a:pt x="6186347" y="4056816"/>
                  <a:pt x="6259492" y="4136171"/>
                  <a:pt x="6364871" y="4172129"/>
                </a:cubicBezTo>
                <a:cubicBezTo>
                  <a:pt x="6400824" y="4184528"/>
                  <a:pt x="6436777" y="4198167"/>
                  <a:pt x="6471489" y="4211806"/>
                </a:cubicBezTo>
                <a:cubicBezTo>
                  <a:pt x="6483887" y="4216766"/>
                  <a:pt x="6498764" y="4220485"/>
                  <a:pt x="6511162" y="4225445"/>
                </a:cubicBezTo>
                <a:cubicBezTo>
                  <a:pt x="6516120" y="4229165"/>
                  <a:pt x="6522320" y="4232884"/>
                  <a:pt x="6524800" y="4234125"/>
                </a:cubicBezTo>
                <a:cubicBezTo>
                  <a:pt x="6591744" y="4263882"/>
                  <a:pt x="6657452" y="4297360"/>
                  <a:pt x="6720679" y="4333319"/>
                </a:cubicBezTo>
                <a:cubicBezTo>
                  <a:pt x="6838455" y="4401513"/>
                  <a:pt x="6942594" y="4488308"/>
                  <a:pt x="7057891" y="4561463"/>
                </a:cubicBezTo>
                <a:cubicBezTo>
                  <a:pt x="7154592" y="4623459"/>
                  <a:pt x="7257490" y="4680495"/>
                  <a:pt x="7366588" y="4725133"/>
                </a:cubicBezTo>
                <a:cubicBezTo>
                  <a:pt x="7498002" y="4794569"/>
                  <a:pt x="7636854" y="4831766"/>
                  <a:pt x="7835214" y="4891282"/>
                </a:cubicBezTo>
                <a:cubicBezTo>
                  <a:pt x="8079444" y="4963198"/>
                  <a:pt x="8255489" y="4959478"/>
                  <a:pt x="8467486" y="4968158"/>
                </a:cubicBezTo>
                <a:lnTo>
                  <a:pt x="8477404" y="4971877"/>
                </a:lnTo>
                <a:cubicBezTo>
                  <a:pt x="8352190" y="4990476"/>
                  <a:pt x="8203419" y="4991716"/>
                  <a:pt x="8054650" y="4985516"/>
                </a:cubicBezTo>
                <a:cubicBezTo>
                  <a:pt x="8032334" y="4980557"/>
                  <a:pt x="8008778" y="4976837"/>
                  <a:pt x="7985224" y="4976837"/>
                </a:cubicBezTo>
                <a:lnTo>
                  <a:pt x="7972826" y="4976837"/>
                </a:lnTo>
                <a:cubicBezTo>
                  <a:pt x="7964148" y="4975597"/>
                  <a:pt x="7955469" y="4974357"/>
                  <a:pt x="7952990" y="4974357"/>
                </a:cubicBezTo>
                <a:cubicBezTo>
                  <a:pt x="7952990" y="4974357"/>
                  <a:pt x="7951750" y="4974357"/>
                  <a:pt x="7949271" y="4974357"/>
                </a:cubicBezTo>
                <a:cubicBezTo>
                  <a:pt x="7948030" y="4974357"/>
                  <a:pt x="7940592" y="4975597"/>
                  <a:pt x="7930674" y="4976837"/>
                </a:cubicBezTo>
                <a:lnTo>
                  <a:pt x="7915798" y="4976837"/>
                </a:lnTo>
                <a:cubicBezTo>
                  <a:pt x="7897201" y="4973117"/>
                  <a:pt x="7878604" y="4970638"/>
                  <a:pt x="7858768" y="4970638"/>
                </a:cubicBezTo>
                <a:cubicBezTo>
                  <a:pt x="7852570" y="4970638"/>
                  <a:pt x="7847611" y="4971877"/>
                  <a:pt x="7841412" y="4971877"/>
                </a:cubicBezTo>
                <a:cubicBezTo>
                  <a:pt x="7555030" y="4947079"/>
                  <a:pt x="7314519" y="4903682"/>
                  <a:pt x="7314519" y="4903682"/>
                </a:cubicBezTo>
                <a:cubicBezTo>
                  <a:pt x="7314519" y="4903682"/>
                  <a:pt x="7382706" y="4945839"/>
                  <a:pt x="7462049" y="5078510"/>
                </a:cubicBezTo>
                <a:cubicBezTo>
                  <a:pt x="7471968" y="5103309"/>
                  <a:pt x="7484365" y="5124387"/>
                  <a:pt x="7498002" y="5146706"/>
                </a:cubicBezTo>
                <a:cubicBezTo>
                  <a:pt x="7522798" y="5195063"/>
                  <a:pt x="7547592" y="5253339"/>
                  <a:pt x="7571147" y="5324014"/>
                </a:cubicBezTo>
                <a:cubicBezTo>
                  <a:pt x="7634375" y="5508763"/>
                  <a:pt x="7882324" y="6282472"/>
                  <a:pt x="8013738" y="6400266"/>
                </a:cubicBezTo>
                <a:cubicBezTo>
                  <a:pt x="8188542" y="6557736"/>
                  <a:pt x="8328634" y="6262634"/>
                  <a:pt x="8695600" y="6276274"/>
                </a:cubicBezTo>
                <a:cubicBezTo>
                  <a:pt x="8736512" y="6283713"/>
                  <a:pt x="8778662" y="6288673"/>
                  <a:pt x="8819575" y="6293632"/>
                </a:cubicBezTo>
                <a:cubicBezTo>
                  <a:pt x="8834452" y="6294872"/>
                  <a:pt x="8848089" y="6294872"/>
                  <a:pt x="8862966" y="6294872"/>
                </a:cubicBezTo>
                <a:cubicBezTo>
                  <a:pt x="9160506" y="6338270"/>
                  <a:pt x="9532431" y="6437462"/>
                  <a:pt x="9820052" y="6345709"/>
                </a:cubicBezTo>
                <a:cubicBezTo>
                  <a:pt x="9691119" y="6444902"/>
                  <a:pt x="9547308" y="6479620"/>
                  <a:pt x="9397298" y="6485820"/>
                </a:cubicBezTo>
                <a:cubicBezTo>
                  <a:pt x="9392339" y="6484580"/>
                  <a:pt x="9387379" y="6483339"/>
                  <a:pt x="9379941" y="6483339"/>
                </a:cubicBezTo>
                <a:cubicBezTo>
                  <a:pt x="9308036" y="6483339"/>
                  <a:pt x="9236130" y="6479620"/>
                  <a:pt x="9165465" y="6485820"/>
                </a:cubicBezTo>
                <a:cubicBezTo>
                  <a:pt x="9161745" y="6487060"/>
                  <a:pt x="9159266" y="6487060"/>
                  <a:pt x="9158026" y="6488298"/>
                </a:cubicBezTo>
                <a:cubicBezTo>
                  <a:pt x="9153067" y="6484580"/>
                  <a:pt x="9146868" y="6482100"/>
                  <a:pt x="9141909" y="6479620"/>
                </a:cubicBezTo>
                <a:cubicBezTo>
                  <a:pt x="9004298" y="6469701"/>
                  <a:pt x="8865446" y="6452342"/>
                  <a:pt x="8730313" y="6458541"/>
                </a:cubicBezTo>
                <a:cubicBezTo>
                  <a:pt x="8732793" y="6459782"/>
                  <a:pt x="8734032" y="6459782"/>
                  <a:pt x="8736512" y="6461021"/>
                </a:cubicBezTo>
                <a:cubicBezTo>
                  <a:pt x="8705518" y="6461021"/>
                  <a:pt x="8677003" y="6464742"/>
                  <a:pt x="8647250" y="6469701"/>
                </a:cubicBezTo>
                <a:cubicBezTo>
                  <a:pt x="8644770" y="6469701"/>
                  <a:pt x="8642290" y="6467222"/>
                  <a:pt x="8639811" y="6465981"/>
                </a:cubicBezTo>
                <a:cubicBezTo>
                  <a:pt x="8534433" y="6479620"/>
                  <a:pt x="8434013" y="6510618"/>
                  <a:pt x="8339792" y="6573853"/>
                </a:cubicBezTo>
                <a:cubicBezTo>
                  <a:pt x="8339792" y="6573853"/>
                  <a:pt x="8603858" y="6617250"/>
                  <a:pt x="8834452" y="6773482"/>
                </a:cubicBezTo>
                <a:cubicBezTo>
                  <a:pt x="8859246" y="6799520"/>
                  <a:pt x="8887761" y="6815639"/>
                  <a:pt x="8917515" y="6832998"/>
                </a:cubicBezTo>
                <a:cubicBezTo>
                  <a:pt x="8932392" y="6850356"/>
                  <a:pt x="8947269" y="6865234"/>
                  <a:pt x="8964625" y="6877635"/>
                </a:cubicBezTo>
                <a:cubicBezTo>
                  <a:pt x="9053887" y="6965668"/>
                  <a:pt x="9127032" y="7078503"/>
                  <a:pt x="9158026" y="7221093"/>
                </a:cubicBezTo>
                <a:cubicBezTo>
                  <a:pt x="9158026" y="7289287"/>
                  <a:pt x="9162986" y="7358724"/>
                  <a:pt x="9166705" y="7425680"/>
                </a:cubicBezTo>
                <a:cubicBezTo>
                  <a:pt x="9166705" y="7441798"/>
                  <a:pt x="9166705" y="7456677"/>
                  <a:pt x="9166705" y="7472797"/>
                </a:cubicBezTo>
                <a:cubicBezTo>
                  <a:pt x="9166705" y="7475276"/>
                  <a:pt x="9166705" y="7476516"/>
                  <a:pt x="9166705" y="7477756"/>
                </a:cubicBezTo>
                <a:cubicBezTo>
                  <a:pt x="9165465" y="7488916"/>
                  <a:pt x="9162986" y="7501315"/>
                  <a:pt x="9161745" y="7513713"/>
                </a:cubicBezTo>
                <a:cubicBezTo>
                  <a:pt x="9158026" y="7523633"/>
                  <a:pt x="9154307" y="7532312"/>
                  <a:pt x="9153067" y="7539752"/>
                </a:cubicBezTo>
                <a:cubicBezTo>
                  <a:pt x="9140670" y="7594308"/>
                  <a:pt x="9128273" y="7651344"/>
                  <a:pt x="9124553" y="7707142"/>
                </a:cubicBezTo>
                <a:cubicBezTo>
                  <a:pt x="9105957" y="7863372"/>
                  <a:pt x="9127032" y="8025801"/>
                  <a:pt x="9133231" y="8210549"/>
                </a:cubicBezTo>
                <a:cubicBezTo>
                  <a:pt x="9133231" y="8213030"/>
                  <a:pt x="9133231" y="8214268"/>
                  <a:pt x="9133231" y="8216749"/>
                </a:cubicBezTo>
                <a:cubicBezTo>
                  <a:pt x="9135711" y="8245267"/>
                  <a:pt x="9139429" y="8275026"/>
                  <a:pt x="9141909" y="8304782"/>
                </a:cubicBezTo>
                <a:cubicBezTo>
                  <a:pt x="9148109" y="8363059"/>
                  <a:pt x="9153067" y="8422576"/>
                  <a:pt x="9156787" y="8483332"/>
                </a:cubicBezTo>
                <a:cubicBezTo>
                  <a:pt x="9159266" y="8544087"/>
                  <a:pt x="9160506" y="8604843"/>
                  <a:pt x="9160506" y="8664360"/>
                </a:cubicBezTo>
                <a:cubicBezTo>
                  <a:pt x="9161745" y="8722637"/>
                  <a:pt x="9159266" y="8782152"/>
                  <a:pt x="9155547" y="8839188"/>
                </a:cubicBezTo>
                <a:cubicBezTo>
                  <a:pt x="9153067" y="8867706"/>
                  <a:pt x="9150587" y="8894986"/>
                  <a:pt x="9146868" y="8922264"/>
                </a:cubicBezTo>
                <a:cubicBezTo>
                  <a:pt x="9144389" y="8949542"/>
                  <a:pt x="9140670" y="8975581"/>
                  <a:pt x="9135711" y="9000378"/>
                </a:cubicBezTo>
                <a:cubicBezTo>
                  <a:pt x="9131992" y="9027657"/>
                  <a:pt x="9128273" y="9052454"/>
                  <a:pt x="9122074" y="9076015"/>
                </a:cubicBezTo>
                <a:cubicBezTo>
                  <a:pt x="9120834" y="9088413"/>
                  <a:pt x="9117115" y="9099573"/>
                  <a:pt x="9115874" y="9111971"/>
                </a:cubicBezTo>
                <a:cubicBezTo>
                  <a:pt x="9112155" y="9123131"/>
                  <a:pt x="9109676" y="9134289"/>
                  <a:pt x="9107196" y="9145449"/>
                </a:cubicBezTo>
                <a:cubicBezTo>
                  <a:pt x="9102238" y="9165288"/>
                  <a:pt x="9097279" y="9183887"/>
                  <a:pt x="9091080" y="9201245"/>
                </a:cubicBezTo>
                <a:cubicBezTo>
                  <a:pt x="9089840" y="9136770"/>
                  <a:pt x="9084881" y="9072293"/>
                  <a:pt x="9084881" y="9007818"/>
                </a:cubicBezTo>
                <a:cubicBezTo>
                  <a:pt x="9084881" y="9004099"/>
                  <a:pt x="9084881" y="8999139"/>
                  <a:pt x="9086121" y="8995418"/>
                </a:cubicBezTo>
                <a:cubicBezTo>
                  <a:pt x="9088600" y="8969381"/>
                  <a:pt x="9089840" y="8943341"/>
                  <a:pt x="9092319" y="8917304"/>
                </a:cubicBezTo>
                <a:cubicBezTo>
                  <a:pt x="9092319" y="8890026"/>
                  <a:pt x="9094799" y="8862747"/>
                  <a:pt x="9096038" y="8835469"/>
                </a:cubicBezTo>
                <a:cubicBezTo>
                  <a:pt x="9096038" y="8808191"/>
                  <a:pt x="9096038" y="8779673"/>
                  <a:pt x="9097279" y="8751155"/>
                </a:cubicBezTo>
                <a:cubicBezTo>
                  <a:pt x="9097279" y="8722637"/>
                  <a:pt x="9096038" y="8694119"/>
                  <a:pt x="9096038" y="8664360"/>
                </a:cubicBezTo>
                <a:cubicBezTo>
                  <a:pt x="9094799" y="8628401"/>
                  <a:pt x="9094799" y="8591204"/>
                  <a:pt x="9092319" y="8554007"/>
                </a:cubicBezTo>
                <a:cubicBezTo>
                  <a:pt x="9091080" y="8531689"/>
                  <a:pt x="9091080" y="8508131"/>
                  <a:pt x="9088600" y="8485811"/>
                </a:cubicBezTo>
                <a:cubicBezTo>
                  <a:pt x="9086121" y="8426296"/>
                  <a:pt x="9082402" y="8368019"/>
                  <a:pt x="9077443" y="8309742"/>
                </a:cubicBezTo>
                <a:cubicBezTo>
                  <a:pt x="9076203" y="8292384"/>
                  <a:pt x="9074963" y="8276264"/>
                  <a:pt x="9073724" y="8258906"/>
                </a:cubicBezTo>
                <a:cubicBezTo>
                  <a:pt x="9060086" y="8206830"/>
                  <a:pt x="9045209" y="8153513"/>
                  <a:pt x="9030332" y="8102677"/>
                </a:cubicBezTo>
                <a:cubicBezTo>
                  <a:pt x="9029092" y="8103915"/>
                  <a:pt x="9029092" y="8106396"/>
                  <a:pt x="9029092" y="8107636"/>
                </a:cubicBezTo>
                <a:cubicBezTo>
                  <a:pt x="9025373" y="8082838"/>
                  <a:pt x="9020414" y="8058039"/>
                  <a:pt x="9010496" y="8035721"/>
                </a:cubicBezTo>
                <a:cubicBezTo>
                  <a:pt x="9008017" y="7976204"/>
                  <a:pt x="8988181" y="7920408"/>
                  <a:pt x="8955947" y="7875770"/>
                </a:cubicBezTo>
                <a:cubicBezTo>
                  <a:pt x="8948508" y="7854692"/>
                  <a:pt x="8942310" y="7837332"/>
                  <a:pt x="8937350" y="7822455"/>
                </a:cubicBezTo>
                <a:cubicBezTo>
                  <a:pt x="8932392" y="7827413"/>
                  <a:pt x="8928672" y="7832372"/>
                  <a:pt x="8923714" y="7837332"/>
                </a:cubicBezTo>
                <a:cubicBezTo>
                  <a:pt x="8916275" y="7829894"/>
                  <a:pt x="8908837" y="7822455"/>
                  <a:pt x="8900159" y="7815014"/>
                </a:cubicBezTo>
                <a:cubicBezTo>
                  <a:pt x="8908837" y="7807576"/>
                  <a:pt x="8917515" y="7798895"/>
                  <a:pt x="8924953" y="7790215"/>
                </a:cubicBezTo>
                <a:cubicBezTo>
                  <a:pt x="8921234" y="7777817"/>
                  <a:pt x="8917515" y="7770376"/>
                  <a:pt x="8917515" y="7770376"/>
                </a:cubicBezTo>
                <a:cubicBezTo>
                  <a:pt x="8862966" y="7761697"/>
                  <a:pt x="8809656" y="7756738"/>
                  <a:pt x="8756348" y="7756738"/>
                </a:cubicBezTo>
                <a:cubicBezTo>
                  <a:pt x="8746429" y="7755499"/>
                  <a:pt x="8736512" y="7755499"/>
                  <a:pt x="8725354" y="7755499"/>
                </a:cubicBezTo>
                <a:cubicBezTo>
                  <a:pt x="8707997" y="7755499"/>
                  <a:pt x="8689401" y="7756738"/>
                  <a:pt x="8670805" y="7760459"/>
                </a:cubicBezTo>
                <a:cubicBezTo>
                  <a:pt x="8491041" y="7780296"/>
                  <a:pt x="8319956" y="7864612"/>
                  <a:pt x="8152590" y="8050600"/>
                </a:cubicBezTo>
                <a:cubicBezTo>
                  <a:pt x="8145151" y="8060520"/>
                  <a:pt x="8138953" y="8071678"/>
                  <a:pt x="8131514" y="8082838"/>
                </a:cubicBezTo>
                <a:cubicBezTo>
                  <a:pt x="8124076" y="8095236"/>
                  <a:pt x="8115398" y="8108875"/>
                  <a:pt x="8107959" y="8122516"/>
                </a:cubicBezTo>
                <a:cubicBezTo>
                  <a:pt x="8100520" y="8136155"/>
                  <a:pt x="8091842" y="8151034"/>
                  <a:pt x="8085644" y="8165911"/>
                </a:cubicBezTo>
                <a:cubicBezTo>
                  <a:pt x="8083164" y="8167151"/>
                  <a:pt x="8083164" y="8168392"/>
                  <a:pt x="8081924" y="8169632"/>
                </a:cubicBezTo>
                <a:cubicBezTo>
                  <a:pt x="8062088" y="8193191"/>
                  <a:pt x="8043492" y="8217990"/>
                  <a:pt x="8024895" y="8242786"/>
                </a:cubicBezTo>
                <a:cubicBezTo>
                  <a:pt x="7969107" y="8317183"/>
                  <a:pt x="7925716" y="8401497"/>
                  <a:pt x="7891003" y="8488292"/>
                </a:cubicBezTo>
                <a:cubicBezTo>
                  <a:pt x="7892242" y="8483332"/>
                  <a:pt x="7893482" y="8477132"/>
                  <a:pt x="7895962" y="8472172"/>
                </a:cubicBezTo>
                <a:cubicBezTo>
                  <a:pt x="7898442" y="8463493"/>
                  <a:pt x="7902160" y="8453573"/>
                  <a:pt x="7904640" y="8443654"/>
                </a:cubicBezTo>
                <a:cubicBezTo>
                  <a:pt x="7908359" y="8434975"/>
                  <a:pt x="7912078" y="8426296"/>
                  <a:pt x="7914558" y="8416376"/>
                </a:cubicBezTo>
                <a:cubicBezTo>
                  <a:pt x="7918278" y="8406457"/>
                  <a:pt x="7920756" y="8397777"/>
                  <a:pt x="7924476" y="8389098"/>
                </a:cubicBezTo>
                <a:cubicBezTo>
                  <a:pt x="7931914" y="8370500"/>
                  <a:pt x="7939352" y="8353140"/>
                  <a:pt x="7946791" y="8335781"/>
                </a:cubicBezTo>
                <a:cubicBezTo>
                  <a:pt x="7946791" y="8334541"/>
                  <a:pt x="7948030" y="8333300"/>
                  <a:pt x="7948030" y="8333300"/>
                </a:cubicBezTo>
                <a:cubicBezTo>
                  <a:pt x="7914558" y="8387858"/>
                  <a:pt x="7882324" y="8447373"/>
                  <a:pt x="7848852" y="8510610"/>
                </a:cubicBezTo>
                <a:cubicBezTo>
                  <a:pt x="7883564" y="8333300"/>
                  <a:pt x="7939352" y="8190710"/>
                  <a:pt x="8007540" y="8074158"/>
                </a:cubicBezTo>
                <a:cubicBezTo>
                  <a:pt x="8003820" y="8076637"/>
                  <a:pt x="8001340" y="8079118"/>
                  <a:pt x="7998860" y="8081597"/>
                </a:cubicBezTo>
                <a:cubicBezTo>
                  <a:pt x="8012498" y="8058039"/>
                  <a:pt x="8028614" y="8035721"/>
                  <a:pt x="8042252" y="8013401"/>
                </a:cubicBezTo>
                <a:cubicBezTo>
                  <a:pt x="8043492" y="8013401"/>
                  <a:pt x="8044731" y="8013401"/>
                  <a:pt x="8045972" y="8013401"/>
                </a:cubicBezTo>
                <a:cubicBezTo>
                  <a:pt x="8090602" y="7945207"/>
                  <a:pt x="8140192" y="7889409"/>
                  <a:pt x="8191022" y="7842292"/>
                </a:cubicBezTo>
                <a:cubicBezTo>
                  <a:pt x="8194741" y="7841054"/>
                  <a:pt x="8198460" y="7839813"/>
                  <a:pt x="8202180" y="7837332"/>
                </a:cubicBezTo>
                <a:cubicBezTo>
                  <a:pt x="8251770" y="7823693"/>
                  <a:pt x="8293922" y="7792696"/>
                  <a:pt x="8326154" y="7753018"/>
                </a:cubicBezTo>
                <a:cubicBezTo>
                  <a:pt x="8345990" y="7741858"/>
                  <a:pt x="8363346" y="7726981"/>
                  <a:pt x="8378224" y="7710861"/>
                </a:cubicBezTo>
                <a:cubicBezTo>
                  <a:pt x="8445171" y="7676143"/>
                  <a:pt x="8512117" y="7652585"/>
                  <a:pt x="8576583" y="7637705"/>
                </a:cubicBezTo>
                <a:cubicBezTo>
                  <a:pt x="8632373" y="7625307"/>
                  <a:pt x="8745190" y="7600508"/>
                  <a:pt x="8836932" y="7585629"/>
                </a:cubicBezTo>
                <a:cubicBezTo>
                  <a:pt x="8942310" y="7570749"/>
                  <a:pt x="8939830" y="7284328"/>
                  <a:pt x="8917515" y="7178936"/>
                </a:cubicBezTo>
                <a:cubicBezTo>
                  <a:pt x="8881562" y="7005346"/>
                  <a:pt x="8735271" y="6929712"/>
                  <a:pt x="8556748" y="6880114"/>
                </a:cubicBezTo>
                <a:cubicBezTo>
                  <a:pt x="8531953" y="6870194"/>
                  <a:pt x="8505918" y="6862756"/>
                  <a:pt x="8481123" y="6855315"/>
                </a:cubicBezTo>
                <a:cubicBezTo>
                  <a:pt x="8426574" y="6840438"/>
                  <a:pt x="8362107" y="6826797"/>
                  <a:pt x="8295161" y="6820599"/>
                </a:cubicBezTo>
                <a:cubicBezTo>
                  <a:pt x="8176144" y="6794560"/>
                  <a:pt x="8058369" y="6764801"/>
                  <a:pt x="7961668" y="6717684"/>
                </a:cubicBezTo>
                <a:cubicBezTo>
                  <a:pt x="7959188" y="6712724"/>
                  <a:pt x="7955469" y="6709005"/>
                  <a:pt x="7951750" y="6705286"/>
                </a:cubicBezTo>
                <a:cubicBezTo>
                  <a:pt x="7902160" y="6647009"/>
                  <a:pt x="7842652" y="6594932"/>
                  <a:pt x="7776946" y="6552776"/>
                </a:cubicBezTo>
                <a:cubicBezTo>
                  <a:pt x="7762068" y="6532936"/>
                  <a:pt x="7748432" y="6510618"/>
                  <a:pt x="7734794" y="6488298"/>
                </a:cubicBezTo>
                <a:cubicBezTo>
                  <a:pt x="7687684" y="6299832"/>
                  <a:pt x="7613298" y="6116324"/>
                  <a:pt x="7525276" y="5946454"/>
                </a:cubicBezTo>
                <a:cubicBezTo>
                  <a:pt x="7521557" y="5939014"/>
                  <a:pt x="7516598" y="5930336"/>
                  <a:pt x="7511640" y="5922896"/>
                </a:cubicBezTo>
                <a:cubicBezTo>
                  <a:pt x="7432295" y="5655074"/>
                  <a:pt x="7362870" y="5378572"/>
                  <a:pt x="7211620" y="5136787"/>
                </a:cubicBezTo>
                <a:cubicBezTo>
                  <a:pt x="6983506" y="4774730"/>
                  <a:pt x="6703324" y="4582543"/>
                  <a:pt x="6471489" y="4480868"/>
                </a:cubicBezTo>
                <a:cubicBezTo>
                  <a:pt x="6429338" y="4451111"/>
                  <a:pt x="6382228" y="4427553"/>
                  <a:pt x="6333877" y="4421352"/>
                </a:cubicBezTo>
                <a:cubicBezTo>
                  <a:pt x="6332638" y="4420113"/>
                  <a:pt x="6330158" y="4420113"/>
                  <a:pt x="6327679" y="4420113"/>
                </a:cubicBezTo>
                <a:cubicBezTo>
                  <a:pt x="6320240" y="4416393"/>
                  <a:pt x="6311562" y="4413913"/>
                  <a:pt x="6302884" y="4411433"/>
                </a:cubicBezTo>
                <a:cubicBezTo>
                  <a:pt x="6294206" y="4408953"/>
                  <a:pt x="6284288" y="4408953"/>
                  <a:pt x="6275609" y="4411433"/>
                </a:cubicBezTo>
                <a:cubicBezTo>
                  <a:pt x="6118160" y="4366796"/>
                  <a:pt x="6011542" y="4365557"/>
                  <a:pt x="6011542" y="4365557"/>
                </a:cubicBezTo>
                <a:cubicBezTo>
                  <a:pt x="6011542" y="4365557"/>
                  <a:pt x="6046256" y="4607340"/>
                  <a:pt x="6177669" y="4959478"/>
                </a:cubicBezTo>
                <a:cubicBezTo>
                  <a:pt x="6178910" y="4959478"/>
                  <a:pt x="6178910" y="4960718"/>
                  <a:pt x="6178910" y="4960718"/>
                </a:cubicBezTo>
                <a:cubicBezTo>
                  <a:pt x="6185108" y="5042553"/>
                  <a:pt x="6227259" y="5129347"/>
                  <a:pt x="6260732" y="5198783"/>
                </a:cubicBezTo>
                <a:cubicBezTo>
                  <a:pt x="6296684" y="5274418"/>
                  <a:pt x="6340076" y="5347574"/>
                  <a:pt x="6385947" y="5418249"/>
                </a:cubicBezTo>
                <a:cubicBezTo>
                  <a:pt x="6388426" y="5421968"/>
                  <a:pt x="6390906" y="5425688"/>
                  <a:pt x="6392146" y="5429408"/>
                </a:cubicBezTo>
                <a:cubicBezTo>
                  <a:pt x="6389666" y="5425688"/>
                  <a:pt x="6385947" y="5421968"/>
                  <a:pt x="6383468" y="5418249"/>
                </a:cubicBezTo>
                <a:cubicBezTo>
                  <a:pt x="6451654" y="5550920"/>
                  <a:pt x="6532238" y="5688551"/>
                  <a:pt x="6627698" y="5827422"/>
                </a:cubicBezTo>
                <a:cubicBezTo>
                  <a:pt x="6693405" y="5922896"/>
                  <a:pt x="6747954" y="6013410"/>
                  <a:pt x="6791344" y="6098964"/>
                </a:cubicBezTo>
                <a:cubicBezTo>
                  <a:pt x="6796304" y="6111364"/>
                  <a:pt x="6801263" y="6123763"/>
                  <a:pt x="6806222" y="6134922"/>
                </a:cubicBezTo>
                <a:cubicBezTo>
                  <a:pt x="6812421" y="6153520"/>
                  <a:pt x="6821099" y="6170880"/>
                  <a:pt x="6831016" y="6186998"/>
                </a:cubicBezTo>
                <a:cubicBezTo>
                  <a:pt x="6835976" y="6196918"/>
                  <a:pt x="6840935" y="6205598"/>
                  <a:pt x="6847134" y="6214278"/>
                </a:cubicBezTo>
                <a:cubicBezTo>
                  <a:pt x="6848374" y="6219237"/>
                  <a:pt x="6850854" y="6222956"/>
                  <a:pt x="6852093" y="6227916"/>
                </a:cubicBezTo>
                <a:cubicBezTo>
                  <a:pt x="6855812" y="6234116"/>
                  <a:pt x="6858291" y="6239075"/>
                  <a:pt x="6860771" y="6245276"/>
                </a:cubicBezTo>
                <a:cubicBezTo>
                  <a:pt x="6862010" y="6246515"/>
                  <a:pt x="6862010" y="6246515"/>
                  <a:pt x="6862010" y="6246515"/>
                </a:cubicBezTo>
                <a:cubicBezTo>
                  <a:pt x="6878128" y="6282472"/>
                  <a:pt x="6893004" y="6317191"/>
                  <a:pt x="6906642" y="6351908"/>
                </a:cubicBezTo>
                <a:cubicBezTo>
                  <a:pt x="6904162" y="6350669"/>
                  <a:pt x="6901683" y="6348189"/>
                  <a:pt x="6900442" y="6346948"/>
                </a:cubicBezTo>
                <a:cubicBezTo>
                  <a:pt x="6899203" y="6345709"/>
                  <a:pt x="6899203" y="6344468"/>
                  <a:pt x="6897964" y="6344468"/>
                </a:cubicBezTo>
                <a:cubicBezTo>
                  <a:pt x="6922758" y="6416384"/>
                  <a:pt x="6941354" y="6485820"/>
                  <a:pt x="6954992" y="6557736"/>
                </a:cubicBezTo>
                <a:cubicBezTo>
                  <a:pt x="6956232" y="6558976"/>
                  <a:pt x="6957472" y="6561454"/>
                  <a:pt x="6958710" y="6562695"/>
                </a:cubicBezTo>
                <a:cubicBezTo>
                  <a:pt x="6958710" y="6563936"/>
                  <a:pt x="6958710" y="6563936"/>
                  <a:pt x="6958710" y="6563936"/>
                </a:cubicBezTo>
                <a:cubicBezTo>
                  <a:pt x="6964910" y="6614772"/>
                  <a:pt x="6969868" y="6665608"/>
                  <a:pt x="6976068" y="6715206"/>
                </a:cubicBezTo>
                <a:cubicBezTo>
                  <a:pt x="6995904" y="6925992"/>
                  <a:pt x="6977307" y="7142977"/>
                  <a:pt x="6953752" y="7407081"/>
                </a:cubicBezTo>
                <a:cubicBezTo>
                  <a:pt x="6954992" y="7409560"/>
                  <a:pt x="6956232" y="7413279"/>
                  <a:pt x="6957472" y="7415760"/>
                </a:cubicBezTo>
                <a:cubicBezTo>
                  <a:pt x="6954992" y="7431878"/>
                  <a:pt x="6951272" y="7447998"/>
                  <a:pt x="6948794" y="7464118"/>
                </a:cubicBezTo>
                <a:cubicBezTo>
                  <a:pt x="6937636" y="7447998"/>
                  <a:pt x="6923998" y="7434359"/>
                  <a:pt x="6910361" y="7421961"/>
                </a:cubicBezTo>
                <a:cubicBezTo>
                  <a:pt x="6897964" y="7367403"/>
                  <a:pt x="6889284" y="7312846"/>
                  <a:pt x="6885566" y="7259531"/>
                </a:cubicBezTo>
                <a:cubicBezTo>
                  <a:pt x="6889284" y="7176455"/>
                  <a:pt x="6881847" y="7090901"/>
                  <a:pt x="6881847" y="7010306"/>
                </a:cubicBezTo>
                <a:cubicBezTo>
                  <a:pt x="6881847" y="7002866"/>
                  <a:pt x="6879367" y="6997908"/>
                  <a:pt x="6878128" y="6992948"/>
                </a:cubicBezTo>
                <a:cubicBezTo>
                  <a:pt x="6878128" y="6720165"/>
                  <a:pt x="6874408" y="6449862"/>
                  <a:pt x="6612821" y="6182039"/>
                </a:cubicBezTo>
                <a:cubicBezTo>
                  <a:pt x="6672328" y="6614772"/>
                  <a:pt x="6723158" y="6885074"/>
                  <a:pt x="6579348" y="7270689"/>
                </a:cubicBezTo>
                <a:cubicBezTo>
                  <a:pt x="6575629" y="7275649"/>
                  <a:pt x="6574388" y="7281849"/>
                  <a:pt x="6573149" y="7288049"/>
                </a:cubicBezTo>
                <a:cubicBezTo>
                  <a:pt x="6571910" y="7289287"/>
                  <a:pt x="6571910" y="7290528"/>
                  <a:pt x="6570669" y="7293009"/>
                </a:cubicBezTo>
                <a:cubicBezTo>
                  <a:pt x="6569430" y="7296728"/>
                  <a:pt x="6568190" y="7301688"/>
                  <a:pt x="6565710" y="7306648"/>
                </a:cubicBezTo>
                <a:cubicBezTo>
                  <a:pt x="6565710" y="7306648"/>
                  <a:pt x="6566950" y="7309126"/>
                  <a:pt x="6566950" y="7310367"/>
                </a:cubicBezTo>
                <a:cubicBezTo>
                  <a:pt x="6563230" y="7325246"/>
                  <a:pt x="6558272" y="7338885"/>
                  <a:pt x="6554552" y="7352524"/>
                </a:cubicBezTo>
                <a:cubicBezTo>
                  <a:pt x="6548354" y="7364924"/>
                  <a:pt x="6540915" y="7377323"/>
                  <a:pt x="6534717" y="7389721"/>
                </a:cubicBezTo>
                <a:cubicBezTo>
                  <a:pt x="6533476" y="7387242"/>
                  <a:pt x="6533476" y="7386002"/>
                  <a:pt x="6533476" y="7383523"/>
                </a:cubicBezTo>
                <a:cubicBezTo>
                  <a:pt x="6508682" y="7439319"/>
                  <a:pt x="6481408" y="7497596"/>
                  <a:pt x="6447934" y="7559592"/>
                </a:cubicBezTo>
                <a:cubicBezTo>
                  <a:pt x="6446694" y="7560830"/>
                  <a:pt x="6446694" y="7562070"/>
                  <a:pt x="6446694" y="7562070"/>
                </a:cubicBezTo>
                <a:cubicBezTo>
                  <a:pt x="6433058" y="7586869"/>
                  <a:pt x="6420659" y="7612906"/>
                  <a:pt x="6407022" y="7637705"/>
                </a:cubicBezTo>
                <a:cubicBezTo>
                  <a:pt x="6407022" y="7635226"/>
                  <a:pt x="6408263" y="7633986"/>
                  <a:pt x="6408263" y="7631507"/>
                </a:cubicBezTo>
                <a:cubicBezTo>
                  <a:pt x="6359912" y="7717062"/>
                  <a:pt x="6304123" y="7808814"/>
                  <a:pt x="6239656" y="7908009"/>
                </a:cubicBezTo>
                <a:cubicBezTo>
                  <a:pt x="6237178" y="7912969"/>
                  <a:pt x="6233458" y="7917929"/>
                  <a:pt x="6230978" y="7921648"/>
                </a:cubicBezTo>
                <a:cubicBezTo>
                  <a:pt x="6219820" y="7930327"/>
                  <a:pt x="6208663" y="7939006"/>
                  <a:pt x="6199985" y="7948926"/>
                </a:cubicBezTo>
                <a:cubicBezTo>
                  <a:pt x="6118160" y="8030761"/>
                  <a:pt x="6063612" y="8128714"/>
                  <a:pt x="6028900" y="8235348"/>
                </a:cubicBezTo>
                <a:cubicBezTo>
                  <a:pt x="5928478" y="8394058"/>
                  <a:pt x="5852854" y="8535408"/>
                  <a:pt x="5799546" y="8689159"/>
                </a:cubicBezTo>
                <a:cubicBezTo>
                  <a:pt x="5774750" y="8701557"/>
                  <a:pt x="5749954" y="8718916"/>
                  <a:pt x="5730120" y="8739995"/>
                </a:cubicBezTo>
                <a:cubicBezTo>
                  <a:pt x="5723921" y="8744955"/>
                  <a:pt x="5718962" y="8749915"/>
                  <a:pt x="5712763" y="8756115"/>
                </a:cubicBezTo>
                <a:cubicBezTo>
                  <a:pt x="5738798" y="8669320"/>
                  <a:pt x="5757394" y="8581285"/>
                  <a:pt x="5756155" y="8492011"/>
                </a:cubicBezTo>
                <a:cubicBezTo>
                  <a:pt x="5777230" y="8436215"/>
                  <a:pt x="5802025" y="8382898"/>
                  <a:pt x="5826820" y="8329581"/>
                </a:cubicBezTo>
                <a:cubicBezTo>
                  <a:pt x="5844176" y="8299823"/>
                  <a:pt x="5861534" y="8270066"/>
                  <a:pt x="5878890" y="8241548"/>
                </a:cubicBezTo>
                <a:cubicBezTo>
                  <a:pt x="5959474" y="8106396"/>
                  <a:pt x="6037578" y="7970005"/>
                  <a:pt x="6113202" y="7833613"/>
                </a:cubicBezTo>
                <a:cubicBezTo>
                  <a:pt x="6113202" y="7832372"/>
                  <a:pt x="6114441" y="7832372"/>
                  <a:pt x="6115682" y="7832372"/>
                </a:cubicBezTo>
                <a:cubicBezTo>
                  <a:pt x="6244615" y="7625307"/>
                  <a:pt x="6371070" y="7418239"/>
                  <a:pt x="6450414" y="7192575"/>
                </a:cubicBezTo>
                <a:cubicBezTo>
                  <a:pt x="6466531" y="7167776"/>
                  <a:pt x="6478928" y="7140499"/>
                  <a:pt x="6488846" y="7111980"/>
                </a:cubicBezTo>
                <a:cubicBezTo>
                  <a:pt x="6500004" y="7074781"/>
                  <a:pt x="6502484" y="7030146"/>
                  <a:pt x="6503723" y="6989227"/>
                </a:cubicBezTo>
                <a:cubicBezTo>
                  <a:pt x="6528518" y="6907394"/>
                  <a:pt x="6540915" y="6823078"/>
                  <a:pt x="6535958" y="6738764"/>
                </a:cubicBezTo>
                <a:cubicBezTo>
                  <a:pt x="6535958" y="6722644"/>
                  <a:pt x="6533476" y="6707764"/>
                  <a:pt x="6530998" y="6692888"/>
                </a:cubicBezTo>
                <a:cubicBezTo>
                  <a:pt x="6517361" y="6354388"/>
                  <a:pt x="6358672" y="5984892"/>
                  <a:pt x="6177669" y="5607956"/>
                </a:cubicBezTo>
                <a:cubicBezTo>
                  <a:pt x="6150394" y="5541000"/>
                  <a:pt x="6118160" y="5475285"/>
                  <a:pt x="6082208" y="5413289"/>
                </a:cubicBezTo>
                <a:cubicBezTo>
                  <a:pt x="5849135" y="4937160"/>
                  <a:pt x="5611104" y="4458551"/>
                  <a:pt x="5613584" y="4025818"/>
                </a:cubicBezTo>
                <a:cubicBezTo>
                  <a:pt x="5614823" y="4022098"/>
                  <a:pt x="5616062" y="4018378"/>
                  <a:pt x="5616062" y="4013418"/>
                </a:cubicBezTo>
                <a:cubicBezTo>
                  <a:pt x="5622262" y="3966302"/>
                  <a:pt x="5624742" y="3919185"/>
                  <a:pt x="5624742" y="3870828"/>
                </a:cubicBezTo>
                <a:cubicBezTo>
                  <a:pt x="5645816" y="3734436"/>
                  <a:pt x="5695406" y="3603005"/>
                  <a:pt x="5782189" y="3477773"/>
                </a:cubicBezTo>
                <a:cubicBezTo>
                  <a:pt x="5447456" y="3655082"/>
                  <a:pt x="5189588" y="3514970"/>
                  <a:pt x="4978832" y="3917944"/>
                </a:cubicBezTo>
                <a:cubicBezTo>
                  <a:pt x="4954037" y="3966302"/>
                  <a:pt x="4934200" y="4013418"/>
                  <a:pt x="4916844" y="4060536"/>
                </a:cubicBezTo>
                <a:cubicBezTo>
                  <a:pt x="4836260" y="4178328"/>
                  <a:pt x="4839980" y="4325878"/>
                  <a:pt x="4827582" y="4469710"/>
                </a:cubicBezTo>
                <a:cubicBezTo>
                  <a:pt x="4813944" y="4632139"/>
                  <a:pt x="4828822" y="4803248"/>
                  <a:pt x="4874692" y="4961957"/>
                </a:cubicBezTo>
                <a:cubicBezTo>
                  <a:pt x="4908165" y="5078510"/>
                  <a:pt x="4960235" y="5183903"/>
                  <a:pt x="5023463" y="5283098"/>
                </a:cubicBezTo>
                <a:cubicBezTo>
                  <a:pt x="5152396" y="5553400"/>
                  <a:pt x="5324722" y="5826183"/>
                  <a:pt x="5438779" y="6097725"/>
                </a:cubicBezTo>
                <a:cubicBezTo>
                  <a:pt x="5459854" y="6164680"/>
                  <a:pt x="5480930" y="6232876"/>
                  <a:pt x="5505725" y="6298592"/>
                </a:cubicBezTo>
                <a:cubicBezTo>
                  <a:pt x="5511924" y="6317191"/>
                  <a:pt x="5518122" y="6335790"/>
                  <a:pt x="5524320" y="6354388"/>
                </a:cubicBezTo>
                <a:cubicBezTo>
                  <a:pt x="5556555" y="6485820"/>
                  <a:pt x="5567712" y="6614772"/>
                  <a:pt x="5542917" y="6743724"/>
                </a:cubicBezTo>
                <a:cubicBezTo>
                  <a:pt x="5545397" y="6756122"/>
                  <a:pt x="5547877" y="6768522"/>
                  <a:pt x="5551596" y="6782161"/>
                </a:cubicBezTo>
                <a:cubicBezTo>
                  <a:pt x="5549116" y="6784640"/>
                  <a:pt x="5549116" y="6785880"/>
                  <a:pt x="5547877" y="6787121"/>
                </a:cubicBezTo>
                <a:cubicBezTo>
                  <a:pt x="5537958" y="6804479"/>
                  <a:pt x="5528040" y="6820599"/>
                  <a:pt x="5519363" y="6837957"/>
                </a:cubicBezTo>
                <a:cubicBezTo>
                  <a:pt x="5497047" y="6880114"/>
                  <a:pt x="5478450" y="6924752"/>
                  <a:pt x="5463574" y="6969390"/>
                </a:cubicBezTo>
                <a:cubicBezTo>
                  <a:pt x="5437538" y="7017745"/>
                  <a:pt x="5406545" y="7064862"/>
                  <a:pt x="5369353" y="7113219"/>
                </a:cubicBezTo>
                <a:cubicBezTo>
                  <a:pt x="5369353" y="7107021"/>
                  <a:pt x="5369353" y="7102061"/>
                  <a:pt x="5369353" y="7095861"/>
                </a:cubicBezTo>
                <a:cubicBezTo>
                  <a:pt x="5492088" y="6820599"/>
                  <a:pt x="5520602" y="6712724"/>
                  <a:pt x="5448696" y="6493258"/>
                </a:cubicBezTo>
                <a:cubicBezTo>
                  <a:pt x="5384230" y="6299832"/>
                  <a:pt x="5287528" y="6059288"/>
                  <a:pt x="5161074" y="5838582"/>
                </a:cubicBezTo>
                <a:cubicBezTo>
                  <a:pt x="5144958" y="5772866"/>
                  <a:pt x="5107765" y="5713350"/>
                  <a:pt x="5056936" y="5671193"/>
                </a:cubicBezTo>
                <a:cubicBezTo>
                  <a:pt x="5044538" y="5655074"/>
                  <a:pt x="5032140" y="5637715"/>
                  <a:pt x="5020983" y="5621596"/>
                </a:cubicBezTo>
                <a:cubicBezTo>
                  <a:pt x="4735842" y="5232261"/>
                  <a:pt x="4620544" y="4906162"/>
                  <a:pt x="4592030" y="4627180"/>
                </a:cubicBezTo>
                <a:cubicBezTo>
                  <a:pt x="4592030" y="4620979"/>
                  <a:pt x="4592030" y="4616019"/>
                  <a:pt x="4592030" y="4609820"/>
                </a:cubicBezTo>
                <a:cubicBezTo>
                  <a:pt x="4592030" y="4572623"/>
                  <a:pt x="4589550" y="4535425"/>
                  <a:pt x="4585832" y="4498228"/>
                </a:cubicBezTo>
                <a:cubicBezTo>
                  <a:pt x="4584591" y="4365557"/>
                  <a:pt x="4603188" y="4244044"/>
                  <a:pt x="4629222" y="4133691"/>
                </a:cubicBezTo>
                <a:cubicBezTo>
                  <a:pt x="4582112" y="4258923"/>
                  <a:pt x="4415986" y="4391595"/>
                  <a:pt x="4213906" y="4534185"/>
                </a:cubicBezTo>
                <a:cubicBezTo>
                  <a:pt x="4194070" y="4540385"/>
                  <a:pt x="4175474" y="4550304"/>
                  <a:pt x="4158117" y="4562704"/>
                </a:cubicBezTo>
                <a:cubicBezTo>
                  <a:pt x="4034142" y="4655698"/>
                  <a:pt x="3902728" y="4742491"/>
                  <a:pt x="3776275" y="4836726"/>
                </a:cubicBezTo>
                <a:cubicBezTo>
                  <a:pt x="3716766" y="4878883"/>
                  <a:pt x="3659738" y="4923520"/>
                  <a:pt x="3603949" y="4966917"/>
                </a:cubicBezTo>
                <a:cubicBezTo>
                  <a:pt x="3602710" y="4966917"/>
                  <a:pt x="3602710" y="4966917"/>
                  <a:pt x="3601470" y="4968158"/>
                </a:cubicBezTo>
                <a:cubicBezTo>
                  <a:pt x="3541962" y="4996676"/>
                  <a:pt x="3496093" y="5043793"/>
                  <a:pt x="3456421" y="5095869"/>
                </a:cubicBezTo>
                <a:cubicBezTo>
                  <a:pt x="3236984" y="5306656"/>
                  <a:pt x="3111769" y="5536041"/>
                  <a:pt x="3239464" y="5788984"/>
                </a:cubicBezTo>
                <a:cubicBezTo>
                  <a:pt x="3239464" y="5785265"/>
                  <a:pt x="3239464" y="5782785"/>
                  <a:pt x="3239464" y="5782785"/>
                </a:cubicBezTo>
                <a:cubicBezTo>
                  <a:pt x="3239464" y="5782785"/>
                  <a:pt x="3240704" y="5787745"/>
                  <a:pt x="3243183" y="5795185"/>
                </a:cubicBezTo>
                <a:cubicBezTo>
                  <a:pt x="3281616" y="5868340"/>
                  <a:pt x="3329966" y="5930336"/>
                  <a:pt x="3384515" y="5986132"/>
                </a:cubicBezTo>
                <a:cubicBezTo>
                  <a:pt x="3399392" y="5997291"/>
                  <a:pt x="3416748" y="6009690"/>
                  <a:pt x="3435344" y="6020850"/>
                </a:cubicBezTo>
                <a:cubicBezTo>
                  <a:pt x="3458900" y="6034488"/>
                  <a:pt x="3484934" y="6048128"/>
                  <a:pt x="3513449" y="6060526"/>
                </a:cubicBezTo>
                <a:cubicBezTo>
                  <a:pt x="3538242" y="6095245"/>
                  <a:pt x="3567996" y="6123763"/>
                  <a:pt x="3600230" y="6148561"/>
                </a:cubicBezTo>
                <a:cubicBezTo>
                  <a:pt x="3597751" y="6148561"/>
                  <a:pt x="3596510" y="6147322"/>
                  <a:pt x="3594032" y="6147322"/>
                </a:cubicBezTo>
                <a:cubicBezTo>
                  <a:pt x="3598990" y="6149802"/>
                  <a:pt x="3603949" y="6153520"/>
                  <a:pt x="3608909" y="6156000"/>
                </a:cubicBezTo>
                <a:cubicBezTo>
                  <a:pt x="3657258" y="6191958"/>
                  <a:pt x="3711808" y="6220476"/>
                  <a:pt x="3768836" y="6245276"/>
                </a:cubicBezTo>
                <a:cubicBezTo>
                  <a:pt x="4058938" y="6395306"/>
                  <a:pt x="4357718" y="6518058"/>
                  <a:pt x="4440780" y="6839198"/>
                </a:cubicBezTo>
                <a:cubicBezTo>
                  <a:pt x="4440780" y="6870194"/>
                  <a:pt x="4442020" y="6901194"/>
                  <a:pt x="4445738" y="6932190"/>
                </a:cubicBezTo>
                <a:cubicBezTo>
                  <a:pt x="4440780" y="6930952"/>
                  <a:pt x="4434581" y="6929712"/>
                  <a:pt x="4429623" y="6927230"/>
                </a:cubicBezTo>
                <a:cubicBezTo>
                  <a:pt x="4190350" y="6616012"/>
                  <a:pt x="3860578" y="6546576"/>
                  <a:pt x="3860578" y="6546576"/>
                </a:cubicBezTo>
                <a:cubicBezTo>
                  <a:pt x="3860578" y="6546576"/>
                  <a:pt x="3850660" y="6607331"/>
                  <a:pt x="3839502" y="6709005"/>
                </a:cubicBezTo>
                <a:cubicBezTo>
                  <a:pt x="3840741" y="6718924"/>
                  <a:pt x="3841982" y="6727604"/>
                  <a:pt x="3843221" y="6738764"/>
                </a:cubicBezTo>
                <a:cubicBezTo>
                  <a:pt x="3848180" y="6771001"/>
                  <a:pt x="3858098" y="6805720"/>
                  <a:pt x="3871736" y="6842917"/>
                </a:cubicBezTo>
                <a:cubicBezTo>
                  <a:pt x="3860578" y="6857796"/>
                  <a:pt x="3851899" y="6872676"/>
                  <a:pt x="3844460" y="6888793"/>
                </a:cubicBezTo>
                <a:cubicBezTo>
                  <a:pt x="3840741" y="6880114"/>
                  <a:pt x="3839502" y="6871435"/>
                  <a:pt x="3837022" y="6861516"/>
                </a:cubicBezTo>
                <a:cubicBezTo>
                  <a:pt x="3833302" y="6849117"/>
                  <a:pt x="3830824" y="6836716"/>
                  <a:pt x="3828345" y="6825558"/>
                </a:cubicBezTo>
                <a:cubicBezTo>
                  <a:pt x="3824626" y="6872676"/>
                  <a:pt x="3820906" y="6927230"/>
                  <a:pt x="3818426" y="6984267"/>
                </a:cubicBezTo>
                <a:cubicBezTo>
                  <a:pt x="3818426" y="6991708"/>
                  <a:pt x="3817187" y="6997908"/>
                  <a:pt x="3815946" y="7005346"/>
                </a:cubicBezTo>
                <a:cubicBezTo>
                  <a:pt x="3815946" y="7014026"/>
                  <a:pt x="3815946" y="7022704"/>
                  <a:pt x="3815946" y="7031384"/>
                </a:cubicBezTo>
                <a:cubicBezTo>
                  <a:pt x="3809748" y="7269450"/>
                  <a:pt x="3820906" y="7570749"/>
                  <a:pt x="3887852" y="7865850"/>
                </a:cubicBezTo>
                <a:cubicBezTo>
                  <a:pt x="3841982" y="7688543"/>
                  <a:pt x="3777515" y="7491395"/>
                  <a:pt x="3734123" y="7285568"/>
                </a:cubicBezTo>
                <a:cubicBezTo>
                  <a:pt x="3731643" y="7299207"/>
                  <a:pt x="3729164" y="7311607"/>
                  <a:pt x="3726684" y="7324006"/>
                </a:cubicBezTo>
                <a:cubicBezTo>
                  <a:pt x="3721726" y="7269450"/>
                  <a:pt x="3715528" y="7214893"/>
                  <a:pt x="3705608" y="7160336"/>
                </a:cubicBezTo>
                <a:cubicBezTo>
                  <a:pt x="3706849" y="7155376"/>
                  <a:pt x="3706849" y="7151656"/>
                  <a:pt x="3708089" y="7147937"/>
                </a:cubicBezTo>
                <a:cubicBezTo>
                  <a:pt x="3695691" y="7059904"/>
                  <a:pt x="3685774" y="6971868"/>
                  <a:pt x="3685774" y="6883834"/>
                </a:cubicBezTo>
                <a:cubicBezTo>
                  <a:pt x="3689493" y="6656928"/>
                  <a:pt x="3646102" y="6520538"/>
                  <a:pt x="3646102" y="6520538"/>
                </a:cubicBezTo>
                <a:cubicBezTo>
                  <a:pt x="3646102" y="6520538"/>
                  <a:pt x="3347322" y="6437462"/>
                  <a:pt x="3121688" y="6055567"/>
                </a:cubicBezTo>
                <a:lnTo>
                  <a:pt x="3121688" y="6058047"/>
                </a:lnTo>
                <a:cubicBezTo>
                  <a:pt x="3115488" y="6050608"/>
                  <a:pt x="3109290" y="6043168"/>
                  <a:pt x="3101852" y="6035729"/>
                </a:cubicBezTo>
                <a:cubicBezTo>
                  <a:pt x="3103092" y="6033249"/>
                  <a:pt x="3104331" y="6029528"/>
                  <a:pt x="3105571" y="6028290"/>
                </a:cubicBezTo>
                <a:cubicBezTo>
                  <a:pt x="3049782" y="5929096"/>
                  <a:pt x="2998952" y="5812543"/>
                  <a:pt x="2960521" y="5672432"/>
                </a:cubicBezTo>
                <a:cubicBezTo>
                  <a:pt x="2841505" y="5787745"/>
                  <a:pt x="2727448" y="5942735"/>
                  <a:pt x="2627028" y="6118804"/>
                </a:cubicBezTo>
                <a:cubicBezTo>
                  <a:pt x="2588597" y="6157241"/>
                  <a:pt x="2561321" y="6204358"/>
                  <a:pt x="2552643" y="6257675"/>
                </a:cubicBezTo>
                <a:cubicBezTo>
                  <a:pt x="2551403" y="6258914"/>
                  <a:pt x="2551403" y="6260154"/>
                  <a:pt x="2550165" y="6262634"/>
                </a:cubicBezTo>
                <a:cubicBezTo>
                  <a:pt x="2540246" y="6279992"/>
                  <a:pt x="2530327" y="6297352"/>
                  <a:pt x="2519170" y="6315950"/>
                </a:cubicBezTo>
                <a:cubicBezTo>
                  <a:pt x="2480737" y="6382906"/>
                  <a:pt x="2444785" y="6447382"/>
                  <a:pt x="2417510" y="6520538"/>
                </a:cubicBezTo>
                <a:cubicBezTo>
                  <a:pt x="2408832" y="6544096"/>
                  <a:pt x="2405113" y="6568896"/>
                  <a:pt x="2405113" y="6594932"/>
                </a:cubicBezTo>
                <a:cubicBezTo>
                  <a:pt x="2372879" y="6682968"/>
                  <a:pt x="2343126" y="6771001"/>
                  <a:pt x="2319570" y="6859036"/>
                </a:cubicBezTo>
                <a:cubicBezTo>
                  <a:pt x="2246425" y="6991708"/>
                  <a:pt x="2230309" y="7166536"/>
                  <a:pt x="2219151" y="7305407"/>
                </a:cubicBezTo>
                <a:cubicBezTo>
                  <a:pt x="2216671" y="7338885"/>
                  <a:pt x="2214192" y="7372363"/>
                  <a:pt x="2210471" y="7407081"/>
                </a:cubicBezTo>
                <a:cubicBezTo>
                  <a:pt x="2209234" y="7415760"/>
                  <a:pt x="2206754" y="7424439"/>
                  <a:pt x="2205513" y="7434359"/>
                </a:cubicBezTo>
                <a:cubicBezTo>
                  <a:pt x="2188157" y="7471556"/>
                  <a:pt x="2170800" y="7511234"/>
                  <a:pt x="2153443" y="7549672"/>
                </a:cubicBezTo>
                <a:cubicBezTo>
                  <a:pt x="2112532" y="7646384"/>
                  <a:pt x="2080299" y="7745580"/>
                  <a:pt x="2050544" y="7846013"/>
                </a:cubicBezTo>
                <a:cubicBezTo>
                  <a:pt x="2045586" y="7842292"/>
                  <a:pt x="2041868" y="7838573"/>
                  <a:pt x="2038148" y="7834853"/>
                </a:cubicBezTo>
                <a:cubicBezTo>
                  <a:pt x="1915413" y="7956364"/>
                  <a:pt x="1805075" y="8077878"/>
                  <a:pt x="1688537" y="8179552"/>
                </a:cubicBezTo>
                <a:cubicBezTo>
                  <a:pt x="1651346" y="8189471"/>
                  <a:pt x="1615392" y="8206830"/>
                  <a:pt x="1585639" y="8231628"/>
                </a:cubicBezTo>
                <a:cubicBezTo>
                  <a:pt x="1526130" y="8255187"/>
                  <a:pt x="1481499" y="8294863"/>
                  <a:pt x="1452985" y="8345701"/>
                </a:cubicBezTo>
                <a:cubicBezTo>
                  <a:pt x="1346367" y="8400256"/>
                  <a:pt x="1229830" y="8433734"/>
                  <a:pt x="1093457" y="8436215"/>
                </a:cubicBezTo>
                <a:cubicBezTo>
                  <a:pt x="632272" y="8441175"/>
                  <a:pt x="270265" y="8484572"/>
                  <a:pt x="0" y="8759834"/>
                </a:cubicBezTo>
                <a:cubicBezTo>
                  <a:pt x="148770" y="8443654"/>
                  <a:pt x="476064" y="8370500"/>
                  <a:pt x="870304" y="8366778"/>
                </a:cubicBezTo>
                <a:cubicBezTo>
                  <a:pt x="964525" y="8365540"/>
                  <a:pt x="1053787" y="8353140"/>
                  <a:pt x="1138089" y="8329581"/>
                </a:cubicBezTo>
                <a:cubicBezTo>
                  <a:pt x="1191399" y="8330822"/>
                  <a:pt x="1239750" y="8323381"/>
                  <a:pt x="1290578" y="8293624"/>
                </a:cubicBezTo>
                <a:cubicBezTo>
                  <a:pt x="1312895" y="8281224"/>
                  <a:pt x="1336450" y="8261385"/>
                  <a:pt x="1355046" y="8241548"/>
                </a:cubicBezTo>
                <a:cubicBezTo>
                  <a:pt x="1465383" y="8180790"/>
                  <a:pt x="1568282" y="8101436"/>
                  <a:pt x="1668702" y="7999762"/>
                </a:cubicBezTo>
                <a:cubicBezTo>
                  <a:pt x="2081538" y="7584388"/>
                  <a:pt x="2053024" y="7054944"/>
                  <a:pt x="2153443" y="6540378"/>
                </a:cubicBezTo>
                <a:lnTo>
                  <a:pt x="2147245" y="6545335"/>
                </a:lnTo>
                <a:cubicBezTo>
                  <a:pt x="2155924" y="6510618"/>
                  <a:pt x="2162123" y="6477141"/>
                  <a:pt x="2167081" y="6442422"/>
                </a:cubicBezTo>
                <a:cubicBezTo>
                  <a:pt x="2169562" y="6439942"/>
                  <a:pt x="2173280" y="6437462"/>
                  <a:pt x="2175759" y="6434983"/>
                </a:cubicBezTo>
                <a:cubicBezTo>
                  <a:pt x="2198076" y="6345709"/>
                  <a:pt x="2230309" y="6266354"/>
                  <a:pt x="2266262" y="6191958"/>
                </a:cubicBezTo>
                <a:cubicBezTo>
                  <a:pt x="2291056" y="6162201"/>
                  <a:pt x="2309652" y="6127482"/>
                  <a:pt x="2320809" y="6091524"/>
                </a:cubicBezTo>
                <a:cubicBezTo>
                  <a:pt x="2320809" y="6091524"/>
                  <a:pt x="2320809" y="6091524"/>
                  <a:pt x="2322051" y="6091524"/>
                </a:cubicBezTo>
                <a:cubicBezTo>
                  <a:pt x="2531568" y="5743108"/>
                  <a:pt x="2857621" y="5528602"/>
                  <a:pt x="2986555" y="5093389"/>
                </a:cubicBezTo>
                <a:cubicBezTo>
                  <a:pt x="2881176" y="5124387"/>
                  <a:pt x="2760921" y="5154146"/>
                  <a:pt x="2638186" y="5185144"/>
                </a:cubicBezTo>
                <a:cubicBezTo>
                  <a:pt x="2566280" y="5193823"/>
                  <a:pt x="2493135" y="5214901"/>
                  <a:pt x="2421230" y="5228540"/>
                </a:cubicBezTo>
                <a:cubicBezTo>
                  <a:pt x="2340647" y="5243420"/>
                  <a:pt x="2260062" y="5262018"/>
                  <a:pt x="2180719" y="5284337"/>
                </a:cubicBezTo>
                <a:cubicBezTo>
                  <a:pt x="2134848" y="5296736"/>
                  <a:pt x="2036908" y="5319054"/>
                  <a:pt x="1963762" y="5358733"/>
                </a:cubicBezTo>
                <a:cubicBezTo>
                  <a:pt x="1744326" y="5425688"/>
                  <a:pt x="1545968" y="5514962"/>
                  <a:pt x="1325292" y="5691031"/>
                </a:cubicBezTo>
                <a:cubicBezTo>
                  <a:pt x="1493897" y="5517442"/>
                  <a:pt x="1702175" y="5387251"/>
                  <a:pt x="1929050" y="5280618"/>
                </a:cubicBezTo>
                <a:cubicBezTo>
                  <a:pt x="1987318" y="5268218"/>
                  <a:pt x="2043107" y="5245899"/>
                  <a:pt x="2101375" y="5226061"/>
                </a:cubicBezTo>
                <a:cubicBezTo>
                  <a:pt x="2105093" y="5224821"/>
                  <a:pt x="2107574" y="5223582"/>
                  <a:pt x="2111292" y="5222341"/>
                </a:cubicBezTo>
                <a:cubicBezTo>
                  <a:pt x="2283617" y="5173984"/>
                  <a:pt x="2453464" y="5105789"/>
                  <a:pt x="2620830" y="5042553"/>
                </a:cubicBezTo>
                <a:cubicBezTo>
                  <a:pt x="2747283" y="4995435"/>
                  <a:pt x="2872499" y="4943359"/>
                  <a:pt x="2997713" y="4895002"/>
                </a:cubicBezTo>
                <a:cubicBezTo>
                  <a:pt x="3036144" y="4882603"/>
                  <a:pt x="3073338" y="4868963"/>
                  <a:pt x="3110531" y="4855325"/>
                </a:cubicBezTo>
                <a:cubicBezTo>
                  <a:pt x="3104331" y="4856565"/>
                  <a:pt x="3098133" y="4857804"/>
                  <a:pt x="3093174" y="4859045"/>
                </a:cubicBezTo>
                <a:cubicBezTo>
                  <a:pt x="3105571" y="4854085"/>
                  <a:pt x="3117968" y="4849125"/>
                  <a:pt x="3131605" y="4844166"/>
                </a:cubicBezTo>
                <a:cubicBezTo>
                  <a:pt x="3171277" y="4829286"/>
                  <a:pt x="3210950" y="4813168"/>
                  <a:pt x="3249382" y="4798288"/>
                </a:cubicBezTo>
                <a:cubicBezTo>
                  <a:pt x="3320047" y="4799528"/>
                  <a:pt x="3388233" y="4768530"/>
                  <a:pt x="3440303" y="4720174"/>
                </a:cubicBezTo>
                <a:cubicBezTo>
                  <a:pt x="3577915" y="4653218"/>
                  <a:pt x="3703130" y="4578822"/>
                  <a:pt x="3808508" y="4488308"/>
                </a:cubicBezTo>
                <a:cubicBezTo>
                  <a:pt x="3839502" y="4461030"/>
                  <a:pt x="3869256" y="4433752"/>
                  <a:pt x="3900250" y="4405234"/>
                </a:cubicBezTo>
                <a:cubicBezTo>
                  <a:pt x="3899009" y="4406473"/>
                  <a:pt x="3897771" y="4407713"/>
                  <a:pt x="3896530" y="4407713"/>
                </a:cubicBezTo>
                <a:lnTo>
                  <a:pt x="3896530" y="4406473"/>
                </a:lnTo>
                <a:cubicBezTo>
                  <a:pt x="3903969" y="4402754"/>
                  <a:pt x="3910167" y="4397794"/>
                  <a:pt x="3915127" y="4390354"/>
                </a:cubicBezTo>
                <a:cubicBezTo>
                  <a:pt x="3923805" y="4384155"/>
                  <a:pt x="3933723" y="4377955"/>
                  <a:pt x="3941162" y="4371756"/>
                </a:cubicBezTo>
                <a:cubicBezTo>
                  <a:pt x="3962237" y="4354397"/>
                  <a:pt x="3982073" y="4337038"/>
                  <a:pt x="4000670" y="4318439"/>
                </a:cubicBezTo>
                <a:cubicBezTo>
                  <a:pt x="4011826" y="4309760"/>
                  <a:pt x="4022984" y="4298601"/>
                  <a:pt x="4032903" y="4287441"/>
                </a:cubicBezTo>
                <a:cubicBezTo>
                  <a:pt x="4036622" y="4282481"/>
                  <a:pt x="4039102" y="4278762"/>
                  <a:pt x="4040341" y="4273802"/>
                </a:cubicBezTo>
                <a:cubicBezTo>
                  <a:pt x="4049019" y="4263882"/>
                  <a:pt x="4056458" y="4255203"/>
                  <a:pt x="4065137" y="4245284"/>
                </a:cubicBezTo>
                <a:cubicBezTo>
                  <a:pt x="4201508" y="4105173"/>
                  <a:pt x="4318044" y="3966302"/>
                  <a:pt x="4411027" y="3846030"/>
                </a:cubicBezTo>
                <a:cubicBezTo>
                  <a:pt x="4408547" y="3848510"/>
                  <a:pt x="4406067" y="3850990"/>
                  <a:pt x="4402348" y="3853468"/>
                </a:cubicBezTo>
                <a:cubicBezTo>
                  <a:pt x="4417225" y="3832390"/>
                  <a:pt x="4430862" y="3812552"/>
                  <a:pt x="4445738" y="3791472"/>
                </a:cubicBezTo>
                <a:cubicBezTo>
                  <a:pt x="4450698" y="3787753"/>
                  <a:pt x="4455657" y="3785273"/>
                  <a:pt x="4460616" y="3782793"/>
                </a:cubicBezTo>
                <a:cubicBezTo>
                  <a:pt x="4487892" y="3745597"/>
                  <a:pt x="4513926" y="3710878"/>
                  <a:pt x="4535002" y="3678640"/>
                </a:cubicBezTo>
                <a:cubicBezTo>
                  <a:pt x="4578393" y="3662522"/>
                  <a:pt x="4598228" y="3625323"/>
                  <a:pt x="4598228" y="3588126"/>
                </a:cubicBezTo>
                <a:cubicBezTo>
                  <a:pt x="4600708" y="3584406"/>
                  <a:pt x="4603188" y="3580687"/>
                  <a:pt x="4605666" y="3576966"/>
                </a:cubicBezTo>
                <a:cubicBezTo>
                  <a:pt x="4614345" y="3570767"/>
                  <a:pt x="4620544" y="3560847"/>
                  <a:pt x="4624262" y="3549689"/>
                </a:cubicBezTo>
                <a:cubicBezTo>
                  <a:pt x="4650298" y="3508771"/>
                  <a:pt x="4665175" y="3483973"/>
                  <a:pt x="4667654" y="3480253"/>
                </a:cubicBezTo>
                <a:cubicBezTo>
                  <a:pt x="4651538" y="3483973"/>
                  <a:pt x="4632942" y="3490172"/>
                  <a:pt x="4614345" y="3495132"/>
                </a:cubicBezTo>
                <a:cubicBezTo>
                  <a:pt x="4604428" y="3485213"/>
                  <a:pt x="4590790" y="3477773"/>
                  <a:pt x="4573433" y="3477773"/>
                </a:cubicBezTo>
                <a:cubicBezTo>
                  <a:pt x="4565994" y="3477773"/>
                  <a:pt x="4561036" y="3480253"/>
                  <a:pt x="4556077" y="3481493"/>
                </a:cubicBezTo>
                <a:cubicBezTo>
                  <a:pt x="4554836" y="3481493"/>
                  <a:pt x="4554836" y="3481493"/>
                  <a:pt x="4554836" y="3481493"/>
                </a:cubicBezTo>
                <a:cubicBezTo>
                  <a:pt x="4547398" y="3481493"/>
                  <a:pt x="4539960" y="3482733"/>
                  <a:pt x="4532522" y="3485213"/>
                </a:cubicBezTo>
                <a:cubicBezTo>
                  <a:pt x="4515165" y="3479013"/>
                  <a:pt x="4494090" y="3477773"/>
                  <a:pt x="4470534" y="3482733"/>
                </a:cubicBezTo>
                <a:cubicBezTo>
                  <a:pt x="4454418" y="3487693"/>
                  <a:pt x="4438300" y="3490172"/>
                  <a:pt x="4422184" y="3493892"/>
                </a:cubicBezTo>
                <a:cubicBezTo>
                  <a:pt x="4300688" y="3502572"/>
                  <a:pt x="4146959" y="3516211"/>
                  <a:pt x="3985792" y="3538530"/>
                </a:cubicBezTo>
                <a:cubicBezTo>
                  <a:pt x="3984553" y="3538530"/>
                  <a:pt x="3983312" y="3539769"/>
                  <a:pt x="3982073" y="3539769"/>
                </a:cubicBezTo>
                <a:cubicBezTo>
                  <a:pt x="3931244" y="3539769"/>
                  <a:pt x="3881653" y="3548448"/>
                  <a:pt x="3833302" y="3560847"/>
                </a:cubicBezTo>
                <a:cubicBezTo>
                  <a:pt x="3672136" y="3588126"/>
                  <a:pt x="3512209" y="3624084"/>
                  <a:pt x="3379556" y="3671201"/>
                </a:cubicBezTo>
                <a:cubicBezTo>
                  <a:pt x="2949363" y="3824950"/>
                  <a:pt x="2826627" y="4143611"/>
                  <a:pt x="2418751" y="4258923"/>
                </a:cubicBezTo>
                <a:cubicBezTo>
                  <a:pt x="2330729" y="4268842"/>
                  <a:pt x="2245186" y="4287441"/>
                  <a:pt x="2160882" y="4312240"/>
                </a:cubicBezTo>
                <a:cubicBezTo>
                  <a:pt x="1963762" y="4354397"/>
                  <a:pt x="1767881" y="4413913"/>
                  <a:pt x="1574481" y="4494507"/>
                </a:cubicBezTo>
                <a:cubicBezTo>
                  <a:pt x="1487699" y="4505667"/>
                  <a:pt x="1409595" y="4535425"/>
                  <a:pt x="1329011" y="4570143"/>
                </a:cubicBezTo>
                <a:cubicBezTo>
                  <a:pt x="1309174" y="4578822"/>
                  <a:pt x="1290578" y="4587501"/>
                  <a:pt x="1270743" y="4598661"/>
                </a:cubicBezTo>
                <a:cubicBezTo>
                  <a:pt x="1262064" y="4602381"/>
                  <a:pt x="1250906" y="4606101"/>
                  <a:pt x="1242229" y="4611061"/>
                </a:cubicBezTo>
                <a:cubicBezTo>
                  <a:pt x="1182719" y="4634619"/>
                  <a:pt x="1120733" y="4658178"/>
                  <a:pt x="1062463" y="4686696"/>
                </a:cubicBezTo>
                <a:cubicBezTo>
                  <a:pt x="990560" y="4711493"/>
                  <a:pt x="921133" y="4742491"/>
                  <a:pt x="852946" y="4775969"/>
                </a:cubicBezTo>
                <a:cubicBezTo>
                  <a:pt x="767405" y="4816887"/>
                  <a:pt x="675662" y="4868963"/>
                  <a:pt x="585161" y="4893762"/>
                </a:cubicBezTo>
                <a:cubicBezTo>
                  <a:pt x="572763" y="4897482"/>
                  <a:pt x="562845" y="4903682"/>
                  <a:pt x="556646" y="4912361"/>
                </a:cubicBezTo>
                <a:cubicBezTo>
                  <a:pt x="519454" y="4927240"/>
                  <a:pt x="481022" y="4943359"/>
                  <a:pt x="443829" y="4961957"/>
                </a:cubicBezTo>
                <a:cubicBezTo>
                  <a:pt x="436390" y="4965678"/>
                  <a:pt x="426473" y="4969397"/>
                  <a:pt x="419034" y="4974357"/>
                </a:cubicBezTo>
                <a:cubicBezTo>
                  <a:pt x="440111" y="4943359"/>
                  <a:pt x="463666" y="4916081"/>
                  <a:pt x="495899" y="4893762"/>
                </a:cubicBezTo>
                <a:cubicBezTo>
                  <a:pt x="564086" y="4845405"/>
                  <a:pt x="642190" y="4810688"/>
                  <a:pt x="717815" y="4773489"/>
                </a:cubicBezTo>
                <a:cubicBezTo>
                  <a:pt x="783521" y="4740012"/>
                  <a:pt x="846749" y="4702814"/>
                  <a:pt x="911216" y="4666857"/>
                </a:cubicBezTo>
                <a:cubicBezTo>
                  <a:pt x="985600" y="4633379"/>
                  <a:pt x="1061226" y="4601141"/>
                  <a:pt x="1136850" y="4568903"/>
                </a:cubicBezTo>
                <a:cubicBezTo>
                  <a:pt x="1231072" y="4527985"/>
                  <a:pt x="1325292" y="4487069"/>
                  <a:pt x="1418272" y="4446151"/>
                </a:cubicBezTo>
                <a:cubicBezTo>
                  <a:pt x="1457944" y="4434991"/>
                  <a:pt x="1495136" y="4422593"/>
                  <a:pt x="1534809" y="4411433"/>
                </a:cubicBezTo>
                <a:cubicBezTo>
                  <a:pt x="1687298" y="4366796"/>
                  <a:pt x="1839789" y="4313479"/>
                  <a:pt x="1988558" y="4255203"/>
                </a:cubicBezTo>
                <a:cubicBezTo>
                  <a:pt x="1983599" y="4255203"/>
                  <a:pt x="1978640" y="4255203"/>
                  <a:pt x="1973681" y="4253963"/>
                </a:cubicBezTo>
                <a:cubicBezTo>
                  <a:pt x="2118731" y="4210567"/>
                  <a:pt x="2266262" y="4170889"/>
                  <a:pt x="2392715" y="4089054"/>
                </a:cubicBezTo>
                <a:cubicBezTo>
                  <a:pt x="2713810" y="3937783"/>
                  <a:pt x="2883656" y="3736916"/>
                  <a:pt x="3176237" y="3560847"/>
                </a:cubicBezTo>
                <a:cubicBezTo>
                  <a:pt x="3589072" y="3311624"/>
                  <a:pt x="4101089" y="3361221"/>
                  <a:pt x="4548638" y="3273186"/>
                </a:cubicBezTo>
                <a:cubicBezTo>
                  <a:pt x="4875932" y="3207471"/>
                  <a:pt x="5290008" y="3192592"/>
                  <a:pt x="5597466" y="3042561"/>
                </a:cubicBezTo>
                <a:cubicBezTo>
                  <a:pt x="5871451" y="2849134"/>
                  <a:pt x="6030139" y="2689184"/>
                  <a:pt x="6213622" y="2449878"/>
                </a:cubicBezTo>
                <a:cubicBezTo>
                  <a:pt x="6482646" y="2102701"/>
                  <a:pt x="6475208" y="1822479"/>
                  <a:pt x="6395864" y="1471582"/>
                </a:cubicBezTo>
                <a:cubicBezTo>
                  <a:pt x="6300404" y="1042570"/>
                  <a:pt x="6283048" y="560240"/>
                  <a:pt x="6092126" y="138667"/>
                </a:cubicBezTo>
                <a:close/>
              </a:path>
            </a:pathLst>
          </a:custGeom>
          <a:solidFill>
            <a:schemeClr val="bg1">
              <a:lumMod val="50000"/>
            </a:schemeClr>
          </a:solidFill>
          <a:ln>
            <a:noFill/>
          </a:ln>
          <a:effectLst/>
        </p:spPr>
        <p:txBody>
          <a:bodyPr wrap="square" anchor="ctr">
            <a:noAutofit/>
          </a:bodyPr>
          <a:lstStyle/>
          <a:p>
            <a:endParaRPr lang="en-US" sz="900" b="1" dirty="0">
              <a:latin typeface="Garamond" panose="02020404030301010803" pitchFamily="18" charset="0"/>
            </a:endParaRPr>
          </a:p>
        </p:txBody>
      </p:sp>
      <p:sp>
        <p:nvSpPr>
          <p:cNvPr id="56" name="Oval 9">
            <a:extLst>
              <a:ext uri="{FF2B5EF4-FFF2-40B4-BE49-F238E27FC236}">
                <a16:creationId xmlns="" xmlns:a16="http://schemas.microsoft.com/office/drawing/2014/main" id="{B0432590-6C8E-144B-B4C9-52B8D0B28AF0}"/>
              </a:ext>
            </a:extLst>
          </p:cNvPr>
          <p:cNvSpPr>
            <a:spLocks noChangeArrowheads="1"/>
          </p:cNvSpPr>
          <p:nvPr/>
        </p:nvSpPr>
        <p:spPr bwMode="auto">
          <a:xfrm>
            <a:off x="1624838" y="2779107"/>
            <a:ext cx="817140" cy="818580"/>
          </a:xfrm>
          <a:prstGeom prst="ellipse">
            <a:avLst/>
          </a:prstGeom>
          <a:solidFill>
            <a:srgbClr val="00206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57" name="Freeform 936">
            <a:extLst>
              <a:ext uri="{FF2B5EF4-FFF2-40B4-BE49-F238E27FC236}">
                <a16:creationId xmlns="" xmlns:a16="http://schemas.microsoft.com/office/drawing/2014/main" id="{CC1E86AB-DA9B-1847-8F98-2CCF7D700EF7}"/>
              </a:ext>
            </a:extLst>
          </p:cNvPr>
          <p:cNvSpPr>
            <a:spLocks noChangeArrowheads="1"/>
          </p:cNvSpPr>
          <p:nvPr/>
        </p:nvSpPr>
        <p:spPr bwMode="auto">
          <a:xfrm>
            <a:off x="1770562" y="2981303"/>
            <a:ext cx="464716" cy="464716"/>
          </a:xfrm>
          <a:custGeom>
            <a:avLst/>
            <a:gdLst>
              <a:gd name="T0" fmla="*/ 166384 w 296503"/>
              <a:gd name="T1" fmla="*/ 230760 h 296053"/>
              <a:gd name="T2" fmla="*/ 159150 w 296503"/>
              <a:gd name="T3" fmla="*/ 233316 h 296053"/>
              <a:gd name="T4" fmla="*/ 136001 w 296503"/>
              <a:gd name="T5" fmla="*/ 243537 h 296053"/>
              <a:gd name="T6" fmla="*/ 138171 w 296503"/>
              <a:gd name="T7" fmla="*/ 254490 h 296053"/>
              <a:gd name="T8" fmla="*/ 121171 w 296503"/>
              <a:gd name="T9" fmla="*/ 273839 h 296053"/>
              <a:gd name="T10" fmla="*/ 232576 w 296503"/>
              <a:gd name="T11" fmla="*/ 290999 h 296053"/>
              <a:gd name="T12" fmla="*/ 227512 w 296503"/>
              <a:gd name="T13" fmla="*/ 244632 h 296053"/>
              <a:gd name="T14" fmla="*/ 222447 w 296503"/>
              <a:gd name="T15" fmla="*/ 239522 h 296053"/>
              <a:gd name="T16" fmla="*/ 194596 w 296503"/>
              <a:gd name="T17" fmla="*/ 205569 h 296053"/>
              <a:gd name="T18" fmla="*/ 57149 w 296503"/>
              <a:gd name="T19" fmla="*/ 178553 h 296053"/>
              <a:gd name="T20" fmla="*/ 56789 w 296503"/>
              <a:gd name="T21" fmla="*/ 190601 h 296053"/>
              <a:gd name="T22" fmla="*/ 45215 w 296503"/>
              <a:gd name="T23" fmla="*/ 190966 h 296053"/>
              <a:gd name="T24" fmla="*/ 45215 w 296503"/>
              <a:gd name="T25" fmla="*/ 263980 h 296053"/>
              <a:gd name="T26" fmla="*/ 128044 w 296503"/>
              <a:gd name="T27" fmla="*/ 249744 h 296053"/>
              <a:gd name="T28" fmla="*/ 149746 w 296503"/>
              <a:gd name="T29" fmla="*/ 220537 h 296053"/>
              <a:gd name="T30" fmla="*/ 188809 w 296503"/>
              <a:gd name="T31" fmla="*/ 197173 h 296053"/>
              <a:gd name="T32" fmla="*/ 166745 w 296503"/>
              <a:gd name="T33" fmla="*/ 169790 h 296053"/>
              <a:gd name="T34" fmla="*/ 147214 w 296503"/>
              <a:gd name="T35" fmla="*/ 176363 h 296053"/>
              <a:gd name="T36" fmla="*/ 100915 w 296503"/>
              <a:gd name="T37" fmla="*/ 134015 h 296053"/>
              <a:gd name="T38" fmla="*/ 112852 w 296503"/>
              <a:gd name="T39" fmla="*/ 126347 h 296053"/>
              <a:gd name="T40" fmla="*/ 166745 w 296503"/>
              <a:gd name="T41" fmla="*/ 160664 h 296053"/>
              <a:gd name="T42" fmla="*/ 225341 w 296503"/>
              <a:gd name="T43" fmla="*/ 129633 h 296053"/>
              <a:gd name="T44" fmla="*/ 168916 w 296503"/>
              <a:gd name="T45" fmla="*/ 63917 h 296053"/>
              <a:gd name="T46" fmla="*/ 197852 w 296503"/>
              <a:gd name="T47" fmla="*/ 188410 h 296053"/>
              <a:gd name="T48" fmla="*/ 197852 w 296503"/>
              <a:gd name="T49" fmla="*/ 196808 h 296053"/>
              <a:gd name="T50" fmla="*/ 231852 w 296503"/>
              <a:gd name="T51" fmla="*/ 235141 h 296053"/>
              <a:gd name="T52" fmla="*/ 232576 w 296503"/>
              <a:gd name="T53" fmla="*/ 300125 h 296053"/>
              <a:gd name="T54" fmla="*/ 112128 w 296503"/>
              <a:gd name="T55" fmla="*/ 273839 h 296053"/>
              <a:gd name="T56" fmla="*/ 45215 w 296503"/>
              <a:gd name="T57" fmla="*/ 273108 h 296053"/>
              <a:gd name="T58" fmla="*/ 48469 w 296503"/>
              <a:gd name="T59" fmla="*/ 182204 h 296053"/>
              <a:gd name="T60" fmla="*/ 100915 w 296503"/>
              <a:gd name="T61" fmla="*/ 125252 h 296053"/>
              <a:gd name="T62" fmla="*/ 168916 w 296503"/>
              <a:gd name="T63" fmla="*/ 63917 h 296053"/>
              <a:gd name="T64" fmla="*/ 172561 w 296503"/>
              <a:gd name="T65" fmla="*/ 1367 h 296053"/>
              <a:gd name="T66" fmla="*/ 257358 w 296503"/>
              <a:gd name="T67" fmla="*/ 36705 h 296053"/>
              <a:gd name="T68" fmla="*/ 261707 w 296503"/>
              <a:gd name="T69" fmla="*/ 90991 h 296053"/>
              <a:gd name="T70" fmla="*/ 298307 w 296503"/>
              <a:gd name="T71" fmla="*/ 129611 h 296053"/>
              <a:gd name="T72" fmla="*/ 261707 w 296503"/>
              <a:gd name="T73" fmla="*/ 168229 h 296053"/>
              <a:gd name="T74" fmla="*/ 257358 w 296503"/>
              <a:gd name="T75" fmla="*/ 222878 h 296053"/>
              <a:gd name="T76" fmla="*/ 237428 w 296503"/>
              <a:gd name="T77" fmla="*/ 218142 h 296053"/>
              <a:gd name="T78" fmla="*/ 252647 w 296503"/>
              <a:gd name="T79" fmla="*/ 213770 h 296053"/>
              <a:gd name="T80" fmla="*/ 254097 w 296503"/>
              <a:gd name="T81" fmla="*/ 163127 h 296053"/>
              <a:gd name="T82" fmla="*/ 254097 w 296503"/>
              <a:gd name="T83" fmla="*/ 96090 h 296053"/>
              <a:gd name="T84" fmla="*/ 252647 w 296503"/>
              <a:gd name="T85" fmla="*/ 45814 h 296053"/>
              <a:gd name="T86" fmla="*/ 202639 w 296503"/>
              <a:gd name="T87" fmla="*/ 44356 h 296053"/>
              <a:gd name="T88" fmla="*/ 135960 w 296503"/>
              <a:gd name="T89" fmla="*/ 44356 h 296053"/>
              <a:gd name="T90" fmla="*/ 85952 w 296503"/>
              <a:gd name="T91" fmla="*/ 45814 h 296053"/>
              <a:gd name="T92" fmla="*/ 84502 w 296503"/>
              <a:gd name="T93" fmla="*/ 96090 h 296053"/>
              <a:gd name="T94" fmla="*/ 54426 w 296503"/>
              <a:gd name="T95" fmla="*/ 132890 h 296053"/>
              <a:gd name="T96" fmla="*/ 48264 w 296503"/>
              <a:gd name="T97" fmla="*/ 139080 h 296053"/>
              <a:gd name="T98" fmla="*/ 41741 w 296503"/>
              <a:gd name="T99" fmla="*/ 126331 h 296053"/>
              <a:gd name="T100" fmla="*/ 76893 w 296503"/>
              <a:gd name="T101" fmla="*/ 41077 h 296053"/>
              <a:gd name="T102" fmla="*/ 131250 w 296503"/>
              <a:gd name="T103" fmla="*/ 36705 h 2960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96503" h="296053">
                <a:moveTo>
                  <a:pt x="193419" y="202780"/>
                </a:moveTo>
                <a:cubicBezTo>
                  <a:pt x="179398" y="202780"/>
                  <a:pt x="167175" y="213584"/>
                  <a:pt x="165377" y="227629"/>
                </a:cubicBezTo>
                <a:cubicBezTo>
                  <a:pt x="165377" y="229069"/>
                  <a:pt x="164299" y="230510"/>
                  <a:pt x="162501" y="231230"/>
                </a:cubicBezTo>
                <a:cubicBezTo>
                  <a:pt x="161063" y="231590"/>
                  <a:pt x="159266" y="231230"/>
                  <a:pt x="158187" y="230150"/>
                </a:cubicBezTo>
                <a:cubicBezTo>
                  <a:pt x="155671" y="227989"/>
                  <a:pt x="152075" y="226548"/>
                  <a:pt x="148840" y="226548"/>
                </a:cubicBezTo>
                <a:cubicBezTo>
                  <a:pt x="141290" y="226548"/>
                  <a:pt x="135178" y="232670"/>
                  <a:pt x="135178" y="240233"/>
                </a:cubicBezTo>
                <a:cubicBezTo>
                  <a:pt x="135178" y="242754"/>
                  <a:pt x="135897" y="244915"/>
                  <a:pt x="136976" y="246715"/>
                </a:cubicBezTo>
                <a:cubicBezTo>
                  <a:pt x="137695" y="248156"/>
                  <a:pt x="137695" y="249596"/>
                  <a:pt x="137335" y="251037"/>
                </a:cubicBezTo>
                <a:cubicBezTo>
                  <a:pt x="136616" y="252477"/>
                  <a:pt x="135538" y="253198"/>
                  <a:pt x="134100" y="253558"/>
                </a:cubicBezTo>
                <a:cubicBezTo>
                  <a:pt x="125831" y="255358"/>
                  <a:pt x="120438" y="262201"/>
                  <a:pt x="120438" y="270124"/>
                </a:cubicBezTo>
                <a:cubicBezTo>
                  <a:pt x="120438" y="279487"/>
                  <a:pt x="127988" y="287050"/>
                  <a:pt x="137335" y="287050"/>
                </a:cubicBezTo>
                <a:lnTo>
                  <a:pt x="231169" y="287050"/>
                </a:lnTo>
                <a:cubicBezTo>
                  <a:pt x="243752" y="287050"/>
                  <a:pt x="254178" y="276606"/>
                  <a:pt x="254178" y="264002"/>
                </a:cubicBezTo>
                <a:cubicBezTo>
                  <a:pt x="254178" y="249957"/>
                  <a:pt x="241235" y="238432"/>
                  <a:pt x="226135" y="241313"/>
                </a:cubicBezTo>
                <a:cubicBezTo>
                  <a:pt x="224697" y="242034"/>
                  <a:pt x="223259" y="241313"/>
                  <a:pt x="222181" y="240233"/>
                </a:cubicBezTo>
                <a:cubicBezTo>
                  <a:pt x="221102" y="239153"/>
                  <a:pt x="220743" y="237712"/>
                  <a:pt x="221102" y="236272"/>
                </a:cubicBezTo>
                <a:cubicBezTo>
                  <a:pt x="221462" y="234471"/>
                  <a:pt x="221462" y="232670"/>
                  <a:pt x="221462" y="231230"/>
                </a:cubicBezTo>
                <a:cubicBezTo>
                  <a:pt x="221462" y="215744"/>
                  <a:pt x="208879" y="202780"/>
                  <a:pt x="193419" y="202780"/>
                </a:cubicBezTo>
                <a:close/>
                <a:moveTo>
                  <a:pt x="100305" y="132195"/>
                </a:moveTo>
                <a:cubicBezTo>
                  <a:pt x="76577" y="132195"/>
                  <a:pt x="56804" y="152002"/>
                  <a:pt x="56804" y="176130"/>
                </a:cubicBezTo>
                <a:cubicBezTo>
                  <a:pt x="56804" y="178651"/>
                  <a:pt x="57163" y="181172"/>
                  <a:pt x="57882" y="184053"/>
                </a:cubicBezTo>
                <a:cubicBezTo>
                  <a:pt x="57882" y="185494"/>
                  <a:pt x="57523" y="186934"/>
                  <a:pt x="56444" y="188015"/>
                </a:cubicBezTo>
                <a:cubicBezTo>
                  <a:pt x="55366" y="189095"/>
                  <a:pt x="53928" y="189455"/>
                  <a:pt x="52490" y="189095"/>
                </a:cubicBezTo>
                <a:cubicBezTo>
                  <a:pt x="49973" y="188735"/>
                  <a:pt x="47456" y="188375"/>
                  <a:pt x="44940" y="188375"/>
                </a:cubicBezTo>
                <a:cubicBezTo>
                  <a:pt x="25166" y="188375"/>
                  <a:pt x="8988" y="204580"/>
                  <a:pt x="8988" y="224387"/>
                </a:cubicBezTo>
                <a:cubicBezTo>
                  <a:pt x="8988" y="244555"/>
                  <a:pt x="25166" y="260400"/>
                  <a:pt x="44940" y="260400"/>
                </a:cubicBezTo>
                <a:lnTo>
                  <a:pt x="113248" y="260400"/>
                </a:lnTo>
                <a:cubicBezTo>
                  <a:pt x="115764" y="254278"/>
                  <a:pt x="120798" y="249236"/>
                  <a:pt x="127269" y="246355"/>
                </a:cubicBezTo>
                <a:cubicBezTo>
                  <a:pt x="126550" y="244555"/>
                  <a:pt x="126550" y="242394"/>
                  <a:pt x="126550" y="240233"/>
                </a:cubicBezTo>
                <a:cubicBezTo>
                  <a:pt x="126550" y="227989"/>
                  <a:pt x="136616" y="217545"/>
                  <a:pt x="148840" y="217545"/>
                </a:cubicBezTo>
                <a:cubicBezTo>
                  <a:pt x="152075" y="217545"/>
                  <a:pt x="155311" y="218265"/>
                  <a:pt x="158187" y="219706"/>
                </a:cubicBezTo>
                <a:cubicBezTo>
                  <a:pt x="162142" y="206381"/>
                  <a:pt x="174006" y="196658"/>
                  <a:pt x="187667" y="194497"/>
                </a:cubicBezTo>
                <a:cubicBezTo>
                  <a:pt x="188027" y="192696"/>
                  <a:pt x="188027" y="191256"/>
                  <a:pt x="188027" y="189455"/>
                </a:cubicBezTo>
                <a:cubicBezTo>
                  <a:pt x="188027" y="177211"/>
                  <a:pt x="177960" y="167487"/>
                  <a:pt x="165737" y="167487"/>
                </a:cubicBezTo>
                <a:cubicBezTo>
                  <a:pt x="160344" y="167487"/>
                  <a:pt x="155311" y="169288"/>
                  <a:pt x="150997" y="173249"/>
                </a:cubicBezTo>
                <a:cubicBezTo>
                  <a:pt x="149918" y="173970"/>
                  <a:pt x="148121" y="174690"/>
                  <a:pt x="146323" y="173970"/>
                </a:cubicBezTo>
                <a:cubicBezTo>
                  <a:pt x="144885" y="173609"/>
                  <a:pt x="143807" y="172169"/>
                  <a:pt x="143807" y="170368"/>
                </a:cubicBezTo>
                <a:cubicBezTo>
                  <a:pt x="140930" y="148761"/>
                  <a:pt x="122236" y="132195"/>
                  <a:pt x="100305" y="132195"/>
                </a:cubicBezTo>
                <a:close/>
                <a:moveTo>
                  <a:pt x="167894" y="71693"/>
                </a:moveTo>
                <a:cubicBezTo>
                  <a:pt x="138054" y="71693"/>
                  <a:pt x="113607" y="95462"/>
                  <a:pt x="112169" y="124632"/>
                </a:cubicBezTo>
                <a:cubicBezTo>
                  <a:pt x="130864" y="128954"/>
                  <a:pt x="145964" y="143359"/>
                  <a:pt x="150997" y="162085"/>
                </a:cubicBezTo>
                <a:cubicBezTo>
                  <a:pt x="155671" y="159564"/>
                  <a:pt x="160704" y="158484"/>
                  <a:pt x="165737" y="158484"/>
                </a:cubicBezTo>
                <a:cubicBezTo>
                  <a:pt x="178679" y="158484"/>
                  <a:pt x="189465" y="166047"/>
                  <a:pt x="194498" y="176851"/>
                </a:cubicBezTo>
                <a:cubicBezTo>
                  <a:pt x="212114" y="167487"/>
                  <a:pt x="223978" y="149121"/>
                  <a:pt x="223978" y="127873"/>
                </a:cubicBezTo>
                <a:cubicBezTo>
                  <a:pt x="223978" y="96902"/>
                  <a:pt x="198812" y="71693"/>
                  <a:pt x="167894" y="71693"/>
                </a:cubicBezTo>
                <a:close/>
                <a:moveTo>
                  <a:pt x="167894" y="63050"/>
                </a:moveTo>
                <a:cubicBezTo>
                  <a:pt x="203486" y="63050"/>
                  <a:pt x="232966" y="92220"/>
                  <a:pt x="232966" y="127873"/>
                </a:cubicBezTo>
                <a:cubicBezTo>
                  <a:pt x="232966" y="153442"/>
                  <a:pt x="217867" y="175410"/>
                  <a:pt x="196655" y="185854"/>
                </a:cubicBezTo>
                <a:cubicBezTo>
                  <a:pt x="197015" y="187294"/>
                  <a:pt x="197015" y="188375"/>
                  <a:pt x="197015" y="189455"/>
                </a:cubicBezTo>
                <a:cubicBezTo>
                  <a:pt x="197015" y="191256"/>
                  <a:pt x="197015" y="192696"/>
                  <a:pt x="196655" y="194137"/>
                </a:cubicBezTo>
                <a:cubicBezTo>
                  <a:pt x="215709" y="195577"/>
                  <a:pt x="230450" y="211783"/>
                  <a:pt x="230450" y="231230"/>
                </a:cubicBezTo>
                <a:cubicBezTo>
                  <a:pt x="230450" y="231590"/>
                  <a:pt x="230450" y="231590"/>
                  <a:pt x="230450" y="231950"/>
                </a:cubicBezTo>
                <a:cubicBezTo>
                  <a:pt x="248425" y="231950"/>
                  <a:pt x="263165" y="246355"/>
                  <a:pt x="263165" y="264002"/>
                </a:cubicBezTo>
                <a:cubicBezTo>
                  <a:pt x="263165" y="281648"/>
                  <a:pt x="248785" y="296053"/>
                  <a:pt x="231169" y="296053"/>
                </a:cubicBezTo>
                <a:lnTo>
                  <a:pt x="137335" y="296053"/>
                </a:lnTo>
                <a:cubicBezTo>
                  <a:pt x="122955" y="296053"/>
                  <a:pt x="111450" y="284529"/>
                  <a:pt x="111450" y="270124"/>
                </a:cubicBezTo>
                <a:cubicBezTo>
                  <a:pt x="111450" y="270124"/>
                  <a:pt x="111450" y="269764"/>
                  <a:pt x="111450" y="269403"/>
                </a:cubicBezTo>
                <a:lnTo>
                  <a:pt x="44940" y="269403"/>
                </a:lnTo>
                <a:cubicBezTo>
                  <a:pt x="20133" y="269403"/>
                  <a:pt x="0" y="249236"/>
                  <a:pt x="0" y="224387"/>
                </a:cubicBezTo>
                <a:cubicBezTo>
                  <a:pt x="0" y="198818"/>
                  <a:pt x="21931" y="177571"/>
                  <a:pt x="48175" y="179732"/>
                </a:cubicBezTo>
                <a:cubicBezTo>
                  <a:pt x="48175" y="178291"/>
                  <a:pt x="48175" y="177211"/>
                  <a:pt x="48175" y="176130"/>
                </a:cubicBezTo>
                <a:cubicBezTo>
                  <a:pt x="48175" y="146960"/>
                  <a:pt x="71544" y="123552"/>
                  <a:pt x="100305" y="123552"/>
                </a:cubicBezTo>
                <a:cubicBezTo>
                  <a:pt x="101384" y="123552"/>
                  <a:pt x="102462" y="123552"/>
                  <a:pt x="103181" y="123552"/>
                </a:cubicBezTo>
                <a:cubicBezTo>
                  <a:pt x="105338" y="89700"/>
                  <a:pt x="133740" y="63050"/>
                  <a:pt x="167894" y="63050"/>
                </a:cubicBezTo>
                <a:close/>
                <a:moveTo>
                  <a:pt x="165394" y="1347"/>
                </a:moveTo>
                <a:cubicBezTo>
                  <a:pt x="166835" y="-450"/>
                  <a:pt x="169717" y="-450"/>
                  <a:pt x="171517" y="1347"/>
                </a:cubicBezTo>
                <a:lnTo>
                  <a:pt x="206456" y="36207"/>
                </a:lnTo>
                <a:lnTo>
                  <a:pt x="255801" y="36207"/>
                </a:lnTo>
                <a:cubicBezTo>
                  <a:pt x="258323" y="36207"/>
                  <a:pt x="260124" y="38004"/>
                  <a:pt x="260124" y="40520"/>
                </a:cubicBezTo>
                <a:lnTo>
                  <a:pt x="260124" y="89756"/>
                </a:lnTo>
                <a:lnTo>
                  <a:pt x="295062" y="124616"/>
                </a:lnTo>
                <a:cubicBezTo>
                  <a:pt x="295782" y="125335"/>
                  <a:pt x="296503" y="126773"/>
                  <a:pt x="296503" y="127851"/>
                </a:cubicBezTo>
                <a:cubicBezTo>
                  <a:pt x="296503" y="128929"/>
                  <a:pt x="295782" y="130007"/>
                  <a:pt x="295062" y="131085"/>
                </a:cubicBezTo>
                <a:lnTo>
                  <a:pt x="260124" y="165946"/>
                </a:lnTo>
                <a:lnTo>
                  <a:pt x="260124" y="215182"/>
                </a:lnTo>
                <a:cubicBezTo>
                  <a:pt x="260124" y="217697"/>
                  <a:pt x="258323" y="219854"/>
                  <a:pt x="255801" y="219854"/>
                </a:cubicBezTo>
                <a:lnTo>
                  <a:pt x="240313" y="219854"/>
                </a:lnTo>
                <a:cubicBezTo>
                  <a:pt x="238152" y="219854"/>
                  <a:pt x="235991" y="217697"/>
                  <a:pt x="235991" y="215182"/>
                </a:cubicBezTo>
                <a:cubicBezTo>
                  <a:pt x="235991" y="212666"/>
                  <a:pt x="238152" y="210869"/>
                  <a:pt x="240313" y="210869"/>
                </a:cubicBezTo>
                <a:lnTo>
                  <a:pt x="251119" y="210869"/>
                </a:lnTo>
                <a:lnTo>
                  <a:pt x="251119" y="164149"/>
                </a:lnTo>
                <a:cubicBezTo>
                  <a:pt x="251119" y="162711"/>
                  <a:pt x="251839" y="161993"/>
                  <a:pt x="252560" y="160914"/>
                </a:cubicBezTo>
                <a:lnTo>
                  <a:pt x="285697" y="127851"/>
                </a:lnTo>
                <a:lnTo>
                  <a:pt x="252560" y="94787"/>
                </a:lnTo>
                <a:cubicBezTo>
                  <a:pt x="251839" y="94069"/>
                  <a:pt x="251119" y="92990"/>
                  <a:pt x="251119" y="91912"/>
                </a:cubicBezTo>
                <a:lnTo>
                  <a:pt x="251119" y="45192"/>
                </a:lnTo>
                <a:lnTo>
                  <a:pt x="204655" y="45192"/>
                </a:lnTo>
                <a:cubicBezTo>
                  <a:pt x="203214" y="45192"/>
                  <a:pt x="202133" y="44833"/>
                  <a:pt x="201413" y="43754"/>
                </a:cubicBezTo>
                <a:lnTo>
                  <a:pt x="168276" y="10691"/>
                </a:lnTo>
                <a:lnTo>
                  <a:pt x="135138" y="43754"/>
                </a:lnTo>
                <a:cubicBezTo>
                  <a:pt x="134418" y="44833"/>
                  <a:pt x="133337" y="45192"/>
                  <a:pt x="131897" y="45192"/>
                </a:cubicBezTo>
                <a:lnTo>
                  <a:pt x="85432" y="45192"/>
                </a:lnTo>
                <a:lnTo>
                  <a:pt x="85432" y="91912"/>
                </a:lnTo>
                <a:cubicBezTo>
                  <a:pt x="85432" y="92990"/>
                  <a:pt x="84712" y="94069"/>
                  <a:pt x="83992" y="94787"/>
                </a:cubicBezTo>
                <a:lnTo>
                  <a:pt x="50854" y="127851"/>
                </a:lnTo>
                <a:lnTo>
                  <a:pt x="54096" y="131085"/>
                </a:lnTo>
                <a:cubicBezTo>
                  <a:pt x="55897" y="132523"/>
                  <a:pt x="55897" y="135757"/>
                  <a:pt x="54096" y="137195"/>
                </a:cubicBezTo>
                <a:cubicBezTo>
                  <a:pt x="52295" y="138992"/>
                  <a:pt x="49413" y="138992"/>
                  <a:pt x="47973" y="137195"/>
                </a:cubicBezTo>
                <a:lnTo>
                  <a:pt x="41489" y="131085"/>
                </a:lnTo>
                <a:cubicBezTo>
                  <a:pt x="39688" y="129288"/>
                  <a:pt x="39688" y="126413"/>
                  <a:pt x="41489" y="124616"/>
                </a:cubicBezTo>
                <a:lnTo>
                  <a:pt x="76428" y="89756"/>
                </a:lnTo>
                <a:lnTo>
                  <a:pt x="76428" y="40520"/>
                </a:lnTo>
                <a:cubicBezTo>
                  <a:pt x="76428" y="38004"/>
                  <a:pt x="78228" y="36207"/>
                  <a:pt x="80750" y="36207"/>
                </a:cubicBezTo>
                <a:lnTo>
                  <a:pt x="130456" y="36207"/>
                </a:lnTo>
                <a:lnTo>
                  <a:pt x="165394" y="1347"/>
                </a:ln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58" name="Oval 9">
            <a:extLst>
              <a:ext uri="{FF2B5EF4-FFF2-40B4-BE49-F238E27FC236}">
                <a16:creationId xmlns="" xmlns:a16="http://schemas.microsoft.com/office/drawing/2014/main" id="{A1EDC10A-87AE-B74F-A0A4-0FEE5816A19C}"/>
              </a:ext>
            </a:extLst>
          </p:cNvPr>
          <p:cNvSpPr>
            <a:spLocks noChangeArrowheads="1"/>
          </p:cNvSpPr>
          <p:nvPr/>
        </p:nvSpPr>
        <p:spPr bwMode="auto">
          <a:xfrm>
            <a:off x="1939177" y="4572818"/>
            <a:ext cx="817140" cy="818580"/>
          </a:xfrm>
          <a:prstGeom prst="ellipse">
            <a:avLst/>
          </a:prstGeom>
          <a:solidFill>
            <a:srgbClr val="42771B"/>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59" name="Oval 9">
            <a:extLst>
              <a:ext uri="{FF2B5EF4-FFF2-40B4-BE49-F238E27FC236}">
                <a16:creationId xmlns="" xmlns:a16="http://schemas.microsoft.com/office/drawing/2014/main" id="{2C92C73C-A4B6-D64B-AAF3-3CE6DC553038}"/>
              </a:ext>
            </a:extLst>
          </p:cNvPr>
          <p:cNvSpPr>
            <a:spLocks noChangeArrowheads="1"/>
          </p:cNvSpPr>
          <p:nvPr/>
        </p:nvSpPr>
        <p:spPr bwMode="auto">
          <a:xfrm>
            <a:off x="4482848" y="4172959"/>
            <a:ext cx="817140" cy="818580"/>
          </a:xfrm>
          <a:prstGeom prst="ellipse">
            <a:avLst/>
          </a:prstGeom>
          <a:solidFill>
            <a:srgbClr val="7030A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60" name="Oval 9">
            <a:extLst>
              <a:ext uri="{FF2B5EF4-FFF2-40B4-BE49-F238E27FC236}">
                <a16:creationId xmlns="" xmlns:a16="http://schemas.microsoft.com/office/drawing/2014/main" id="{7E3D876D-1C9E-694E-8B6F-0C8D269506EF}"/>
              </a:ext>
            </a:extLst>
          </p:cNvPr>
          <p:cNvSpPr>
            <a:spLocks noChangeArrowheads="1"/>
          </p:cNvSpPr>
          <p:nvPr/>
        </p:nvSpPr>
        <p:spPr bwMode="auto">
          <a:xfrm>
            <a:off x="7724919" y="4829656"/>
            <a:ext cx="817140" cy="818580"/>
          </a:xfrm>
          <a:prstGeom prst="ellipse">
            <a:avLst/>
          </a:prstGeom>
          <a:solidFill>
            <a:srgbClr val="00206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61" name="Oval 9">
            <a:extLst>
              <a:ext uri="{FF2B5EF4-FFF2-40B4-BE49-F238E27FC236}">
                <a16:creationId xmlns="" xmlns:a16="http://schemas.microsoft.com/office/drawing/2014/main" id="{CF810E16-8FC8-5B4A-B1D8-0E6585A55FD6}"/>
              </a:ext>
            </a:extLst>
          </p:cNvPr>
          <p:cNvSpPr>
            <a:spLocks noChangeArrowheads="1"/>
          </p:cNvSpPr>
          <p:nvPr/>
        </p:nvSpPr>
        <p:spPr bwMode="auto">
          <a:xfrm>
            <a:off x="6638545" y="1407910"/>
            <a:ext cx="817140" cy="818580"/>
          </a:xfrm>
          <a:prstGeom prst="ellipse">
            <a:avLst/>
          </a:prstGeom>
          <a:solidFill>
            <a:srgbClr val="7030A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62" name="Oval 9">
            <a:extLst>
              <a:ext uri="{FF2B5EF4-FFF2-40B4-BE49-F238E27FC236}">
                <a16:creationId xmlns="" xmlns:a16="http://schemas.microsoft.com/office/drawing/2014/main" id="{AAF2C9AB-2DD1-AF48-A540-48D6A8829C61}"/>
              </a:ext>
            </a:extLst>
          </p:cNvPr>
          <p:cNvSpPr>
            <a:spLocks noChangeArrowheads="1"/>
          </p:cNvSpPr>
          <p:nvPr/>
        </p:nvSpPr>
        <p:spPr bwMode="auto">
          <a:xfrm>
            <a:off x="9464323" y="2242243"/>
            <a:ext cx="817140" cy="818580"/>
          </a:xfrm>
          <a:prstGeom prst="ellipse">
            <a:avLst/>
          </a:prstGeom>
          <a:solidFill>
            <a:schemeClr val="accent4"/>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63" name="Oval 9">
            <a:extLst>
              <a:ext uri="{FF2B5EF4-FFF2-40B4-BE49-F238E27FC236}">
                <a16:creationId xmlns="" xmlns:a16="http://schemas.microsoft.com/office/drawing/2014/main" id="{7F48C478-CF1E-2A46-B51C-BFB62C49C715}"/>
              </a:ext>
            </a:extLst>
          </p:cNvPr>
          <p:cNvSpPr>
            <a:spLocks noChangeArrowheads="1"/>
          </p:cNvSpPr>
          <p:nvPr/>
        </p:nvSpPr>
        <p:spPr bwMode="auto">
          <a:xfrm>
            <a:off x="8346684" y="3986822"/>
            <a:ext cx="817140" cy="818580"/>
          </a:xfrm>
          <a:prstGeom prst="ellipse">
            <a:avLst/>
          </a:prstGeom>
          <a:solidFill>
            <a:srgbClr val="00B050"/>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64" name="Freeform 808">
            <a:extLst>
              <a:ext uri="{FF2B5EF4-FFF2-40B4-BE49-F238E27FC236}">
                <a16:creationId xmlns="" xmlns:a16="http://schemas.microsoft.com/office/drawing/2014/main" id="{54630229-0204-974F-BFA8-7FAAA59A68E2}"/>
              </a:ext>
            </a:extLst>
          </p:cNvPr>
          <p:cNvSpPr>
            <a:spLocks noChangeArrowheads="1"/>
          </p:cNvSpPr>
          <p:nvPr/>
        </p:nvSpPr>
        <p:spPr bwMode="auto">
          <a:xfrm>
            <a:off x="4654282" y="4575373"/>
            <a:ext cx="462283" cy="442819"/>
          </a:xfrm>
          <a:custGeom>
            <a:avLst/>
            <a:gdLst>
              <a:gd name="T0" fmla="*/ 193317 w 302272"/>
              <a:gd name="T1" fmla="*/ 255192 h 288346"/>
              <a:gd name="T2" fmla="*/ 117475 w 302272"/>
              <a:gd name="T3" fmla="*/ 255192 h 288346"/>
              <a:gd name="T4" fmla="*/ 163234 w 302272"/>
              <a:gd name="T5" fmla="*/ 223618 h 288346"/>
              <a:gd name="T6" fmla="*/ 67820 w 302272"/>
              <a:gd name="T7" fmla="*/ 232777 h 288346"/>
              <a:gd name="T8" fmla="*/ 120545 w 302272"/>
              <a:gd name="T9" fmla="*/ 196631 h 288346"/>
              <a:gd name="T10" fmla="*/ 225171 w 302272"/>
              <a:gd name="T11" fmla="*/ 205790 h 288346"/>
              <a:gd name="T12" fmla="*/ 120545 w 302272"/>
              <a:gd name="T13" fmla="*/ 196631 h 288346"/>
              <a:gd name="T14" fmla="*/ 96479 w 302272"/>
              <a:gd name="T15" fmla="*/ 201027 h 288346"/>
              <a:gd name="T16" fmla="*/ 23812 w 302272"/>
              <a:gd name="T17" fmla="*/ 201027 h 288346"/>
              <a:gd name="T18" fmla="*/ 170850 w 302272"/>
              <a:gd name="T19" fmla="*/ 162148 h 288346"/>
              <a:gd name="T20" fmla="*/ 165357 w 302272"/>
              <a:gd name="T21" fmla="*/ 182042 h 288346"/>
              <a:gd name="T22" fmla="*/ 126553 w 302272"/>
              <a:gd name="T23" fmla="*/ 141068 h 288346"/>
              <a:gd name="T24" fmla="*/ 167916 w 302272"/>
              <a:gd name="T25" fmla="*/ 145533 h 288346"/>
              <a:gd name="T26" fmla="*/ 144896 w 302272"/>
              <a:gd name="T27" fmla="*/ 164509 h 288346"/>
              <a:gd name="T28" fmla="*/ 122237 w 302272"/>
              <a:gd name="T29" fmla="*/ 145533 h 288346"/>
              <a:gd name="T30" fmla="*/ 123463 w 302272"/>
              <a:gd name="T31" fmla="*/ 131516 h 288346"/>
              <a:gd name="T32" fmla="*/ 66619 w 302272"/>
              <a:gd name="T33" fmla="*/ 188329 h 288346"/>
              <a:gd name="T34" fmla="*/ 185651 w 302272"/>
              <a:gd name="T35" fmla="*/ 118843 h 288346"/>
              <a:gd name="T36" fmla="*/ 226653 w 302272"/>
              <a:gd name="T37" fmla="*/ 123606 h 288346"/>
              <a:gd name="T38" fmla="*/ 203994 w 302272"/>
              <a:gd name="T39" fmla="*/ 142290 h 288346"/>
              <a:gd name="T40" fmla="*/ 180975 w 302272"/>
              <a:gd name="T41" fmla="*/ 123606 h 288346"/>
              <a:gd name="T42" fmla="*/ 9363 w 302272"/>
              <a:gd name="T43" fmla="*/ 279340 h 288346"/>
              <a:gd name="T44" fmla="*/ 9363 w 302272"/>
              <a:gd name="T45" fmla="*/ 101734 h 288346"/>
              <a:gd name="T46" fmla="*/ 203655 w 302272"/>
              <a:gd name="T47" fmla="*/ 86161 h 288346"/>
              <a:gd name="T48" fmla="*/ 196477 w 302272"/>
              <a:gd name="T49" fmla="*/ 80760 h 288346"/>
              <a:gd name="T50" fmla="*/ 176019 w 302272"/>
              <a:gd name="T51" fmla="*/ 74279 h 288346"/>
              <a:gd name="T52" fmla="*/ 170276 w 302272"/>
              <a:gd name="T53" fmla="*/ 86161 h 288346"/>
              <a:gd name="T54" fmla="*/ 114330 w 302272"/>
              <a:gd name="T55" fmla="*/ 39790 h 288346"/>
              <a:gd name="T56" fmla="*/ 95587 w 302272"/>
              <a:gd name="T57" fmla="*/ 49636 h 288346"/>
              <a:gd name="T58" fmla="*/ 89459 w 302272"/>
              <a:gd name="T59" fmla="*/ 51460 h 288346"/>
              <a:gd name="T60" fmla="*/ 85855 w 302272"/>
              <a:gd name="T61" fmla="*/ 59484 h 288346"/>
              <a:gd name="T62" fmla="*/ 85855 w 302272"/>
              <a:gd name="T63" fmla="*/ 69695 h 288346"/>
              <a:gd name="T64" fmla="*/ 135957 w 302272"/>
              <a:gd name="T65" fmla="*/ 67142 h 288346"/>
              <a:gd name="T66" fmla="*/ 127667 w 302272"/>
              <a:gd name="T67" fmla="*/ 58754 h 288346"/>
              <a:gd name="T68" fmla="*/ 122981 w 302272"/>
              <a:gd name="T69" fmla="*/ 51095 h 288346"/>
              <a:gd name="T70" fmla="*/ 132353 w 302272"/>
              <a:gd name="T71" fmla="*/ 50001 h 288346"/>
              <a:gd name="T72" fmla="*/ 138841 w 302272"/>
              <a:gd name="T73" fmla="*/ 79907 h 288346"/>
              <a:gd name="T74" fmla="*/ 84773 w 302272"/>
              <a:gd name="T75" fmla="*/ 78813 h 288346"/>
              <a:gd name="T76" fmla="*/ 80448 w 302272"/>
              <a:gd name="T77" fmla="*/ 50366 h 288346"/>
              <a:gd name="T78" fmla="*/ 115051 w 302272"/>
              <a:gd name="T79" fmla="*/ 30672 h 288346"/>
              <a:gd name="T80" fmla="*/ 249556 w 302272"/>
              <a:gd name="T81" fmla="*/ 92727 h 288346"/>
              <a:gd name="T82" fmla="*/ 271883 w 302272"/>
              <a:gd name="T83" fmla="*/ 213773 h 288346"/>
              <a:gd name="T84" fmla="*/ 55096 w 302272"/>
              <a:gd name="T85" fmla="*/ 141 h 288346"/>
              <a:gd name="T86" fmla="*/ 280165 w 302272"/>
              <a:gd name="T87" fmla="*/ 219537 h 288346"/>
              <a:gd name="T88" fmla="*/ 275124 w 302272"/>
              <a:gd name="T89" fmla="*/ 223500 h 288346"/>
              <a:gd name="T90" fmla="*/ 249556 w 302272"/>
              <a:gd name="T91" fmla="*/ 288346 h 288346"/>
              <a:gd name="T92" fmla="*/ 0 w 302272"/>
              <a:gd name="T93" fmla="*/ 97050 h 288346"/>
              <a:gd name="T94" fmla="*/ 50055 w 302272"/>
              <a:gd name="T95" fmla="*/ 4104 h 288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2272" h="288346">
                <a:moveTo>
                  <a:pt x="122125" y="250606"/>
                </a:moveTo>
                <a:lnTo>
                  <a:pt x="189025" y="250606"/>
                </a:lnTo>
                <a:cubicBezTo>
                  <a:pt x="191529" y="250606"/>
                  <a:pt x="193317" y="252723"/>
                  <a:pt x="193317" y="255192"/>
                </a:cubicBezTo>
                <a:cubicBezTo>
                  <a:pt x="193317" y="257662"/>
                  <a:pt x="191529" y="259778"/>
                  <a:pt x="189025" y="259778"/>
                </a:cubicBezTo>
                <a:lnTo>
                  <a:pt x="122125" y="259778"/>
                </a:lnTo>
                <a:cubicBezTo>
                  <a:pt x="119621" y="259778"/>
                  <a:pt x="117475" y="257662"/>
                  <a:pt x="117475" y="255192"/>
                </a:cubicBezTo>
                <a:cubicBezTo>
                  <a:pt x="117475" y="252723"/>
                  <a:pt x="119621" y="250606"/>
                  <a:pt x="122125" y="250606"/>
                </a:cubicBezTo>
                <a:close/>
                <a:moveTo>
                  <a:pt x="67820" y="223618"/>
                </a:moveTo>
                <a:lnTo>
                  <a:pt x="163234" y="223618"/>
                </a:lnTo>
                <a:cubicBezTo>
                  <a:pt x="165754" y="223618"/>
                  <a:pt x="167915" y="225816"/>
                  <a:pt x="167915" y="228381"/>
                </a:cubicBezTo>
                <a:cubicBezTo>
                  <a:pt x="167915" y="230579"/>
                  <a:pt x="165754" y="232777"/>
                  <a:pt x="163234" y="232777"/>
                </a:cubicBezTo>
                <a:lnTo>
                  <a:pt x="67820" y="232777"/>
                </a:lnTo>
                <a:cubicBezTo>
                  <a:pt x="65300" y="232777"/>
                  <a:pt x="63500" y="230579"/>
                  <a:pt x="63500" y="228381"/>
                </a:cubicBezTo>
                <a:cubicBezTo>
                  <a:pt x="63500" y="225816"/>
                  <a:pt x="65300" y="223618"/>
                  <a:pt x="67820" y="223618"/>
                </a:cubicBezTo>
                <a:close/>
                <a:moveTo>
                  <a:pt x="120545" y="196631"/>
                </a:moveTo>
                <a:lnTo>
                  <a:pt x="225171" y="196631"/>
                </a:lnTo>
                <a:cubicBezTo>
                  <a:pt x="227679" y="196631"/>
                  <a:pt x="229829" y="198829"/>
                  <a:pt x="229829" y="201027"/>
                </a:cubicBezTo>
                <a:cubicBezTo>
                  <a:pt x="229829" y="203958"/>
                  <a:pt x="227679" y="205790"/>
                  <a:pt x="225171" y="205790"/>
                </a:cubicBezTo>
                <a:lnTo>
                  <a:pt x="120545" y="205790"/>
                </a:lnTo>
                <a:cubicBezTo>
                  <a:pt x="118037" y="205790"/>
                  <a:pt x="115887" y="203958"/>
                  <a:pt x="115887" y="201027"/>
                </a:cubicBezTo>
                <a:cubicBezTo>
                  <a:pt x="115887" y="198829"/>
                  <a:pt x="118037" y="196631"/>
                  <a:pt x="120545" y="196631"/>
                </a:cubicBezTo>
                <a:close/>
                <a:moveTo>
                  <a:pt x="28107" y="196631"/>
                </a:moveTo>
                <a:lnTo>
                  <a:pt x="92183" y="196631"/>
                </a:lnTo>
                <a:cubicBezTo>
                  <a:pt x="94331" y="196631"/>
                  <a:pt x="96479" y="198829"/>
                  <a:pt x="96479" y="201027"/>
                </a:cubicBezTo>
                <a:cubicBezTo>
                  <a:pt x="96479" y="203958"/>
                  <a:pt x="94331" y="205790"/>
                  <a:pt x="92183" y="205790"/>
                </a:cubicBezTo>
                <a:lnTo>
                  <a:pt x="28107" y="205790"/>
                </a:lnTo>
                <a:cubicBezTo>
                  <a:pt x="25602" y="205790"/>
                  <a:pt x="23812" y="203958"/>
                  <a:pt x="23812" y="201027"/>
                </a:cubicBezTo>
                <a:cubicBezTo>
                  <a:pt x="23812" y="198829"/>
                  <a:pt x="25602" y="196631"/>
                  <a:pt x="28107" y="196631"/>
                </a:cubicBezTo>
                <a:close/>
                <a:moveTo>
                  <a:pt x="165014" y="159616"/>
                </a:moveTo>
                <a:cubicBezTo>
                  <a:pt x="167417" y="158531"/>
                  <a:pt x="169820" y="159616"/>
                  <a:pt x="170850" y="162148"/>
                </a:cubicBezTo>
                <a:cubicBezTo>
                  <a:pt x="173252" y="168297"/>
                  <a:pt x="174282" y="175170"/>
                  <a:pt x="174282" y="182042"/>
                </a:cubicBezTo>
                <a:cubicBezTo>
                  <a:pt x="174282" y="184936"/>
                  <a:pt x="172223" y="186745"/>
                  <a:pt x="169820" y="186745"/>
                </a:cubicBezTo>
                <a:cubicBezTo>
                  <a:pt x="167417" y="186745"/>
                  <a:pt x="165357" y="184936"/>
                  <a:pt x="165357" y="182042"/>
                </a:cubicBezTo>
                <a:cubicBezTo>
                  <a:pt x="165357" y="176617"/>
                  <a:pt x="164327" y="170829"/>
                  <a:pt x="162611" y="165404"/>
                </a:cubicBezTo>
                <a:cubicBezTo>
                  <a:pt x="161925" y="162872"/>
                  <a:pt x="162954" y="160340"/>
                  <a:pt x="165014" y="159616"/>
                </a:cubicBezTo>
                <a:close/>
                <a:moveTo>
                  <a:pt x="126553" y="141068"/>
                </a:moveTo>
                <a:cubicBezTo>
                  <a:pt x="134106" y="141068"/>
                  <a:pt x="140940" y="144045"/>
                  <a:pt x="144896" y="148882"/>
                </a:cubicBezTo>
                <a:cubicBezTo>
                  <a:pt x="149212" y="144045"/>
                  <a:pt x="155686" y="141068"/>
                  <a:pt x="163239" y="141068"/>
                </a:cubicBezTo>
                <a:cubicBezTo>
                  <a:pt x="165757" y="141068"/>
                  <a:pt x="167916" y="142929"/>
                  <a:pt x="167916" y="145533"/>
                </a:cubicBezTo>
                <a:cubicBezTo>
                  <a:pt x="167916" y="148510"/>
                  <a:pt x="165757" y="150370"/>
                  <a:pt x="163239" y="150370"/>
                </a:cubicBezTo>
                <a:cubicBezTo>
                  <a:pt x="155686" y="150370"/>
                  <a:pt x="149572" y="154835"/>
                  <a:pt x="149572" y="160044"/>
                </a:cubicBezTo>
                <a:cubicBezTo>
                  <a:pt x="149572" y="162649"/>
                  <a:pt x="147414" y="164509"/>
                  <a:pt x="144896" y="164509"/>
                </a:cubicBezTo>
                <a:cubicBezTo>
                  <a:pt x="142378" y="164509"/>
                  <a:pt x="140580" y="162649"/>
                  <a:pt x="140580" y="160044"/>
                </a:cubicBezTo>
                <a:cubicBezTo>
                  <a:pt x="140580" y="154835"/>
                  <a:pt x="134106" y="150370"/>
                  <a:pt x="126553" y="150370"/>
                </a:cubicBezTo>
                <a:cubicBezTo>
                  <a:pt x="124035" y="150370"/>
                  <a:pt x="122237" y="148510"/>
                  <a:pt x="122237" y="145533"/>
                </a:cubicBezTo>
                <a:cubicBezTo>
                  <a:pt x="122237" y="142929"/>
                  <a:pt x="124035" y="141068"/>
                  <a:pt x="126553" y="141068"/>
                </a:cubicBezTo>
                <a:close/>
                <a:moveTo>
                  <a:pt x="118756" y="126781"/>
                </a:moveTo>
                <a:cubicBezTo>
                  <a:pt x="121290" y="126781"/>
                  <a:pt x="123463" y="128602"/>
                  <a:pt x="123463" y="131516"/>
                </a:cubicBezTo>
                <a:cubicBezTo>
                  <a:pt x="123463" y="134065"/>
                  <a:pt x="121290" y="135886"/>
                  <a:pt x="118756" y="135886"/>
                </a:cubicBezTo>
                <a:cubicBezTo>
                  <a:pt x="92687" y="135886"/>
                  <a:pt x="71325" y="157373"/>
                  <a:pt x="71325" y="183595"/>
                </a:cubicBezTo>
                <a:cubicBezTo>
                  <a:pt x="71325" y="186508"/>
                  <a:pt x="69153" y="188329"/>
                  <a:pt x="66619" y="188329"/>
                </a:cubicBezTo>
                <a:cubicBezTo>
                  <a:pt x="64446" y="188329"/>
                  <a:pt x="61912" y="186508"/>
                  <a:pt x="61912" y="183595"/>
                </a:cubicBezTo>
                <a:cubicBezTo>
                  <a:pt x="61912" y="152274"/>
                  <a:pt x="87618" y="126781"/>
                  <a:pt x="118756" y="126781"/>
                </a:cubicBezTo>
                <a:close/>
                <a:moveTo>
                  <a:pt x="185651" y="118843"/>
                </a:moveTo>
                <a:cubicBezTo>
                  <a:pt x="192844" y="118843"/>
                  <a:pt x="199678" y="121774"/>
                  <a:pt x="203994" y="126537"/>
                </a:cubicBezTo>
                <a:cubicBezTo>
                  <a:pt x="207950" y="121774"/>
                  <a:pt x="214784" y="118843"/>
                  <a:pt x="221977" y="118843"/>
                </a:cubicBezTo>
                <a:cubicBezTo>
                  <a:pt x="224854" y="118843"/>
                  <a:pt x="226653" y="121041"/>
                  <a:pt x="226653" y="123606"/>
                </a:cubicBezTo>
                <a:cubicBezTo>
                  <a:pt x="226653" y="126170"/>
                  <a:pt x="224854" y="128368"/>
                  <a:pt x="221977" y="128368"/>
                </a:cubicBezTo>
                <a:cubicBezTo>
                  <a:pt x="214784" y="128368"/>
                  <a:pt x="208310" y="132398"/>
                  <a:pt x="208310" y="137527"/>
                </a:cubicBezTo>
                <a:cubicBezTo>
                  <a:pt x="208310" y="140092"/>
                  <a:pt x="206511" y="142290"/>
                  <a:pt x="203994" y="142290"/>
                </a:cubicBezTo>
                <a:cubicBezTo>
                  <a:pt x="201476" y="142290"/>
                  <a:pt x="199318" y="140092"/>
                  <a:pt x="199318" y="137527"/>
                </a:cubicBezTo>
                <a:cubicBezTo>
                  <a:pt x="199318" y="132398"/>
                  <a:pt x="192844" y="128368"/>
                  <a:pt x="185651" y="128368"/>
                </a:cubicBezTo>
                <a:cubicBezTo>
                  <a:pt x="183133" y="128368"/>
                  <a:pt x="180975" y="126170"/>
                  <a:pt x="180975" y="123606"/>
                </a:cubicBezTo>
                <a:cubicBezTo>
                  <a:pt x="180975" y="121041"/>
                  <a:pt x="183133" y="118843"/>
                  <a:pt x="185651" y="118843"/>
                </a:cubicBezTo>
                <a:close/>
                <a:moveTo>
                  <a:pt x="9363" y="101734"/>
                </a:moveTo>
                <a:lnTo>
                  <a:pt x="9363" y="279340"/>
                </a:lnTo>
                <a:lnTo>
                  <a:pt x="244875" y="279340"/>
                </a:lnTo>
                <a:lnTo>
                  <a:pt x="244875" y="101734"/>
                </a:lnTo>
                <a:lnTo>
                  <a:pt x="9363" y="101734"/>
                </a:lnTo>
                <a:close/>
                <a:moveTo>
                  <a:pt x="187145" y="53756"/>
                </a:moveTo>
                <a:cubicBezTo>
                  <a:pt x="198272" y="53756"/>
                  <a:pt x="207603" y="62758"/>
                  <a:pt x="207603" y="74279"/>
                </a:cubicBezTo>
                <a:cubicBezTo>
                  <a:pt x="207603" y="78240"/>
                  <a:pt x="206168" y="82560"/>
                  <a:pt x="203655" y="86161"/>
                </a:cubicBezTo>
                <a:cubicBezTo>
                  <a:pt x="202937" y="87241"/>
                  <a:pt x="201502" y="87961"/>
                  <a:pt x="199707" y="87961"/>
                </a:cubicBezTo>
                <a:cubicBezTo>
                  <a:pt x="198989" y="87961"/>
                  <a:pt x="198272" y="87601"/>
                  <a:pt x="197554" y="87241"/>
                </a:cubicBezTo>
                <a:cubicBezTo>
                  <a:pt x="195400" y="85441"/>
                  <a:pt x="195041" y="82920"/>
                  <a:pt x="196477" y="80760"/>
                </a:cubicBezTo>
                <a:cubicBezTo>
                  <a:pt x="197554" y="78960"/>
                  <a:pt x="198272" y="76439"/>
                  <a:pt x="198272" y="74279"/>
                </a:cubicBezTo>
                <a:cubicBezTo>
                  <a:pt x="198272" y="68158"/>
                  <a:pt x="193247" y="62758"/>
                  <a:pt x="187145" y="62758"/>
                </a:cubicBezTo>
                <a:cubicBezTo>
                  <a:pt x="180685" y="62758"/>
                  <a:pt x="176019" y="68158"/>
                  <a:pt x="176019" y="74279"/>
                </a:cubicBezTo>
                <a:cubicBezTo>
                  <a:pt x="176019" y="76439"/>
                  <a:pt x="176378" y="78960"/>
                  <a:pt x="177814" y="80760"/>
                </a:cubicBezTo>
                <a:cubicBezTo>
                  <a:pt x="179249" y="82920"/>
                  <a:pt x="178890" y="85441"/>
                  <a:pt x="176737" y="87241"/>
                </a:cubicBezTo>
                <a:cubicBezTo>
                  <a:pt x="174583" y="88321"/>
                  <a:pt x="172071" y="87961"/>
                  <a:pt x="170276" y="86161"/>
                </a:cubicBezTo>
                <a:cubicBezTo>
                  <a:pt x="167764" y="82560"/>
                  <a:pt x="166687" y="78240"/>
                  <a:pt x="166687" y="74279"/>
                </a:cubicBezTo>
                <a:cubicBezTo>
                  <a:pt x="166687" y="62758"/>
                  <a:pt x="176019" y="53756"/>
                  <a:pt x="187145" y="53756"/>
                </a:cubicBezTo>
                <a:close/>
                <a:moveTo>
                  <a:pt x="114330" y="39790"/>
                </a:moveTo>
                <a:cubicBezTo>
                  <a:pt x="109284" y="39425"/>
                  <a:pt x="104598" y="42707"/>
                  <a:pt x="103517" y="47448"/>
                </a:cubicBezTo>
                <a:cubicBezTo>
                  <a:pt x="103156" y="48907"/>
                  <a:pt x="101714" y="50366"/>
                  <a:pt x="100273" y="50730"/>
                </a:cubicBezTo>
                <a:cubicBezTo>
                  <a:pt x="98470" y="51460"/>
                  <a:pt x="96668" y="50730"/>
                  <a:pt x="95587" y="49636"/>
                </a:cubicBezTo>
                <a:cubicBezTo>
                  <a:pt x="95226" y="48907"/>
                  <a:pt x="94506" y="48542"/>
                  <a:pt x="93424" y="48178"/>
                </a:cubicBezTo>
                <a:lnTo>
                  <a:pt x="93064" y="48178"/>
                </a:lnTo>
                <a:cubicBezTo>
                  <a:pt x="91261" y="48178"/>
                  <a:pt x="89820" y="49636"/>
                  <a:pt x="89459" y="51460"/>
                </a:cubicBezTo>
                <a:cubicBezTo>
                  <a:pt x="89459" y="52189"/>
                  <a:pt x="89459" y="52554"/>
                  <a:pt x="89820" y="53283"/>
                </a:cubicBezTo>
                <a:cubicBezTo>
                  <a:pt x="90541" y="54743"/>
                  <a:pt x="90541" y="56201"/>
                  <a:pt x="89459" y="57660"/>
                </a:cubicBezTo>
                <a:cubicBezTo>
                  <a:pt x="88738" y="58754"/>
                  <a:pt x="87297" y="59484"/>
                  <a:pt x="85855" y="59484"/>
                </a:cubicBezTo>
                <a:cubicBezTo>
                  <a:pt x="83692" y="59848"/>
                  <a:pt x="81890" y="61672"/>
                  <a:pt x="81529" y="64225"/>
                </a:cubicBezTo>
                <a:cubicBezTo>
                  <a:pt x="81169" y="65319"/>
                  <a:pt x="81890" y="66778"/>
                  <a:pt x="82611" y="67872"/>
                </a:cubicBezTo>
                <a:cubicBezTo>
                  <a:pt x="83332" y="68966"/>
                  <a:pt x="84413" y="69330"/>
                  <a:pt x="85855" y="69695"/>
                </a:cubicBezTo>
                <a:lnTo>
                  <a:pt x="127306" y="74071"/>
                </a:lnTo>
                <a:cubicBezTo>
                  <a:pt x="129469" y="74436"/>
                  <a:pt x="131271" y="73707"/>
                  <a:pt x="133074" y="72613"/>
                </a:cubicBezTo>
                <a:cubicBezTo>
                  <a:pt x="134515" y="71154"/>
                  <a:pt x="135597" y="69330"/>
                  <a:pt x="135957" y="67142"/>
                </a:cubicBezTo>
                <a:cubicBezTo>
                  <a:pt x="136318" y="65319"/>
                  <a:pt x="135597" y="63131"/>
                  <a:pt x="134155" y="61672"/>
                </a:cubicBezTo>
                <a:cubicBezTo>
                  <a:pt x="133074" y="59848"/>
                  <a:pt x="131271" y="59119"/>
                  <a:pt x="129109" y="58754"/>
                </a:cubicBezTo>
                <a:cubicBezTo>
                  <a:pt x="128748" y="58754"/>
                  <a:pt x="128027" y="58754"/>
                  <a:pt x="127667" y="58754"/>
                </a:cubicBezTo>
                <a:cubicBezTo>
                  <a:pt x="125865" y="59119"/>
                  <a:pt x="124423" y="58390"/>
                  <a:pt x="123702" y="56931"/>
                </a:cubicBezTo>
                <a:cubicBezTo>
                  <a:pt x="122621" y="55837"/>
                  <a:pt x="122260" y="54378"/>
                  <a:pt x="122621" y="52554"/>
                </a:cubicBezTo>
                <a:cubicBezTo>
                  <a:pt x="122621" y="52189"/>
                  <a:pt x="122981" y="51460"/>
                  <a:pt x="122981" y="51095"/>
                </a:cubicBezTo>
                <a:cubicBezTo>
                  <a:pt x="123702" y="45260"/>
                  <a:pt x="119737" y="40519"/>
                  <a:pt x="114330" y="39790"/>
                </a:cubicBezTo>
                <a:close/>
                <a:moveTo>
                  <a:pt x="115051" y="30672"/>
                </a:moveTo>
                <a:cubicBezTo>
                  <a:pt x="125144" y="31766"/>
                  <a:pt x="132353" y="40154"/>
                  <a:pt x="132353" y="50001"/>
                </a:cubicBezTo>
                <a:cubicBezTo>
                  <a:pt x="135957" y="50730"/>
                  <a:pt x="139201" y="52554"/>
                  <a:pt x="141364" y="55837"/>
                </a:cubicBezTo>
                <a:cubicBezTo>
                  <a:pt x="144248" y="59119"/>
                  <a:pt x="145689" y="63495"/>
                  <a:pt x="144968" y="68236"/>
                </a:cubicBezTo>
                <a:cubicBezTo>
                  <a:pt x="144608" y="72613"/>
                  <a:pt x="142445" y="76624"/>
                  <a:pt x="138841" y="79907"/>
                </a:cubicBezTo>
                <a:cubicBezTo>
                  <a:pt x="135957" y="82095"/>
                  <a:pt x="131992" y="83554"/>
                  <a:pt x="128388" y="83554"/>
                </a:cubicBezTo>
                <a:cubicBezTo>
                  <a:pt x="127667" y="83554"/>
                  <a:pt x="126946" y="83554"/>
                  <a:pt x="126585" y="83554"/>
                </a:cubicBezTo>
                <a:lnTo>
                  <a:pt x="84773" y="78813"/>
                </a:lnTo>
                <a:cubicBezTo>
                  <a:pt x="77204" y="78083"/>
                  <a:pt x="71437" y="70789"/>
                  <a:pt x="72518" y="63131"/>
                </a:cubicBezTo>
                <a:cubicBezTo>
                  <a:pt x="72879" y="58025"/>
                  <a:pt x="76123" y="54013"/>
                  <a:pt x="80448" y="51825"/>
                </a:cubicBezTo>
                <a:cubicBezTo>
                  <a:pt x="80448" y="51460"/>
                  <a:pt x="80448" y="50730"/>
                  <a:pt x="80448" y="50366"/>
                </a:cubicBezTo>
                <a:cubicBezTo>
                  <a:pt x="81169" y="43437"/>
                  <a:pt x="87297" y="38331"/>
                  <a:pt x="94506" y="39060"/>
                </a:cubicBezTo>
                <a:cubicBezTo>
                  <a:pt x="95226" y="39425"/>
                  <a:pt x="96308" y="39425"/>
                  <a:pt x="97029" y="39790"/>
                </a:cubicBezTo>
                <a:cubicBezTo>
                  <a:pt x="100633" y="33590"/>
                  <a:pt x="107842" y="29943"/>
                  <a:pt x="115051" y="30672"/>
                </a:cubicBezTo>
                <a:close/>
                <a:moveTo>
                  <a:pt x="58698" y="9868"/>
                </a:moveTo>
                <a:lnTo>
                  <a:pt x="48975" y="92727"/>
                </a:lnTo>
                <a:lnTo>
                  <a:pt x="249556" y="92727"/>
                </a:lnTo>
                <a:cubicBezTo>
                  <a:pt x="252077" y="92727"/>
                  <a:pt x="254237" y="94528"/>
                  <a:pt x="254237" y="97050"/>
                </a:cubicBezTo>
                <a:lnTo>
                  <a:pt x="254237" y="211612"/>
                </a:lnTo>
                <a:lnTo>
                  <a:pt x="271883" y="213773"/>
                </a:lnTo>
                <a:lnTo>
                  <a:pt x="292769" y="37247"/>
                </a:lnTo>
                <a:lnTo>
                  <a:pt x="58698" y="9868"/>
                </a:lnTo>
                <a:close/>
                <a:moveTo>
                  <a:pt x="55096" y="141"/>
                </a:moveTo>
                <a:lnTo>
                  <a:pt x="298171" y="28961"/>
                </a:lnTo>
                <a:cubicBezTo>
                  <a:pt x="300691" y="29322"/>
                  <a:pt x="302852" y="31483"/>
                  <a:pt x="302132" y="34005"/>
                </a:cubicBezTo>
                <a:lnTo>
                  <a:pt x="280165" y="219537"/>
                </a:lnTo>
                <a:cubicBezTo>
                  <a:pt x="280165" y="220618"/>
                  <a:pt x="279805" y="221699"/>
                  <a:pt x="278725" y="222419"/>
                </a:cubicBezTo>
                <a:cubicBezTo>
                  <a:pt x="277644" y="223140"/>
                  <a:pt x="276924" y="223500"/>
                  <a:pt x="275844" y="223500"/>
                </a:cubicBezTo>
                <a:cubicBezTo>
                  <a:pt x="275844" y="223500"/>
                  <a:pt x="275484" y="223500"/>
                  <a:pt x="275124" y="223500"/>
                </a:cubicBezTo>
                <a:lnTo>
                  <a:pt x="254237" y="220978"/>
                </a:lnTo>
                <a:lnTo>
                  <a:pt x="254237" y="284023"/>
                </a:lnTo>
                <a:cubicBezTo>
                  <a:pt x="254237" y="286184"/>
                  <a:pt x="252077" y="288346"/>
                  <a:pt x="249556" y="288346"/>
                </a:cubicBezTo>
                <a:lnTo>
                  <a:pt x="4681" y="288346"/>
                </a:lnTo>
                <a:cubicBezTo>
                  <a:pt x="2160" y="288346"/>
                  <a:pt x="0" y="286184"/>
                  <a:pt x="0" y="284023"/>
                </a:cubicBezTo>
                <a:lnTo>
                  <a:pt x="0" y="97050"/>
                </a:lnTo>
                <a:cubicBezTo>
                  <a:pt x="0" y="94528"/>
                  <a:pt x="2160" y="92727"/>
                  <a:pt x="4681" y="92727"/>
                </a:cubicBezTo>
                <a:lnTo>
                  <a:pt x="39612" y="92727"/>
                </a:lnTo>
                <a:lnTo>
                  <a:pt x="50055" y="4104"/>
                </a:lnTo>
                <a:cubicBezTo>
                  <a:pt x="50415" y="2663"/>
                  <a:pt x="50775" y="1582"/>
                  <a:pt x="51855" y="862"/>
                </a:cubicBezTo>
                <a:cubicBezTo>
                  <a:pt x="52936" y="141"/>
                  <a:pt x="54016" y="-219"/>
                  <a:pt x="55096" y="141"/>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65" name="Freeform 807">
            <a:extLst>
              <a:ext uri="{FF2B5EF4-FFF2-40B4-BE49-F238E27FC236}">
                <a16:creationId xmlns="" xmlns:a16="http://schemas.microsoft.com/office/drawing/2014/main" id="{6CFB3951-4295-D942-8180-B01A7163CAFA}"/>
              </a:ext>
            </a:extLst>
          </p:cNvPr>
          <p:cNvSpPr>
            <a:spLocks noChangeArrowheads="1"/>
          </p:cNvSpPr>
          <p:nvPr/>
        </p:nvSpPr>
        <p:spPr bwMode="auto">
          <a:xfrm>
            <a:off x="8585898" y="4182091"/>
            <a:ext cx="464716" cy="464716"/>
          </a:xfrm>
          <a:custGeom>
            <a:avLst/>
            <a:gdLst>
              <a:gd name="T0" fmla="*/ 175848 w 302852"/>
              <a:gd name="T1" fmla="*/ 296686 h 302852"/>
              <a:gd name="T2" fmla="*/ 103187 w 302852"/>
              <a:gd name="T3" fmla="*/ 296686 h 302852"/>
              <a:gd name="T4" fmla="*/ 213946 w 302852"/>
              <a:gd name="T5" fmla="*/ 251590 h 302852"/>
              <a:gd name="T6" fmla="*/ 228600 w 302852"/>
              <a:gd name="T7" fmla="*/ 251590 h 302852"/>
              <a:gd name="T8" fmla="*/ 234828 w 302852"/>
              <a:gd name="T9" fmla="*/ 245567 h 302852"/>
              <a:gd name="T10" fmla="*/ 207352 w 302852"/>
              <a:gd name="T11" fmla="*/ 272143 h 302852"/>
              <a:gd name="T12" fmla="*/ 98124 w 302852"/>
              <a:gd name="T13" fmla="*/ 216900 h 302852"/>
              <a:gd name="T14" fmla="*/ 52259 w 302852"/>
              <a:gd name="T15" fmla="*/ 286239 h 302852"/>
              <a:gd name="T16" fmla="*/ 123403 w 302852"/>
              <a:gd name="T17" fmla="*/ 243986 h 302852"/>
              <a:gd name="T18" fmla="*/ 98124 w 302852"/>
              <a:gd name="T19" fmla="*/ 216900 h 302852"/>
              <a:gd name="T20" fmla="*/ 231745 w 302852"/>
              <a:gd name="T21" fmla="*/ 119032 h 302852"/>
              <a:gd name="T22" fmla="*/ 76456 w 302852"/>
              <a:gd name="T23" fmla="*/ 86890 h 302852"/>
              <a:gd name="T24" fmla="*/ 73928 w 302852"/>
              <a:gd name="T25" fmla="*/ 139616 h 302852"/>
              <a:gd name="T26" fmla="*/ 56593 w 302852"/>
              <a:gd name="T27" fmla="*/ 142867 h 302852"/>
              <a:gd name="T28" fmla="*/ 91984 w 302852"/>
              <a:gd name="T29" fmla="*/ 152979 h 302852"/>
              <a:gd name="T30" fmla="*/ 197798 w 302852"/>
              <a:gd name="T31" fmla="*/ 284072 h 302852"/>
              <a:gd name="T32" fmla="*/ 253775 w 302852"/>
              <a:gd name="T33" fmla="*/ 260598 h 302852"/>
              <a:gd name="T34" fmla="*/ 208632 w 302852"/>
              <a:gd name="T35" fmla="*/ 227373 h 302852"/>
              <a:gd name="T36" fmla="*/ 103180 w 302852"/>
              <a:gd name="T37" fmla="*/ 96641 h 302852"/>
              <a:gd name="T38" fmla="*/ 238246 w 302852"/>
              <a:gd name="T39" fmla="*/ 78945 h 302852"/>
              <a:gd name="T40" fmla="*/ 263164 w 302852"/>
              <a:gd name="T41" fmla="*/ 105670 h 302852"/>
              <a:gd name="T42" fmla="*/ 231023 w 302852"/>
              <a:gd name="T43" fmla="*/ 129505 h 302852"/>
              <a:gd name="T44" fmla="*/ 170712 w 302852"/>
              <a:gd name="T45" fmla="*/ 176453 h 302852"/>
              <a:gd name="T46" fmla="*/ 263164 w 302852"/>
              <a:gd name="T47" fmla="*/ 260598 h 302852"/>
              <a:gd name="T48" fmla="*/ 191297 w 302852"/>
              <a:gd name="T49" fmla="*/ 290211 h 302852"/>
              <a:gd name="T50" fmla="*/ 121237 w 302852"/>
              <a:gd name="T51" fmla="*/ 225928 h 302852"/>
              <a:gd name="T52" fmla="*/ 85123 w 302852"/>
              <a:gd name="T53" fmla="*/ 294906 h 302852"/>
              <a:gd name="T54" fmla="*/ 45759 w 302852"/>
              <a:gd name="T55" fmla="*/ 292739 h 302852"/>
              <a:gd name="T56" fmla="*/ 106069 w 302852"/>
              <a:gd name="T57" fmla="*/ 210761 h 302852"/>
              <a:gd name="T58" fmla="*/ 87290 w 302852"/>
              <a:gd name="T59" fmla="*/ 161285 h 302852"/>
              <a:gd name="T60" fmla="*/ 43592 w 302852"/>
              <a:gd name="T61" fmla="*/ 102419 h 302852"/>
              <a:gd name="T62" fmla="*/ 90540 w 302852"/>
              <a:gd name="T63" fmla="*/ 113976 h 302852"/>
              <a:gd name="T64" fmla="*/ 65621 w 302852"/>
              <a:gd name="T65" fmla="*/ 80029 h 302852"/>
              <a:gd name="T66" fmla="*/ 164212 w 302852"/>
              <a:gd name="T67" fmla="*/ 169952 h 302852"/>
              <a:gd name="T68" fmla="*/ 211883 w 302852"/>
              <a:gd name="T69" fmla="*/ 106753 h 302852"/>
              <a:gd name="T70" fmla="*/ 269753 w 302852"/>
              <a:gd name="T71" fmla="*/ 23926 h 302852"/>
              <a:gd name="T72" fmla="*/ 275981 w 302852"/>
              <a:gd name="T73" fmla="*/ 30049 h 302852"/>
              <a:gd name="T74" fmla="*/ 268287 w 302852"/>
              <a:gd name="T75" fmla="*/ 27327 h 302852"/>
              <a:gd name="T76" fmla="*/ 217311 w 302852"/>
              <a:gd name="T77" fmla="*/ 23926 h 302852"/>
              <a:gd name="T78" fmla="*/ 214136 w 302852"/>
              <a:gd name="T79" fmla="*/ 31410 h 302852"/>
              <a:gd name="T80" fmla="*/ 210961 w 302852"/>
              <a:gd name="T81" fmla="*/ 23926 h 302852"/>
              <a:gd name="T82" fmla="*/ 244298 w 302852"/>
              <a:gd name="T83" fmla="*/ 31397 h 302852"/>
              <a:gd name="T84" fmla="*/ 9374 w 302852"/>
              <a:gd name="T85" fmla="*/ 9013 h 302852"/>
              <a:gd name="T86" fmla="*/ 293478 w 302852"/>
              <a:gd name="T87" fmla="*/ 9013 h 302852"/>
              <a:gd name="T88" fmla="*/ 298165 w 302852"/>
              <a:gd name="T89" fmla="*/ 0 h 302852"/>
              <a:gd name="T90" fmla="*/ 302852 w 302852"/>
              <a:gd name="T91" fmla="*/ 298165 h 302852"/>
              <a:gd name="T92" fmla="*/ 267519 w 302852"/>
              <a:gd name="T93" fmla="*/ 298165 h 302852"/>
              <a:gd name="T94" fmla="*/ 293478 w 302852"/>
              <a:gd name="T95" fmla="*/ 55162 h 302852"/>
              <a:gd name="T96" fmla="*/ 25958 w 302852"/>
              <a:gd name="T97" fmla="*/ 293478 h 302852"/>
              <a:gd name="T98" fmla="*/ 4687 w 302852"/>
              <a:gd name="T99" fmla="*/ 302852 h 302852"/>
              <a:gd name="T100" fmla="*/ 0 w 302852"/>
              <a:gd name="T101" fmla="*/ 4326 h 30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2" h="302852">
                <a:moveTo>
                  <a:pt x="107910" y="292100"/>
                </a:moveTo>
                <a:lnTo>
                  <a:pt x="171125" y="292100"/>
                </a:lnTo>
                <a:cubicBezTo>
                  <a:pt x="173669" y="292100"/>
                  <a:pt x="175848" y="294217"/>
                  <a:pt x="175848" y="296686"/>
                </a:cubicBezTo>
                <a:cubicBezTo>
                  <a:pt x="175848" y="299156"/>
                  <a:pt x="173669" y="301272"/>
                  <a:pt x="171125" y="301272"/>
                </a:cubicBezTo>
                <a:lnTo>
                  <a:pt x="107910" y="301272"/>
                </a:lnTo>
                <a:cubicBezTo>
                  <a:pt x="105367" y="301272"/>
                  <a:pt x="103187" y="299156"/>
                  <a:pt x="103187" y="296686"/>
                </a:cubicBezTo>
                <a:cubicBezTo>
                  <a:pt x="103187" y="294217"/>
                  <a:pt x="105367" y="292100"/>
                  <a:pt x="107910" y="292100"/>
                </a:cubicBezTo>
                <a:close/>
                <a:moveTo>
                  <a:pt x="221273" y="249110"/>
                </a:moveTo>
                <a:cubicBezTo>
                  <a:pt x="218709" y="249110"/>
                  <a:pt x="216144" y="249819"/>
                  <a:pt x="213946" y="251590"/>
                </a:cubicBezTo>
                <a:cubicBezTo>
                  <a:pt x="210283" y="255488"/>
                  <a:pt x="210283" y="261867"/>
                  <a:pt x="213946" y="265410"/>
                </a:cubicBezTo>
                <a:cubicBezTo>
                  <a:pt x="217976" y="269662"/>
                  <a:pt x="224570" y="269662"/>
                  <a:pt x="228600" y="265410"/>
                </a:cubicBezTo>
                <a:cubicBezTo>
                  <a:pt x="232263" y="261867"/>
                  <a:pt x="232263" y="255488"/>
                  <a:pt x="228600" y="251590"/>
                </a:cubicBezTo>
                <a:cubicBezTo>
                  <a:pt x="226768" y="249819"/>
                  <a:pt x="223837" y="249110"/>
                  <a:pt x="221273" y="249110"/>
                </a:cubicBezTo>
                <a:close/>
                <a:moveTo>
                  <a:pt x="221227" y="239986"/>
                </a:moveTo>
                <a:cubicBezTo>
                  <a:pt x="226219" y="239986"/>
                  <a:pt x="231164" y="241846"/>
                  <a:pt x="234828" y="245567"/>
                </a:cubicBezTo>
                <a:cubicBezTo>
                  <a:pt x="242521" y="252654"/>
                  <a:pt x="242521" y="264701"/>
                  <a:pt x="234828" y="272143"/>
                </a:cubicBezTo>
                <a:cubicBezTo>
                  <a:pt x="231164" y="275686"/>
                  <a:pt x="226402" y="277458"/>
                  <a:pt x="221273" y="277458"/>
                </a:cubicBezTo>
                <a:cubicBezTo>
                  <a:pt x="216144" y="277458"/>
                  <a:pt x="211382" y="275686"/>
                  <a:pt x="207352" y="272143"/>
                </a:cubicBezTo>
                <a:cubicBezTo>
                  <a:pt x="200025" y="264701"/>
                  <a:pt x="200025" y="252654"/>
                  <a:pt x="207352" y="245567"/>
                </a:cubicBezTo>
                <a:cubicBezTo>
                  <a:pt x="211199" y="241846"/>
                  <a:pt x="216236" y="239986"/>
                  <a:pt x="221227" y="239986"/>
                </a:cubicBezTo>
                <a:close/>
                <a:moveTo>
                  <a:pt x="98124" y="216900"/>
                </a:moveTo>
                <a:cubicBezTo>
                  <a:pt x="97763" y="216900"/>
                  <a:pt x="97402" y="216900"/>
                  <a:pt x="96679" y="217261"/>
                </a:cubicBezTo>
                <a:lnTo>
                  <a:pt x="52259" y="261681"/>
                </a:lnTo>
                <a:cubicBezTo>
                  <a:pt x="45398" y="268543"/>
                  <a:pt x="45398" y="279377"/>
                  <a:pt x="52259" y="286239"/>
                </a:cubicBezTo>
                <a:lnTo>
                  <a:pt x="54426" y="288406"/>
                </a:lnTo>
                <a:cubicBezTo>
                  <a:pt x="61288" y="295267"/>
                  <a:pt x="72122" y="295267"/>
                  <a:pt x="78984" y="288406"/>
                </a:cubicBezTo>
                <a:lnTo>
                  <a:pt x="123403" y="243986"/>
                </a:lnTo>
                <a:cubicBezTo>
                  <a:pt x="124126" y="242902"/>
                  <a:pt x="124126" y="241819"/>
                  <a:pt x="123403" y="240735"/>
                </a:cubicBezTo>
                <a:lnTo>
                  <a:pt x="99568" y="217261"/>
                </a:lnTo>
                <a:cubicBezTo>
                  <a:pt x="99207" y="216900"/>
                  <a:pt x="98485" y="216900"/>
                  <a:pt x="98124" y="216900"/>
                </a:cubicBezTo>
                <a:close/>
                <a:moveTo>
                  <a:pt x="236079" y="89418"/>
                </a:moveTo>
                <a:lnTo>
                  <a:pt x="221633" y="108920"/>
                </a:lnTo>
                <a:lnTo>
                  <a:pt x="231745" y="119032"/>
                </a:lnTo>
                <a:lnTo>
                  <a:pt x="251247" y="104947"/>
                </a:lnTo>
                <a:lnTo>
                  <a:pt x="236079" y="89418"/>
                </a:lnTo>
                <a:close/>
                <a:moveTo>
                  <a:pt x="76456" y="86890"/>
                </a:moveTo>
                <a:lnTo>
                  <a:pt x="98846" y="109281"/>
                </a:lnTo>
                <a:cubicBezTo>
                  <a:pt x="99929" y="110364"/>
                  <a:pt x="100291" y="112170"/>
                  <a:pt x="100291" y="113615"/>
                </a:cubicBezTo>
                <a:cubicBezTo>
                  <a:pt x="96679" y="126616"/>
                  <a:pt x="86929" y="136727"/>
                  <a:pt x="73928" y="139616"/>
                </a:cubicBezTo>
                <a:cubicBezTo>
                  <a:pt x="72483" y="140339"/>
                  <a:pt x="71038" y="139616"/>
                  <a:pt x="69594" y="138533"/>
                </a:cubicBezTo>
                <a:lnTo>
                  <a:pt x="47203" y="116143"/>
                </a:lnTo>
                <a:cubicBezTo>
                  <a:pt x="46481" y="125893"/>
                  <a:pt x="49731" y="136005"/>
                  <a:pt x="56593" y="142867"/>
                </a:cubicBezTo>
                <a:cubicBezTo>
                  <a:pt x="64899" y="151173"/>
                  <a:pt x="76456" y="154423"/>
                  <a:pt x="88012" y="151534"/>
                </a:cubicBezTo>
                <a:cubicBezTo>
                  <a:pt x="88373" y="151534"/>
                  <a:pt x="88373" y="151534"/>
                  <a:pt x="88734" y="151534"/>
                </a:cubicBezTo>
                <a:cubicBezTo>
                  <a:pt x="90179" y="151534"/>
                  <a:pt x="91262" y="152256"/>
                  <a:pt x="91984" y="152979"/>
                </a:cubicBezTo>
                <a:lnTo>
                  <a:pt x="187686" y="248680"/>
                </a:lnTo>
                <a:cubicBezTo>
                  <a:pt x="188769" y="249764"/>
                  <a:pt x="189130" y="251208"/>
                  <a:pt x="189130" y="252653"/>
                </a:cubicBezTo>
                <a:cubicBezTo>
                  <a:pt x="186241" y="263848"/>
                  <a:pt x="189492" y="275766"/>
                  <a:pt x="197798" y="284072"/>
                </a:cubicBezTo>
                <a:cubicBezTo>
                  <a:pt x="203938" y="290211"/>
                  <a:pt x="212244" y="293462"/>
                  <a:pt x="220911" y="293462"/>
                </a:cubicBezTo>
                <a:cubicBezTo>
                  <a:pt x="229939" y="293462"/>
                  <a:pt x="237884" y="290211"/>
                  <a:pt x="244024" y="284072"/>
                </a:cubicBezTo>
                <a:cubicBezTo>
                  <a:pt x="250524" y="277571"/>
                  <a:pt x="253775" y="269265"/>
                  <a:pt x="253775" y="260598"/>
                </a:cubicBezTo>
                <a:cubicBezTo>
                  <a:pt x="253775" y="251570"/>
                  <a:pt x="250524" y="243625"/>
                  <a:pt x="244024" y="237124"/>
                </a:cubicBezTo>
                <a:cubicBezTo>
                  <a:pt x="236079" y="229179"/>
                  <a:pt x="224522" y="225928"/>
                  <a:pt x="213327" y="228817"/>
                </a:cubicBezTo>
                <a:cubicBezTo>
                  <a:pt x="211521" y="229179"/>
                  <a:pt x="210077" y="228817"/>
                  <a:pt x="208632" y="227373"/>
                </a:cubicBezTo>
                <a:lnTo>
                  <a:pt x="113292" y="131671"/>
                </a:lnTo>
                <a:cubicBezTo>
                  <a:pt x="112208" y="130588"/>
                  <a:pt x="111486" y="129144"/>
                  <a:pt x="112208" y="127338"/>
                </a:cubicBezTo>
                <a:cubicBezTo>
                  <a:pt x="114736" y="116143"/>
                  <a:pt x="111486" y="104586"/>
                  <a:pt x="103180" y="96641"/>
                </a:cubicBezTo>
                <a:cubicBezTo>
                  <a:pt x="96318" y="89418"/>
                  <a:pt x="86567" y="85807"/>
                  <a:pt x="76456" y="86890"/>
                </a:cubicBezTo>
                <a:close/>
                <a:moveTo>
                  <a:pt x="234634" y="77501"/>
                </a:moveTo>
                <a:cubicBezTo>
                  <a:pt x="236079" y="77501"/>
                  <a:pt x="237523" y="77862"/>
                  <a:pt x="238246" y="78945"/>
                </a:cubicBezTo>
                <a:lnTo>
                  <a:pt x="250163" y="90502"/>
                </a:lnTo>
                <a:lnTo>
                  <a:pt x="261720" y="102058"/>
                </a:lnTo>
                <a:cubicBezTo>
                  <a:pt x="262803" y="103142"/>
                  <a:pt x="263164" y="104225"/>
                  <a:pt x="263164" y="105670"/>
                </a:cubicBezTo>
                <a:cubicBezTo>
                  <a:pt x="262803" y="107114"/>
                  <a:pt x="262081" y="108559"/>
                  <a:pt x="260997" y="109281"/>
                </a:cubicBezTo>
                <a:lnTo>
                  <a:pt x="233912" y="128782"/>
                </a:lnTo>
                <a:cubicBezTo>
                  <a:pt x="232829" y="129505"/>
                  <a:pt x="232106" y="129505"/>
                  <a:pt x="231023" y="129505"/>
                </a:cubicBezTo>
                <a:cubicBezTo>
                  <a:pt x="229939" y="129505"/>
                  <a:pt x="228856" y="129144"/>
                  <a:pt x="227773" y="128421"/>
                </a:cubicBezTo>
                <a:lnTo>
                  <a:pt x="223439" y="123726"/>
                </a:lnTo>
                <a:lnTo>
                  <a:pt x="170712" y="176453"/>
                </a:lnTo>
                <a:lnTo>
                  <a:pt x="213688" y="219067"/>
                </a:lnTo>
                <a:cubicBezTo>
                  <a:pt x="227050" y="216900"/>
                  <a:pt x="241135" y="220872"/>
                  <a:pt x="250885" y="230623"/>
                </a:cubicBezTo>
                <a:cubicBezTo>
                  <a:pt x="258830" y="238930"/>
                  <a:pt x="263164" y="249403"/>
                  <a:pt x="263164" y="260598"/>
                </a:cubicBezTo>
                <a:cubicBezTo>
                  <a:pt x="263164" y="271793"/>
                  <a:pt x="258830" y="282627"/>
                  <a:pt x="250885" y="290211"/>
                </a:cubicBezTo>
                <a:cubicBezTo>
                  <a:pt x="242579" y="298517"/>
                  <a:pt x="232467" y="302851"/>
                  <a:pt x="220911" y="302851"/>
                </a:cubicBezTo>
                <a:cubicBezTo>
                  <a:pt x="209716" y="302851"/>
                  <a:pt x="198881" y="298517"/>
                  <a:pt x="191297" y="290211"/>
                </a:cubicBezTo>
                <a:cubicBezTo>
                  <a:pt x="181547" y="280461"/>
                  <a:pt x="176852" y="266737"/>
                  <a:pt x="179380" y="253375"/>
                </a:cubicBezTo>
                <a:lnTo>
                  <a:pt x="136766" y="210399"/>
                </a:lnTo>
                <a:lnTo>
                  <a:pt x="121237" y="225928"/>
                </a:lnTo>
                <a:lnTo>
                  <a:pt x="129904" y="234596"/>
                </a:lnTo>
                <a:cubicBezTo>
                  <a:pt x="134238" y="238930"/>
                  <a:pt x="134238" y="246153"/>
                  <a:pt x="129904" y="250486"/>
                </a:cubicBezTo>
                <a:lnTo>
                  <a:pt x="85123" y="294906"/>
                </a:lnTo>
                <a:cubicBezTo>
                  <a:pt x="80067" y="299962"/>
                  <a:pt x="73566" y="302490"/>
                  <a:pt x="66705" y="302490"/>
                </a:cubicBezTo>
                <a:cubicBezTo>
                  <a:pt x="59843" y="302490"/>
                  <a:pt x="53343" y="299962"/>
                  <a:pt x="47926" y="294906"/>
                </a:cubicBezTo>
                <a:lnTo>
                  <a:pt x="45759" y="292739"/>
                </a:lnTo>
                <a:cubicBezTo>
                  <a:pt x="35647" y="282266"/>
                  <a:pt x="35647" y="265654"/>
                  <a:pt x="45759" y="255181"/>
                </a:cubicBezTo>
                <a:lnTo>
                  <a:pt x="90179" y="210761"/>
                </a:lnTo>
                <a:cubicBezTo>
                  <a:pt x="94512" y="206427"/>
                  <a:pt x="101735" y="206427"/>
                  <a:pt x="106069" y="210761"/>
                </a:cubicBezTo>
                <a:lnTo>
                  <a:pt x="114736" y="219428"/>
                </a:lnTo>
                <a:lnTo>
                  <a:pt x="130265" y="203899"/>
                </a:lnTo>
                <a:lnTo>
                  <a:pt x="87290" y="161285"/>
                </a:lnTo>
                <a:cubicBezTo>
                  <a:pt x="73928" y="163813"/>
                  <a:pt x="60204" y="159479"/>
                  <a:pt x="50454" y="149367"/>
                </a:cubicBezTo>
                <a:cubicBezTo>
                  <a:pt x="38897" y="138172"/>
                  <a:pt x="34925" y="120837"/>
                  <a:pt x="40342" y="105670"/>
                </a:cubicBezTo>
                <a:cubicBezTo>
                  <a:pt x="41064" y="104225"/>
                  <a:pt x="42147" y="102780"/>
                  <a:pt x="43592" y="102419"/>
                </a:cubicBezTo>
                <a:cubicBezTo>
                  <a:pt x="45037" y="102058"/>
                  <a:pt x="46842" y="102419"/>
                  <a:pt x="47926" y="103864"/>
                </a:cubicBezTo>
                <a:lnTo>
                  <a:pt x="74289" y="129866"/>
                </a:lnTo>
                <a:cubicBezTo>
                  <a:pt x="81511" y="127338"/>
                  <a:pt x="87651" y="121560"/>
                  <a:pt x="90540" y="113976"/>
                </a:cubicBezTo>
                <a:lnTo>
                  <a:pt x="64177" y="87613"/>
                </a:lnTo>
                <a:cubicBezTo>
                  <a:pt x="63093" y="86529"/>
                  <a:pt x="62732" y="84724"/>
                  <a:pt x="62732" y="83279"/>
                </a:cubicBezTo>
                <a:cubicBezTo>
                  <a:pt x="63093" y="81834"/>
                  <a:pt x="64177" y="80390"/>
                  <a:pt x="65621" y="80029"/>
                </a:cubicBezTo>
                <a:cubicBezTo>
                  <a:pt x="81150" y="74612"/>
                  <a:pt x="98485" y="78584"/>
                  <a:pt x="110041" y="89780"/>
                </a:cubicBezTo>
                <a:cubicBezTo>
                  <a:pt x="119792" y="99530"/>
                  <a:pt x="123765" y="113253"/>
                  <a:pt x="121598" y="126977"/>
                </a:cubicBezTo>
                <a:lnTo>
                  <a:pt x="164212" y="169952"/>
                </a:lnTo>
                <a:lnTo>
                  <a:pt x="216939" y="117226"/>
                </a:lnTo>
                <a:lnTo>
                  <a:pt x="212244" y="112892"/>
                </a:lnTo>
                <a:cubicBezTo>
                  <a:pt x="210799" y="111087"/>
                  <a:pt x="210799" y="108920"/>
                  <a:pt x="211883" y="106753"/>
                </a:cubicBezTo>
                <a:lnTo>
                  <a:pt x="231745" y="79668"/>
                </a:lnTo>
                <a:cubicBezTo>
                  <a:pt x="232467" y="78584"/>
                  <a:pt x="233551" y="77862"/>
                  <a:pt x="234634" y="77501"/>
                </a:cubicBezTo>
                <a:close/>
                <a:moveTo>
                  <a:pt x="269753" y="23926"/>
                </a:moveTo>
                <a:cubicBezTo>
                  <a:pt x="271218" y="22225"/>
                  <a:pt x="274149" y="22225"/>
                  <a:pt x="275981" y="23926"/>
                </a:cubicBezTo>
                <a:cubicBezTo>
                  <a:pt x="277080" y="24606"/>
                  <a:pt x="277446" y="25967"/>
                  <a:pt x="277446" y="27327"/>
                </a:cubicBezTo>
                <a:cubicBezTo>
                  <a:pt x="277446" y="28008"/>
                  <a:pt x="277080" y="29369"/>
                  <a:pt x="275981" y="30049"/>
                </a:cubicBezTo>
                <a:cubicBezTo>
                  <a:pt x="275248" y="31069"/>
                  <a:pt x="274149" y="31410"/>
                  <a:pt x="273050" y="31410"/>
                </a:cubicBezTo>
                <a:cubicBezTo>
                  <a:pt x="271584" y="31410"/>
                  <a:pt x="270485" y="31069"/>
                  <a:pt x="269753" y="30049"/>
                </a:cubicBezTo>
                <a:cubicBezTo>
                  <a:pt x="268654" y="29369"/>
                  <a:pt x="268287" y="28008"/>
                  <a:pt x="268287" y="27327"/>
                </a:cubicBezTo>
                <a:cubicBezTo>
                  <a:pt x="268287" y="25967"/>
                  <a:pt x="268654" y="24606"/>
                  <a:pt x="269753" y="23926"/>
                </a:cubicBezTo>
                <a:close/>
                <a:moveTo>
                  <a:pt x="210961" y="23926"/>
                </a:moveTo>
                <a:cubicBezTo>
                  <a:pt x="212725" y="22225"/>
                  <a:pt x="215547" y="22225"/>
                  <a:pt x="217311" y="23926"/>
                </a:cubicBezTo>
                <a:cubicBezTo>
                  <a:pt x="218370" y="24606"/>
                  <a:pt x="218722" y="25967"/>
                  <a:pt x="218722" y="27327"/>
                </a:cubicBezTo>
                <a:cubicBezTo>
                  <a:pt x="218722" y="28008"/>
                  <a:pt x="218370" y="29369"/>
                  <a:pt x="217311" y="30049"/>
                </a:cubicBezTo>
                <a:cubicBezTo>
                  <a:pt x="216606" y="31069"/>
                  <a:pt x="215195" y="31410"/>
                  <a:pt x="214136" y="31410"/>
                </a:cubicBezTo>
                <a:cubicBezTo>
                  <a:pt x="212725" y="31410"/>
                  <a:pt x="211667" y="31069"/>
                  <a:pt x="210961" y="30049"/>
                </a:cubicBezTo>
                <a:cubicBezTo>
                  <a:pt x="210256" y="29369"/>
                  <a:pt x="209550" y="28008"/>
                  <a:pt x="209550" y="27327"/>
                </a:cubicBezTo>
                <a:cubicBezTo>
                  <a:pt x="209550" y="25967"/>
                  <a:pt x="210256" y="24606"/>
                  <a:pt x="210961" y="23926"/>
                </a:cubicBezTo>
                <a:close/>
                <a:moveTo>
                  <a:pt x="244298" y="22225"/>
                </a:moveTo>
                <a:cubicBezTo>
                  <a:pt x="246768" y="22225"/>
                  <a:pt x="248884" y="24341"/>
                  <a:pt x="248884" y="27164"/>
                </a:cubicBezTo>
                <a:cubicBezTo>
                  <a:pt x="248884" y="29280"/>
                  <a:pt x="246768" y="31397"/>
                  <a:pt x="244298" y="31397"/>
                </a:cubicBezTo>
                <a:cubicBezTo>
                  <a:pt x="241829" y="31397"/>
                  <a:pt x="239712" y="29280"/>
                  <a:pt x="239712" y="27164"/>
                </a:cubicBezTo>
                <a:cubicBezTo>
                  <a:pt x="239712" y="24341"/>
                  <a:pt x="241829" y="22225"/>
                  <a:pt x="244298" y="22225"/>
                </a:cubicBezTo>
                <a:close/>
                <a:moveTo>
                  <a:pt x="9374" y="9013"/>
                </a:moveTo>
                <a:lnTo>
                  <a:pt x="9374" y="45788"/>
                </a:lnTo>
                <a:lnTo>
                  <a:pt x="293478" y="45788"/>
                </a:lnTo>
                <a:lnTo>
                  <a:pt x="293478" y="9013"/>
                </a:lnTo>
                <a:lnTo>
                  <a:pt x="9374" y="9013"/>
                </a:lnTo>
                <a:close/>
                <a:moveTo>
                  <a:pt x="4687" y="0"/>
                </a:moveTo>
                <a:lnTo>
                  <a:pt x="298165" y="0"/>
                </a:lnTo>
                <a:cubicBezTo>
                  <a:pt x="300688" y="0"/>
                  <a:pt x="302852" y="1802"/>
                  <a:pt x="302852" y="4326"/>
                </a:cubicBezTo>
                <a:lnTo>
                  <a:pt x="302852" y="50475"/>
                </a:lnTo>
                <a:lnTo>
                  <a:pt x="302852" y="298165"/>
                </a:lnTo>
                <a:cubicBezTo>
                  <a:pt x="302852" y="300688"/>
                  <a:pt x="300688" y="302852"/>
                  <a:pt x="298165" y="302852"/>
                </a:cubicBezTo>
                <a:lnTo>
                  <a:pt x="272206" y="302852"/>
                </a:lnTo>
                <a:cubicBezTo>
                  <a:pt x="269682" y="302852"/>
                  <a:pt x="267519" y="300688"/>
                  <a:pt x="267519" y="298165"/>
                </a:cubicBezTo>
                <a:cubicBezTo>
                  <a:pt x="267519" y="295641"/>
                  <a:pt x="269682" y="293478"/>
                  <a:pt x="272206" y="293478"/>
                </a:cubicBezTo>
                <a:lnTo>
                  <a:pt x="293478" y="293478"/>
                </a:lnTo>
                <a:lnTo>
                  <a:pt x="293478" y="55162"/>
                </a:lnTo>
                <a:lnTo>
                  <a:pt x="9374" y="55162"/>
                </a:lnTo>
                <a:lnTo>
                  <a:pt x="9374" y="293478"/>
                </a:lnTo>
                <a:lnTo>
                  <a:pt x="25958" y="293478"/>
                </a:lnTo>
                <a:cubicBezTo>
                  <a:pt x="28482" y="293478"/>
                  <a:pt x="30645" y="295641"/>
                  <a:pt x="30645" y="298165"/>
                </a:cubicBezTo>
                <a:cubicBezTo>
                  <a:pt x="30645" y="300688"/>
                  <a:pt x="28482" y="302852"/>
                  <a:pt x="25958" y="302852"/>
                </a:cubicBezTo>
                <a:lnTo>
                  <a:pt x="4687" y="302852"/>
                </a:lnTo>
                <a:cubicBezTo>
                  <a:pt x="2163" y="302852"/>
                  <a:pt x="0" y="300688"/>
                  <a:pt x="0" y="298165"/>
                </a:cubicBezTo>
                <a:lnTo>
                  <a:pt x="0" y="50475"/>
                </a:lnTo>
                <a:lnTo>
                  <a:pt x="0" y="4326"/>
                </a:lnTo>
                <a:cubicBezTo>
                  <a:pt x="0" y="1802"/>
                  <a:pt x="2163" y="0"/>
                  <a:pt x="4687"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66" name="Freeform 804">
            <a:extLst>
              <a:ext uri="{FF2B5EF4-FFF2-40B4-BE49-F238E27FC236}">
                <a16:creationId xmlns="" xmlns:a16="http://schemas.microsoft.com/office/drawing/2014/main" id="{9D14B870-BCBB-E543-BD4D-26414798C3E9}"/>
              </a:ext>
            </a:extLst>
          </p:cNvPr>
          <p:cNvSpPr>
            <a:spLocks noChangeArrowheads="1"/>
          </p:cNvSpPr>
          <p:nvPr/>
        </p:nvSpPr>
        <p:spPr bwMode="auto">
          <a:xfrm>
            <a:off x="6783582" y="1584842"/>
            <a:ext cx="464717" cy="464716"/>
          </a:xfrm>
          <a:custGeom>
            <a:avLst/>
            <a:gdLst>
              <a:gd name="T0" fmla="*/ 252053 w 302853"/>
              <a:gd name="T1" fmla="*/ 275882 h 302851"/>
              <a:gd name="T2" fmla="*/ 225425 w 302853"/>
              <a:gd name="T3" fmla="*/ 275882 h 302851"/>
              <a:gd name="T4" fmla="*/ 242697 w 302853"/>
              <a:gd name="T5" fmla="*/ 258377 h 302851"/>
              <a:gd name="T6" fmla="*/ 210557 w 302853"/>
              <a:gd name="T7" fmla="*/ 263187 h 302851"/>
              <a:gd name="T8" fmla="*/ 205906 w 302853"/>
              <a:gd name="T9" fmla="*/ 228600 h 302851"/>
              <a:gd name="T10" fmla="*/ 250267 w 302853"/>
              <a:gd name="T11" fmla="*/ 236526 h 302851"/>
              <a:gd name="T12" fmla="*/ 204117 w 302853"/>
              <a:gd name="T13" fmla="*/ 278680 h 302851"/>
              <a:gd name="T14" fmla="*/ 205906 w 302853"/>
              <a:gd name="T15" fmla="*/ 228600 h 302851"/>
              <a:gd name="T16" fmla="*/ 90123 w 302853"/>
              <a:gd name="T17" fmla="*/ 222271 h 302851"/>
              <a:gd name="T18" fmla="*/ 63500 w 302853"/>
              <a:gd name="T19" fmla="*/ 222271 h 302851"/>
              <a:gd name="T20" fmla="*/ 81006 w 302853"/>
              <a:gd name="T21" fmla="*/ 204766 h 302851"/>
              <a:gd name="T22" fmla="*/ 48632 w 302853"/>
              <a:gd name="T23" fmla="*/ 209212 h 302851"/>
              <a:gd name="T24" fmla="*/ 129407 w 302853"/>
              <a:gd name="T25" fmla="*/ 178468 h 302851"/>
              <a:gd name="T26" fmla="*/ 168480 w 302853"/>
              <a:gd name="T27" fmla="*/ 228727 h 302851"/>
              <a:gd name="T28" fmla="*/ 129407 w 302853"/>
              <a:gd name="T29" fmla="*/ 178468 h 302851"/>
              <a:gd name="T30" fmla="*/ 89415 w 302853"/>
              <a:gd name="T31" fmla="*/ 177508 h 302851"/>
              <a:gd name="T32" fmla="*/ 44339 w 302853"/>
              <a:gd name="T33" fmla="*/ 225065 h 302851"/>
              <a:gd name="T34" fmla="*/ 39688 w 302853"/>
              <a:gd name="T35" fmla="*/ 179309 h 302851"/>
              <a:gd name="T36" fmla="*/ 275863 w 302853"/>
              <a:gd name="T37" fmla="*/ 158668 h 302851"/>
              <a:gd name="T38" fmla="*/ 132930 w 302853"/>
              <a:gd name="T39" fmla="*/ 301265 h 302851"/>
              <a:gd name="T40" fmla="*/ 266817 w 302853"/>
              <a:gd name="T41" fmla="*/ 292263 h 302851"/>
              <a:gd name="T42" fmla="*/ 8962 w 302853"/>
              <a:gd name="T43" fmla="*/ 145926 h 302851"/>
              <a:gd name="T44" fmla="*/ 92843 w 302853"/>
              <a:gd name="T45" fmla="*/ 293811 h 302851"/>
              <a:gd name="T46" fmla="*/ 120445 w 302853"/>
              <a:gd name="T47" fmla="*/ 173768 h 302851"/>
              <a:gd name="T48" fmla="*/ 8962 w 302853"/>
              <a:gd name="T49" fmla="*/ 136525 h 302851"/>
              <a:gd name="T50" fmla="*/ 129407 w 302853"/>
              <a:gd name="T51" fmla="*/ 169067 h 302851"/>
              <a:gd name="T52" fmla="*/ 177442 w 302853"/>
              <a:gd name="T53" fmla="*/ 228727 h 302851"/>
              <a:gd name="T54" fmla="*/ 92843 w 302853"/>
              <a:gd name="T55" fmla="*/ 302851 h 302851"/>
              <a:gd name="T56" fmla="*/ 0 w 302853"/>
              <a:gd name="T57" fmla="*/ 145926 h 302851"/>
              <a:gd name="T58" fmla="*/ 229823 w 302853"/>
              <a:gd name="T59" fmla="*/ 98403 h 302851"/>
              <a:gd name="T60" fmla="*/ 207941 w 302853"/>
              <a:gd name="T61" fmla="*/ 120286 h 302851"/>
              <a:gd name="T62" fmla="*/ 220341 w 302853"/>
              <a:gd name="T63" fmla="*/ 111168 h 302851"/>
              <a:gd name="T64" fmla="*/ 187101 w 302853"/>
              <a:gd name="T65" fmla="*/ 79217 h 302851"/>
              <a:gd name="T66" fmla="*/ 187101 w 302853"/>
              <a:gd name="T67" fmla="*/ 79217 h 302851"/>
              <a:gd name="T68" fmla="*/ 227527 w 302853"/>
              <a:gd name="T69" fmla="*/ 72732 h 302851"/>
              <a:gd name="T70" fmla="*/ 182451 w 302853"/>
              <a:gd name="T71" fmla="*/ 120290 h 302851"/>
              <a:gd name="T72" fmla="*/ 177800 w 302853"/>
              <a:gd name="T73" fmla="*/ 74533 h 302851"/>
              <a:gd name="T74" fmla="*/ 159820 w 302853"/>
              <a:gd name="T75" fmla="*/ 136372 h 302851"/>
              <a:gd name="T76" fmla="*/ 159820 w 302853"/>
              <a:gd name="T77" fmla="*/ 55357 h 302851"/>
              <a:gd name="T78" fmla="*/ 302853 w 302853"/>
              <a:gd name="T79" fmla="*/ 50697 h 302851"/>
              <a:gd name="T80" fmla="*/ 155136 w 302853"/>
              <a:gd name="T81" fmla="*/ 145692 h 302851"/>
              <a:gd name="T82" fmla="*/ 155136 w 302853"/>
              <a:gd name="T83" fmla="*/ 46037 h 302851"/>
              <a:gd name="T84" fmla="*/ 97688 w 302853"/>
              <a:gd name="T85" fmla="*/ 45975 h 302851"/>
              <a:gd name="T86" fmla="*/ 102017 w 302853"/>
              <a:gd name="T87" fmla="*/ 0 h 302851"/>
              <a:gd name="T88" fmla="*/ 275864 w 302853"/>
              <a:gd name="T89" fmla="*/ 32326 h 302851"/>
              <a:gd name="T90" fmla="*/ 266847 w 302853"/>
              <a:gd name="T91" fmla="*/ 8979 h 302851"/>
              <a:gd name="T92" fmla="*/ 102017 w 302853"/>
              <a:gd name="T93" fmla="*/ 55314 h 302851"/>
              <a:gd name="T94" fmla="*/ 55489 w 302853"/>
              <a:gd name="T95" fmla="*/ 128228 h 302851"/>
              <a:gd name="T96" fmla="*/ 51161 w 302853"/>
              <a:gd name="T97" fmla="*/ 50644 h 302851"/>
              <a:gd name="T98" fmla="*/ 52603 w 302853"/>
              <a:gd name="T99" fmla="*/ 47771 h 302851"/>
              <a:gd name="T100" fmla="*/ 100574 w 302853"/>
              <a:gd name="T101" fmla="*/ 359 h 302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853" h="302851">
                <a:moveTo>
                  <a:pt x="247375" y="254000"/>
                </a:moveTo>
                <a:cubicBezTo>
                  <a:pt x="249894" y="254000"/>
                  <a:pt x="252053" y="255824"/>
                  <a:pt x="252053" y="258377"/>
                </a:cubicBezTo>
                <a:lnTo>
                  <a:pt x="252053" y="275882"/>
                </a:lnTo>
                <a:cubicBezTo>
                  <a:pt x="252053" y="278434"/>
                  <a:pt x="249894" y="280623"/>
                  <a:pt x="247375" y="280623"/>
                </a:cubicBezTo>
                <a:lnTo>
                  <a:pt x="230103" y="280623"/>
                </a:lnTo>
                <a:cubicBezTo>
                  <a:pt x="227584" y="280623"/>
                  <a:pt x="225425" y="278434"/>
                  <a:pt x="225425" y="275882"/>
                </a:cubicBezTo>
                <a:cubicBezTo>
                  <a:pt x="225425" y="273329"/>
                  <a:pt x="227584" y="271141"/>
                  <a:pt x="230103" y="271141"/>
                </a:cubicBezTo>
                <a:lnTo>
                  <a:pt x="242697" y="271141"/>
                </a:lnTo>
                <a:lnTo>
                  <a:pt x="242697" y="258377"/>
                </a:lnTo>
                <a:cubicBezTo>
                  <a:pt x="242697" y="255824"/>
                  <a:pt x="244856" y="254000"/>
                  <a:pt x="247375" y="254000"/>
                </a:cubicBezTo>
                <a:close/>
                <a:moveTo>
                  <a:pt x="210557" y="237607"/>
                </a:moveTo>
                <a:lnTo>
                  <a:pt x="210557" y="263187"/>
                </a:lnTo>
                <a:lnTo>
                  <a:pt x="235957" y="237607"/>
                </a:lnTo>
                <a:lnTo>
                  <a:pt x="210557" y="237607"/>
                </a:lnTo>
                <a:close/>
                <a:moveTo>
                  <a:pt x="205906" y="228600"/>
                </a:moveTo>
                <a:lnTo>
                  <a:pt x="247047" y="228600"/>
                </a:lnTo>
                <a:cubicBezTo>
                  <a:pt x="248836" y="228600"/>
                  <a:pt x="250267" y="229681"/>
                  <a:pt x="250982" y="231122"/>
                </a:cubicBezTo>
                <a:cubicBezTo>
                  <a:pt x="252055" y="233284"/>
                  <a:pt x="251698" y="235085"/>
                  <a:pt x="250267" y="236526"/>
                </a:cubicBezTo>
                <a:lnTo>
                  <a:pt x="209483" y="277599"/>
                </a:lnTo>
                <a:cubicBezTo>
                  <a:pt x="208410" y="278319"/>
                  <a:pt x="207337" y="279040"/>
                  <a:pt x="205906" y="279040"/>
                </a:cubicBezTo>
                <a:cubicBezTo>
                  <a:pt x="205548" y="279040"/>
                  <a:pt x="204833" y="279040"/>
                  <a:pt x="204117" y="278680"/>
                </a:cubicBezTo>
                <a:cubicBezTo>
                  <a:pt x="202686" y="277959"/>
                  <a:pt x="201613" y="276518"/>
                  <a:pt x="201613" y="274356"/>
                </a:cubicBezTo>
                <a:lnTo>
                  <a:pt x="201613" y="233284"/>
                </a:lnTo>
                <a:cubicBezTo>
                  <a:pt x="201613" y="230762"/>
                  <a:pt x="203402" y="228600"/>
                  <a:pt x="205906" y="228600"/>
                </a:cubicBezTo>
                <a:close/>
                <a:moveTo>
                  <a:pt x="85747" y="200025"/>
                </a:moveTo>
                <a:cubicBezTo>
                  <a:pt x="88300" y="200025"/>
                  <a:pt x="90123" y="201849"/>
                  <a:pt x="90123" y="204766"/>
                </a:cubicBezTo>
                <a:lnTo>
                  <a:pt x="90123" y="222271"/>
                </a:lnTo>
                <a:cubicBezTo>
                  <a:pt x="90123" y="224824"/>
                  <a:pt x="88300" y="226648"/>
                  <a:pt x="85747" y="226648"/>
                </a:cubicBezTo>
                <a:lnTo>
                  <a:pt x="68241" y="226648"/>
                </a:lnTo>
                <a:cubicBezTo>
                  <a:pt x="65688" y="226648"/>
                  <a:pt x="63500" y="224824"/>
                  <a:pt x="63500" y="222271"/>
                </a:cubicBezTo>
                <a:cubicBezTo>
                  <a:pt x="63500" y="219718"/>
                  <a:pt x="65688" y="217530"/>
                  <a:pt x="68241" y="217530"/>
                </a:cubicBezTo>
                <a:lnTo>
                  <a:pt x="81006" y="217530"/>
                </a:lnTo>
                <a:lnTo>
                  <a:pt x="81006" y="204766"/>
                </a:lnTo>
                <a:cubicBezTo>
                  <a:pt x="81006" y="201849"/>
                  <a:pt x="83194" y="200025"/>
                  <a:pt x="85747" y="200025"/>
                </a:cubicBezTo>
                <a:close/>
                <a:moveTo>
                  <a:pt x="48632" y="183632"/>
                </a:moveTo>
                <a:lnTo>
                  <a:pt x="48632" y="209212"/>
                </a:lnTo>
                <a:lnTo>
                  <a:pt x="74032" y="183632"/>
                </a:lnTo>
                <a:lnTo>
                  <a:pt x="48632" y="183632"/>
                </a:lnTo>
                <a:close/>
                <a:moveTo>
                  <a:pt x="129407" y="178468"/>
                </a:moveTo>
                <a:lnTo>
                  <a:pt x="129407" y="261269"/>
                </a:lnTo>
                <a:lnTo>
                  <a:pt x="136218" y="261269"/>
                </a:lnTo>
                <a:cubicBezTo>
                  <a:pt x="154141" y="261269"/>
                  <a:pt x="168480" y="246806"/>
                  <a:pt x="168480" y="228727"/>
                </a:cubicBezTo>
                <a:lnTo>
                  <a:pt x="168480" y="210287"/>
                </a:lnTo>
                <a:cubicBezTo>
                  <a:pt x="168480" y="192931"/>
                  <a:pt x="154141" y="178468"/>
                  <a:pt x="136218" y="178468"/>
                </a:cubicBezTo>
                <a:lnTo>
                  <a:pt x="129407" y="178468"/>
                </a:lnTo>
                <a:close/>
                <a:moveTo>
                  <a:pt x="44339" y="174625"/>
                </a:moveTo>
                <a:lnTo>
                  <a:pt x="85122" y="174625"/>
                </a:lnTo>
                <a:cubicBezTo>
                  <a:pt x="86911" y="174625"/>
                  <a:pt x="88342" y="175706"/>
                  <a:pt x="89415" y="177508"/>
                </a:cubicBezTo>
                <a:cubicBezTo>
                  <a:pt x="90130" y="178949"/>
                  <a:pt x="89415" y="181110"/>
                  <a:pt x="88342" y="182551"/>
                </a:cubicBezTo>
                <a:lnTo>
                  <a:pt x="47201" y="223624"/>
                </a:lnTo>
                <a:cubicBezTo>
                  <a:pt x="46485" y="224705"/>
                  <a:pt x="45054" y="225065"/>
                  <a:pt x="44339" y="225065"/>
                </a:cubicBezTo>
                <a:cubicBezTo>
                  <a:pt x="43623" y="225065"/>
                  <a:pt x="42908" y="225065"/>
                  <a:pt x="42192" y="224705"/>
                </a:cubicBezTo>
                <a:cubicBezTo>
                  <a:pt x="40761" y="223984"/>
                  <a:pt x="39688" y="222183"/>
                  <a:pt x="39688" y="220742"/>
                </a:cubicBezTo>
                <a:lnTo>
                  <a:pt x="39688" y="179309"/>
                </a:lnTo>
                <a:cubicBezTo>
                  <a:pt x="39688" y="176787"/>
                  <a:pt x="41477" y="174625"/>
                  <a:pt x="44339" y="174625"/>
                </a:cubicBezTo>
                <a:close/>
                <a:moveTo>
                  <a:pt x="271159" y="153987"/>
                </a:moveTo>
                <a:cubicBezTo>
                  <a:pt x="273692" y="153987"/>
                  <a:pt x="275863" y="156148"/>
                  <a:pt x="275863" y="158668"/>
                </a:cubicBezTo>
                <a:lnTo>
                  <a:pt x="275863" y="296584"/>
                </a:lnTo>
                <a:cubicBezTo>
                  <a:pt x="275863" y="299105"/>
                  <a:pt x="273692" y="301265"/>
                  <a:pt x="271159" y="301265"/>
                </a:cubicBezTo>
                <a:lnTo>
                  <a:pt x="132930" y="301265"/>
                </a:lnTo>
                <a:cubicBezTo>
                  <a:pt x="130397" y="301265"/>
                  <a:pt x="128588" y="299105"/>
                  <a:pt x="128588" y="296584"/>
                </a:cubicBezTo>
                <a:cubicBezTo>
                  <a:pt x="128588" y="294063"/>
                  <a:pt x="130397" y="292263"/>
                  <a:pt x="132930" y="292263"/>
                </a:cubicBezTo>
                <a:lnTo>
                  <a:pt x="266817" y="292263"/>
                </a:lnTo>
                <a:lnTo>
                  <a:pt x="266817" y="158668"/>
                </a:lnTo>
                <a:cubicBezTo>
                  <a:pt x="266817" y="156148"/>
                  <a:pt x="268626" y="153987"/>
                  <a:pt x="271159" y="153987"/>
                </a:cubicBezTo>
                <a:close/>
                <a:moveTo>
                  <a:pt x="8962" y="145926"/>
                </a:moveTo>
                <a:lnTo>
                  <a:pt x="8962" y="265970"/>
                </a:lnTo>
                <a:cubicBezTo>
                  <a:pt x="8962" y="281156"/>
                  <a:pt x="21508" y="293811"/>
                  <a:pt x="36564" y="293811"/>
                </a:cubicBezTo>
                <a:lnTo>
                  <a:pt x="92843" y="293811"/>
                </a:lnTo>
                <a:cubicBezTo>
                  <a:pt x="107899" y="293811"/>
                  <a:pt x="120445" y="281156"/>
                  <a:pt x="120445" y="265970"/>
                </a:cubicBezTo>
                <a:lnTo>
                  <a:pt x="120445" y="265608"/>
                </a:lnTo>
                <a:lnTo>
                  <a:pt x="120445" y="173768"/>
                </a:lnTo>
                <a:lnTo>
                  <a:pt x="120445" y="145926"/>
                </a:lnTo>
                <a:lnTo>
                  <a:pt x="8962" y="145926"/>
                </a:lnTo>
                <a:close/>
                <a:moveTo>
                  <a:pt x="8962" y="136525"/>
                </a:moveTo>
                <a:lnTo>
                  <a:pt x="120445" y="136525"/>
                </a:lnTo>
                <a:cubicBezTo>
                  <a:pt x="125464" y="136525"/>
                  <a:pt x="129407" y="140864"/>
                  <a:pt x="129407" y="145926"/>
                </a:cubicBezTo>
                <a:lnTo>
                  <a:pt x="129407" y="169067"/>
                </a:lnTo>
                <a:lnTo>
                  <a:pt x="136218" y="169067"/>
                </a:lnTo>
                <a:cubicBezTo>
                  <a:pt x="159160" y="169067"/>
                  <a:pt x="177442" y="187508"/>
                  <a:pt x="177442" y="210287"/>
                </a:cubicBezTo>
                <a:lnTo>
                  <a:pt x="177442" y="228727"/>
                </a:lnTo>
                <a:cubicBezTo>
                  <a:pt x="177442" y="251868"/>
                  <a:pt x="159160" y="270309"/>
                  <a:pt x="136218" y="270309"/>
                </a:cubicBezTo>
                <a:lnTo>
                  <a:pt x="129048" y="270309"/>
                </a:lnTo>
                <a:cubicBezTo>
                  <a:pt x="126898" y="288388"/>
                  <a:pt x="111483" y="302851"/>
                  <a:pt x="92843" y="302851"/>
                </a:cubicBezTo>
                <a:lnTo>
                  <a:pt x="36564" y="302851"/>
                </a:lnTo>
                <a:cubicBezTo>
                  <a:pt x="16131" y="302851"/>
                  <a:pt x="0" y="286218"/>
                  <a:pt x="0" y="265970"/>
                </a:cubicBezTo>
                <a:lnTo>
                  <a:pt x="0" y="145926"/>
                </a:lnTo>
                <a:cubicBezTo>
                  <a:pt x="0" y="140864"/>
                  <a:pt x="4302" y="136525"/>
                  <a:pt x="8962" y="136525"/>
                </a:cubicBezTo>
                <a:close/>
                <a:moveTo>
                  <a:pt x="225082" y="93662"/>
                </a:moveTo>
                <a:cubicBezTo>
                  <a:pt x="227635" y="93662"/>
                  <a:pt x="229823" y="95486"/>
                  <a:pt x="229823" y="98403"/>
                </a:cubicBezTo>
                <a:lnTo>
                  <a:pt x="229823" y="115909"/>
                </a:lnTo>
                <a:cubicBezTo>
                  <a:pt x="229823" y="118462"/>
                  <a:pt x="227635" y="120286"/>
                  <a:pt x="225082" y="120286"/>
                </a:cubicBezTo>
                <a:lnTo>
                  <a:pt x="207941" y="120286"/>
                </a:lnTo>
                <a:cubicBezTo>
                  <a:pt x="205388" y="120286"/>
                  <a:pt x="203200" y="118462"/>
                  <a:pt x="203200" y="115909"/>
                </a:cubicBezTo>
                <a:cubicBezTo>
                  <a:pt x="203200" y="113356"/>
                  <a:pt x="205388" y="111168"/>
                  <a:pt x="207941" y="111168"/>
                </a:cubicBezTo>
                <a:lnTo>
                  <a:pt x="220341" y="111168"/>
                </a:lnTo>
                <a:lnTo>
                  <a:pt x="220341" y="98403"/>
                </a:lnTo>
                <a:cubicBezTo>
                  <a:pt x="220341" y="95486"/>
                  <a:pt x="222529" y="93662"/>
                  <a:pt x="225082" y="93662"/>
                </a:cubicBezTo>
                <a:close/>
                <a:moveTo>
                  <a:pt x="187101" y="79217"/>
                </a:moveTo>
                <a:lnTo>
                  <a:pt x="187101" y="104798"/>
                </a:lnTo>
                <a:lnTo>
                  <a:pt x="212501" y="79217"/>
                </a:lnTo>
                <a:lnTo>
                  <a:pt x="187101" y="79217"/>
                </a:lnTo>
                <a:close/>
                <a:moveTo>
                  <a:pt x="182451" y="69850"/>
                </a:moveTo>
                <a:lnTo>
                  <a:pt x="223234" y="69850"/>
                </a:lnTo>
                <a:cubicBezTo>
                  <a:pt x="225380" y="69850"/>
                  <a:pt x="226811" y="70931"/>
                  <a:pt x="227527" y="72732"/>
                </a:cubicBezTo>
                <a:cubicBezTo>
                  <a:pt x="228242" y="74173"/>
                  <a:pt x="227527" y="76695"/>
                  <a:pt x="226454" y="77776"/>
                </a:cubicBezTo>
                <a:lnTo>
                  <a:pt x="185670" y="118849"/>
                </a:lnTo>
                <a:cubicBezTo>
                  <a:pt x="184597" y="119930"/>
                  <a:pt x="183524" y="120290"/>
                  <a:pt x="182451" y="120290"/>
                </a:cubicBezTo>
                <a:cubicBezTo>
                  <a:pt x="181735" y="120290"/>
                  <a:pt x="181020" y="120290"/>
                  <a:pt x="180662" y="120290"/>
                </a:cubicBezTo>
                <a:cubicBezTo>
                  <a:pt x="178873" y="119209"/>
                  <a:pt x="177800" y="117408"/>
                  <a:pt x="177800" y="115967"/>
                </a:cubicBezTo>
                <a:lnTo>
                  <a:pt x="177800" y="74533"/>
                </a:lnTo>
                <a:cubicBezTo>
                  <a:pt x="177800" y="72011"/>
                  <a:pt x="179946" y="69850"/>
                  <a:pt x="182451" y="69850"/>
                </a:cubicBezTo>
                <a:close/>
                <a:moveTo>
                  <a:pt x="159820" y="55357"/>
                </a:moveTo>
                <a:lnTo>
                  <a:pt x="159820" y="136372"/>
                </a:lnTo>
                <a:lnTo>
                  <a:pt x="293485" y="136372"/>
                </a:lnTo>
                <a:lnTo>
                  <a:pt x="293485" y="55357"/>
                </a:lnTo>
                <a:lnTo>
                  <a:pt x="159820" y="55357"/>
                </a:lnTo>
                <a:close/>
                <a:moveTo>
                  <a:pt x="155136" y="46037"/>
                </a:moveTo>
                <a:lnTo>
                  <a:pt x="297809" y="46037"/>
                </a:lnTo>
                <a:cubicBezTo>
                  <a:pt x="300691" y="46037"/>
                  <a:pt x="302853" y="48188"/>
                  <a:pt x="302853" y="50697"/>
                </a:cubicBezTo>
                <a:lnTo>
                  <a:pt x="302853" y="141032"/>
                </a:lnTo>
                <a:cubicBezTo>
                  <a:pt x="302853" y="143541"/>
                  <a:pt x="300691" y="145692"/>
                  <a:pt x="297809" y="145692"/>
                </a:cubicBezTo>
                <a:lnTo>
                  <a:pt x="155136" y="145692"/>
                </a:lnTo>
                <a:cubicBezTo>
                  <a:pt x="152614" y="145692"/>
                  <a:pt x="150813" y="143541"/>
                  <a:pt x="150813" y="141032"/>
                </a:cubicBezTo>
                <a:lnTo>
                  <a:pt x="150813" y="50697"/>
                </a:lnTo>
                <a:cubicBezTo>
                  <a:pt x="150813" y="48188"/>
                  <a:pt x="152614" y="46037"/>
                  <a:pt x="155136" y="46037"/>
                </a:cubicBezTo>
                <a:close/>
                <a:moveTo>
                  <a:pt x="97688" y="15445"/>
                </a:moveTo>
                <a:lnTo>
                  <a:pt x="66670" y="45975"/>
                </a:lnTo>
                <a:lnTo>
                  <a:pt x="97688" y="45975"/>
                </a:lnTo>
                <a:lnTo>
                  <a:pt x="97688" y="15445"/>
                </a:lnTo>
                <a:close/>
                <a:moveTo>
                  <a:pt x="101656" y="0"/>
                </a:moveTo>
                <a:cubicBezTo>
                  <a:pt x="102017" y="0"/>
                  <a:pt x="102017" y="0"/>
                  <a:pt x="102017" y="0"/>
                </a:cubicBezTo>
                <a:lnTo>
                  <a:pt x="271175" y="0"/>
                </a:lnTo>
                <a:cubicBezTo>
                  <a:pt x="273700" y="0"/>
                  <a:pt x="275864" y="2155"/>
                  <a:pt x="275864" y="4669"/>
                </a:cubicBezTo>
                <a:lnTo>
                  <a:pt x="275864" y="32326"/>
                </a:lnTo>
                <a:cubicBezTo>
                  <a:pt x="275864" y="34840"/>
                  <a:pt x="273700" y="36995"/>
                  <a:pt x="271175" y="36995"/>
                </a:cubicBezTo>
                <a:cubicBezTo>
                  <a:pt x="268651" y="36995"/>
                  <a:pt x="266847" y="34840"/>
                  <a:pt x="266847" y="32326"/>
                </a:cubicBezTo>
                <a:lnTo>
                  <a:pt x="266847" y="8979"/>
                </a:lnTo>
                <a:lnTo>
                  <a:pt x="106705" y="8979"/>
                </a:lnTo>
                <a:lnTo>
                  <a:pt x="106705" y="50644"/>
                </a:lnTo>
                <a:cubicBezTo>
                  <a:pt x="106705" y="53159"/>
                  <a:pt x="104541" y="55314"/>
                  <a:pt x="102017" y="55314"/>
                </a:cubicBezTo>
                <a:lnTo>
                  <a:pt x="60178" y="55314"/>
                </a:lnTo>
                <a:lnTo>
                  <a:pt x="60178" y="123200"/>
                </a:lnTo>
                <a:cubicBezTo>
                  <a:pt x="60178" y="125714"/>
                  <a:pt x="58014" y="128228"/>
                  <a:pt x="55489" y="128228"/>
                </a:cubicBezTo>
                <a:cubicBezTo>
                  <a:pt x="52964" y="128228"/>
                  <a:pt x="50800" y="125714"/>
                  <a:pt x="50800" y="123200"/>
                </a:cubicBezTo>
                <a:lnTo>
                  <a:pt x="50800" y="50644"/>
                </a:lnTo>
                <a:lnTo>
                  <a:pt x="51161" y="50644"/>
                </a:lnTo>
                <a:cubicBezTo>
                  <a:pt x="51161" y="50285"/>
                  <a:pt x="51161" y="49567"/>
                  <a:pt x="51521" y="49208"/>
                </a:cubicBezTo>
                <a:cubicBezTo>
                  <a:pt x="51521" y="49208"/>
                  <a:pt x="51521" y="49208"/>
                  <a:pt x="51521" y="48848"/>
                </a:cubicBezTo>
                <a:cubicBezTo>
                  <a:pt x="51882" y="48489"/>
                  <a:pt x="51882" y="48130"/>
                  <a:pt x="52603" y="47771"/>
                </a:cubicBezTo>
                <a:lnTo>
                  <a:pt x="98770" y="1077"/>
                </a:lnTo>
                <a:cubicBezTo>
                  <a:pt x="99131" y="1077"/>
                  <a:pt x="99852" y="718"/>
                  <a:pt x="100213" y="359"/>
                </a:cubicBezTo>
                <a:lnTo>
                  <a:pt x="100574" y="359"/>
                </a:lnTo>
                <a:cubicBezTo>
                  <a:pt x="100935" y="359"/>
                  <a:pt x="101295" y="0"/>
                  <a:pt x="101656"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67" name="Freeform 822">
            <a:extLst>
              <a:ext uri="{FF2B5EF4-FFF2-40B4-BE49-F238E27FC236}">
                <a16:creationId xmlns="" xmlns:a16="http://schemas.microsoft.com/office/drawing/2014/main" id="{D7F20F80-CAB6-9F45-BA7A-60C00DD89621}"/>
              </a:ext>
            </a:extLst>
          </p:cNvPr>
          <p:cNvSpPr>
            <a:spLocks noChangeArrowheads="1"/>
          </p:cNvSpPr>
          <p:nvPr/>
        </p:nvSpPr>
        <p:spPr bwMode="auto">
          <a:xfrm>
            <a:off x="7945813" y="4896474"/>
            <a:ext cx="464716" cy="464717"/>
          </a:xfrm>
          <a:custGeom>
            <a:avLst/>
            <a:gdLst>
              <a:gd name="T0" fmla="*/ 113934 w 302852"/>
              <a:gd name="T1" fmla="*/ 274814 h 302853"/>
              <a:gd name="T2" fmla="*/ 105874 w 302852"/>
              <a:gd name="T3" fmla="*/ 277989 h 302853"/>
              <a:gd name="T4" fmla="*/ 43039 w 302852"/>
              <a:gd name="T5" fmla="*/ 271639 h 302853"/>
              <a:gd name="T6" fmla="*/ 49036 w 302852"/>
              <a:gd name="T7" fmla="*/ 277989 h 302853"/>
              <a:gd name="T8" fmla="*/ 41275 w 302852"/>
              <a:gd name="T9" fmla="*/ 274814 h 302853"/>
              <a:gd name="T10" fmla="*/ 82183 w 302852"/>
              <a:gd name="T11" fmla="*/ 274638 h 302853"/>
              <a:gd name="T12" fmla="*/ 77787 w 302852"/>
              <a:gd name="T13" fmla="*/ 269875 h 302853"/>
              <a:gd name="T14" fmla="*/ 27243 w 302852"/>
              <a:gd name="T15" fmla="*/ 293479 h 302853"/>
              <a:gd name="T16" fmla="*/ 145897 w 302852"/>
              <a:gd name="T17" fmla="*/ 257064 h 302853"/>
              <a:gd name="T18" fmla="*/ 40741 w 302852"/>
              <a:gd name="T19" fmla="*/ 215611 h 302853"/>
              <a:gd name="T20" fmla="*/ 40741 w 302852"/>
              <a:gd name="T21" fmla="*/ 157089 h 302853"/>
              <a:gd name="T22" fmla="*/ 271100 w 302852"/>
              <a:gd name="T23" fmla="*/ 152364 h 302853"/>
              <a:gd name="T24" fmla="*/ 177380 w 302852"/>
              <a:gd name="T25" fmla="*/ 225062 h 302853"/>
              <a:gd name="T26" fmla="*/ 262054 w 302852"/>
              <a:gd name="T27" fmla="*/ 215611 h 302853"/>
              <a:gd name="T28" fmla="*/ 173037 w 302852"/>
              <a:gd name="T29" fmla="*/ 152364 h 302853"/>
              <a:gd name="T30" fmla="*/ 118790 w 302852"/>
              <a:gd name="T31" fmla="*/ 147638 h 302853"/>
              <a:gd name="T32" fmla="*/ 118790 w 302852"/>
              <a:gd name="T33" fmla="*/ 225062 h 302853"/>
              <a:gd name="T34" fmla="*/ 31750 w 302852"/>
              <a:gd name="T35" fmla="*/ 152364 h 302853"/>
              <a:gd name="T36" fmla="*/ 40741 w 302852"/>
              <a:gd name="T37" fmla="*/ 117661 h 302853"/>
              <a:gd name="T38" fmla="*/ 40741 w 302852"/>
              <a:gd name="T39" fmla="*/ 86769 h 302853"/>
              <a:gd name="T40" fmla="*/ 271100 w 302852"/>
              <a:gd name="T41" fmla="*/ 82458 h 302853"/>
              <a:gd name="T42" fmla="*/ 177380 w 302852"/>
              <a:gd name="T43" fmla="*/ 126641 h 302853"/>
              <a:gd name="T44" fmla="*/ 262054 w 302852"/>
              <a:gd name="T45" fmla="*/ 117661 h 302853"/>
              <a:gd name="T46" fmla="*/ 173037 w 302852"/>
              <a:gd name="T47" fmla="*/ 82458 h 302853"/>
              <a:gd name="T48" fmla="*/ 118790 w 302852"/>
              <a:gd name="T49" fmla="*/ 77788 h 302853"/>
              <a:gd name="T50" fmla="*/ 118790 w 302852"/>
              <a:gd name="T51" fmla="*/ 126641 h 302853"/>
              <a:gd name="T52" fmla="*/ 31750 w 302852"/>
              <a:gd name="T53" fmla="*/ 82458 h 302853"/>
              <a:gd name="T54" fmla="*/ 9320 w 302852"/>
              <a:gd name="T55" fmla="*/ 248051 h 302853"/>
              <a:gd name="T56" fmla="*/ 9320 w 302852"/>
              <a:gd name="T57" fmla="*/ 55163 h 302853"/>
              <a:gd name="T58" fmla="*/ 277446 w 302852"/>
              <a:gd name="T59" fmla="*/ 27164 h 302853"/>
              <a:gd name="T60" fmla="*/ 269753 w 302852"/>
              <a:gd name="T61" fmla="*/ 30339 h 302853"/>
              <a:gd name="T62" fmla="*/ 210961 w 302852"/>
              <a:gd name="T63" fmla="*/ 23636 h 302853"/>
              <a:gd name="T64" fmla="*/ 217311 w 302852"/>
              <a:gd name="T65" fmla="*/ 30339 h 302853"/>
              <a:gd name="T66" fmla="*/ 209550 w 302852"/>
              <a:gd name="T67" fmla="*/ 27164 h 302853"/>
              <a:gd name="T68" fmla="*/ 248884 w 302852"/>
              <a:gd name="T69" fmla="*/ 26988 h 302853"/>
              <a:gd name="T70" fmla="*/ 244298 w 302852"/>
              <a:gd name="T71" fmla="*/ 22225 h 302853"/>
              <a:gd name="T72" fmla="*/ 110948 w 302852"/>
              <a:gd name="T73" fmla="*/ 31384 h 302853"/>
              <a:gd name="T74" fmla="*/ 63345 w 302852"/>
              <a:gd name="T75" fmla="*/ 22225 h 302853"/>
              <a:gd name="T76" fmla="*/ 90641 w 302852"/>
              <a:gd name="T77" fmla="*/ 31384 h 302853"/>
              <a:gd name="T78" fmla="*/ 63345 w 302852"/>
              <a:gd name="T79" fmla="*/ 22225 h 302853"/>
              <a:gd name="T80" fmla="*/ 9320 w 302852"/>
              <a:gd name="T81" fmla="*/ 45789 h 302853"/>
              <a:gd name="T82" fmla="*/ 127973 w 302852"/>
              <a:gd name="T83" fmla="*/ 9374 h 302853"/>
              <a:gd name="T84" fmla="*/ 298164 w 302852"/>
              <a:gd name="T85" fmla="*/ 0 h 302853"/>
              <a:gd name="T86" fmla="*/ 302852 w 302852"/>
              <a:gd name="T87" fmla="*/ 298166 h 302853"/>
              <a:gd name="T88" fmla="*/ 165100 w 302852"/>
              <a:gd name="T89" fmla="*/ 298166 h 302853"/>
              <a:gd name="T90" fmla="*/ 293476 w 302852"/>
              <a:gd name="T91" fmla="*/ 55163 h 302853"/>
              <a:gd name="T92" fmla="*/ 178803 w 302852"/>
              <a:gd name="T93" fmla="*/ 45789 h 302853"/>
              <a:gd name="T94" fmla="*/ 169788 w 302852"/>
              <a:gd name="T95" fmla="*/ 9374 h 302853"/>
              <a:gd name="T96" fmla="*/ 27243 w 302852"/>
              <a:gd name="T97" fmla="*/ 0 h 302853"/>
              <a:gd name="T98" fmla="*/ 155217 w 302852"/>
              <a:gd name="T99" fmla="*/ 50476 h 302853"/>
              <a:gd name="T100" fmla="*/ 127973 w 302852"/>
              <a:gd name="T101" fmla="*/ 302853 h 302853"/>
              <a:gd name="T102" fmla="*/ 0 w 302852"/>
              <a:gd name="T103" fmla="*/ 252377 h 302853"/>
              <a:gd name="T104" fmla="*/ 27243 w 302852"/>
              <a:gd name="T105" fmla="*/ 0 h 30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2852" h="302853">
                <a:moveTo>
                  <a:pt x="105874" y="271639"/>
                </a:moveTo>
                <a:cubicBezTo>
                  <a:pt x="107706" y="269875"/>
                  <a:pt x="111003" y="269875"/>
                  <a:pt x="112835" y="271639"/>
                </a:cubicBezTo>
                <a:cubicBezTo>
                  <a:pt x="113568" y="272345"/>
                  <a:pt x="113934" y="273403"/>
                  <a:pt x="113934" y="274814"/>
                </a:cubicBezTo>
                <a:cubicBezTo>
                  <a:pt x="113934" y="275872"/>
                  <a:pt x="113568" y="276931"/>
                  <a:pt x="112835" y="277989"/>
                </a:cubicBezTo>
                <a:cubicBezTo>
                  <a:pt x="111736" y="278695"/>
                  <a:pt x="110637" y="279047"/>
                  <a:pt x="109171" y="279047"/>
                </a:cubicBezTo>
                <a:cubicBezTo>
                  <a:pt x="108072" y="279047"/>
                  <a:pt x="106973" y="278695"/>
                  <a:pt x="105874" y="277989"/>
                </a:cubicBezTo>
                <a:cubicBezTo>
                  <a:pt x="105141" y="276931"/>
                  <a:pt x="104775" y="275872"/>
                  <a:pt x="104775" y="274814"/>
                </a:cubicBezTo>
                <a:cubicBezTo>
                  <a:pt x="104775" y="273403"/>
                  <a:pt x="105141" y="272345"/>
                  <a:pt x="105874" y="271639"/>
                </a:cubicBezTo>
                <a:close/>
                <a:moveTo>
                  <a:pt x="43039" y="271639"/>
                </a:moveTo>
                <a:cubicBezTo>
                  <a:pt x="44450" y="269875"/>
                  <a:pt x="47625" y="269875"/>
                  <a:pt x="49036" y="271639"/>
                </a:cubicBezTo>
                <a:cubicBezTo>
                  <a:pt x="49741" y="272345"/>
                  <a:pt x="50447" y="273403"/>
                  <a:pt x="50447" y="274814"/>
                </a:cubicBezTo>
                <a:cubicBezTo>
                  <a:pt x="50447" y="275872"/>
                  <a:pt x="49741" y="276931"/>
                  <a:pt x="49036" y="277989"/>
                </a:cubicBezTo>
                <a:cubicBezTo>
                  <a:pt x="48330" y="278695"/>
                  <a:pt x="47272" y="279047"/>
                  <a:pt x="45861" y="279047"/>
                </a:cubicBezTo>
                <a:cubicBezTo>
                  <a:pt x="44803" y="279047"/>
                  <a:pt x="43744" y="278695"/>
                  <a:pt x="43039" y="277989"/>
                </a:cubicBezTo>
                <a:cubicBezTo>
                  <a:pt x="41980" y="276931"/>
                  <a:pt x="41275" y="275872"/>
                  <a:pt x="41275" y="274814"/>
                </a:cubicBezTo>
                <a:cubicBezTo>
                  <a:pt x="41275" y="273403"/>
                  <a:pt x="41980" y="272345"/>
                  <a:pt x="43039" y="271639"/>
                </a:cubicBezTo>
                <a:close/>
                <a:moveTo>
                  <a:pt x="77787" y="269875"/>
                </a:moveTo>
                <a:cubicBezTo>
                  <a:pt x="80352" y="269875"/>
                  <a:pt x="82183" y="272073"/>
                  <a:pt x="82183" y="274638"/>
                </a:cubicBezTo>
                <a:cubicBezTo>
                  <a:pt x="82183" y="277202"/>
                  <a:pt x="80352" y="279034"/>
                  <a:pt x="77787" y="279034"/>
                </a:cubicBezTo>
                <a:cubicBezTo>
                  <a:pt x="75223" y="279034"/>
                  <a:pt x="73025" y="277202"/>
                  <a:pt x="73025" y="274638"/>
                </a:cubicBezTo>
                <a:cubicBezTo>
                  <a:pt x="73025" y="272073"/>
                  <a:pt x="75223" y="269875"/>
                  <a:pt x="77787" y="269875"/>
                </a:cubicBezTo>
                <a:close/>
                <a:moveTo>
                  <a:pt x="9320" y="257064"/>
                </a:moveTo>
                <a:lnTo>
                  <a:pt x="9320" y="275812"/>
                </a:lnTo>
                <a:cubicBezTo>
                  <a:pt x="9320" y="285547"/>
                  <a:pt x="17206" y="293479"/>
                  <a:pt x="27243" y="293479"/>
                </a:cubicBezTo>
                <a:lnTo>
                  <a:pt x="127973" y="293479"/>
                </a:lnTo>
                <a:cubicBezTo>
                  <a:pt x="138010" y="293479"/>
                  <a:pt x="145897" y="285547"/>
                  <a:pt x="145897" y="275812"/>
                </a:cubicBezTo>
                <a:lnTo>
                  <a:pt x="145897" y="257064"/>
                </a:lnTo>
                <a:lnTo>
                  <a:pt x="9320" y="257064"/>
                </a:lnTo>
                <a:close/>
                <a:moveTo>
                  <a:pt x="40741" y="157089"/>
                </a:moveTo>
                <a:lnTo>
                  <a:pt x="40741" y="215611"/>
                </a:lnTo>
                <a:lnTo>
                  <a:pt x="114114" y="215611"/>
                </a:lnTo>
                <a:lnTo>
                  <a:pt x="114114" y="157089"/>
                </a:lnTo>
                <a:lnTo>
                  <a:pt x="40741" y="157089"/>
                </a:lnTo>
                <a:close/>
                <a:moveTo>
                  <a:pt x="177380" y="147638"/>
                </a:moveTo>
                <a:lnTo>
                  <a:pt x="266396" y="147638"/>
                </a:lnTo>
                <a:cubicBezTo>
                  <a:pt x="268929" y="147638"/>
                  <a:pt x="271100" y="149819"/>
                  <a:pt x="271100" y="152364"/>
                </a:cubicBezTo>
                <a:lnTo>
                  <a:pt x="271100" y="220336"/>
                </a:lnTo>
                <a:cubicBezTo>
                  <a:pt x="271100" y="222881"/>
                  <a:pt x="268929" y="225062"/>
                  <a:pt x="266396" y="225062"/>
                </a:cubicBezTo>
                <a:lnTo>
                  <a:pt x="177380" y="225062"/>
                </a:lnTo>
                <a:cubicBezTo>
                  <a:pt x="174847" y="225062"/>
                  <a:pt x="173037" y="222881"/>
                  <a:pt x="173037" y="220336"/>
                </a:cubicBezTo>
                <a:cubicBezTo>
                  <a:pt x="173037" y="217792"/>
                  <a:pt x="174847" y="215611"/>
                  <a:pt x="177380" y="215611"/>
                </a:cubicBezTo>
                <a:lnTo>
                  <a:pt x="262054" y="215611"/>
                </a:lnTo>
                <a:lnTo>
                  <a:pt x="262054" y="157089"/>
                </a:lnTo>
                <a:lnTo>
                  <a:pt x="177380" y="157089"/>
                </a:lnTo>
                <a:cubicBezTo>
                  <a:pt x="174847" y="157089"/>
                  <a:pt x="173037" y="154908"/>
                  <a:pt x="173037" y="152364"/>
                </a:cubicBezTo>
                <a:cubicBezTo>
                  <a:pt x="173037" y="149819"/>
                  <a:pt x="174847" y="147638"/>
                  <a:pt x="177380" y="147638"/>
                </a:cubicBezTo>
                <a:close/>
                <a:moveTo>
                  <a:pt x="36425" y="147638"/>
                </a:moveTo>
                <a:lnTo>
                  <a:pt x="118790" y="147638"/>
                </a:lnTo>
                <a:cubicBezTo>
                  <a:pt x="121308" y="147638"/>
                  <a:pt x="123466" y="149819"/>
                  <a:pt x="123466" y="152364"/>
                </a:cubicBezTo>
                <a:lnTo>
                  <a:pt x="123466" y="220336"/>
                </a:lnTo>
                <a:cubicBezTo>
                  <a:pt x="123466" y="222881"/>
                  <a:pt x="121308" y="225062"/>
                  <a:pt x="118790" y="225062"/>
                </a:cubicBezTo>
                <a:lnTo>
                  <a:pt x="36425" y="225062"/>
                </a:lnTo>
                <a:cubicBezTo>
                  <a:pt x="33908" y="225062"/>
                  <a:pt x="31750" y="222881"/>
                  <a:pt x="31750" y="220336"/>
                </a:cubicBezTo>
                <a:lnTo>
                  <a:pt x="31750" y="152364"/>
                </a:lnTo>
                <a:cubicBezTo>
                  <a:pt x="31750" y="149819"/>
                  <a:pt x="33908" y="147638"/>
                  <a:pt x="36425" y="147638"/>
                </a:cubicBezTo>
                <a:close/>
                <a:moveTo>
                  <a:pt x="40741" y="86769"/>
                </a:moveTo>
                <a:lnTo>
                  <a:pt x="40741" y="117661"/>
                </a:lnTo>
                <a:lnTo>
                  <a:pt x="114114" y="117661"/>
                </a:lnTo>
                <a:lnTo>
                  <a:pt x="114114" y="86769"/>
                </a:lnTo>
                <a:lnTo>
                  <a:pt x="40741" y="86769"/>
                </a:lnTo>
                <a:close/>
                <a:moveTo>
                  <a:pt x="177380" y="77788"/>
                </a:moveTo>
                <a:lnTo>
                  <a:pt x="266396" y="77788"/>
                </a:lnTo>
                <a:cubicBezTo>
                  <a:pt x="268929" y="77788"/>
                  <a:pt x="271100" y="79584"/>
                  <a:pt x="271100" y="82458"/>
                </a:cubicBezTo>
                <a:lnTo>
                  <a:pt x="271100" y="122330"/>
                </a:lnTo>
                <a:cubicBezTo>
                  <a:pt x="271100" y="124845"/>
                  <a:pt x="268929" y="126641"/>
                  <a:pt x="266396" y="126641"/>
                </a:cubicBezTo>
                <a:lnTo>
                  <a:pt x="177380" y="126641"/>
                </a:lnTo>
                <a:cubicBezTo>
                  <a:pt x="174847" y="126641"/>
                  <a:pt x="173037" y="124845"/>
                  <a:pt x="173037" y="122330"/>
                </a:cubicBezTo>
                <a:cubicBezTo>
                  <a:pt x="173037" y="119816"/>
                  <a:pt x="174847" y="117661"/>
                  <a:pt x="177380" y="117661"/>
                </a:cubicBezTo>
                <a:lnTo>
                  <a:pt x="262054" y="117661"/>
                </a:lnTo>
                <a:lnTo>
                  <a:pt x="262054" y="86769"/>
                </a:lnTo>
                <a:lnTo>
                  <a:pt x="177380" y="86769"/>
                </a:lnTo>
                <a:cubicBezTo>
                  <a:pt x="174847" y="86769"/>
                  <a:pt x="173037" y="84972"/>
                  <a:pt x="173037" y="82458"/>
                </a:cubicBezTo>
                <a:cubicBezTo>
                  <a:pt x="173037" y="79584"/>
                  <a:pt x="174847" y="77788"/>
                  <a:pt x="177380" y="77788"/>
                </a:cubicBezTo>
                <a:close/>
                <a:moveTo>
                  <a:pt x="36425" y="77788"/>
                </a:moveTo>
                <a:lnTo>
                  <a:pt x="118790" y="77788"/>
                </a:lnTo>
                <a:cubicBezTo>
                  <a:pt x="121308" y="77788"/>
                  <a:pt x="123466" y="79584"/>
                  <a:pt x="123466" y="82458"/>
                </a:cubicBezTo>
                <a:lnTo>
                  <a:pt x="123466" y="122330"/>
                </a:lnTo>
                <a:cubicBezTo>
                  <a:pt x="123466" y="124845"/>
                  <a:pt x="121308" y="126641"/>
                  <a:pt x="118790" y="126641"/>
                </a:cubicBezTo>
                <a:lnTo>
                  <a:pt x="36425" y="126641"/>
                </a:lnTo>
                <a:cubicBezTo>
                  <a:pt x="33908" y="126641"/>
                  <a:pt x="31750" y="124845"/>
                  <a:pt x="31750" y="122330"/>
                </a:cubicBezTo>
                <a:lnTo>
                  <a:pt x="31750" y="82458"/>
                </a:lnTo>
                <a:cubicBezTo>
                  <a:pt x="31750" y="79584"/>
                  <a:pt x="33908" y="77788"/>
                  <a:pt x="36425" y="77788"/>
                </a:cubicBezTo>
                <a:close/>
                <a:moveTo>
                  <a:pt x="9320" y="55163"/>
                </a:moveTo>
                <a:lnTo>
                  <a:pt x="9320" y="248051"/>
                </a:lnTo>
                <a:lnTo>
                  <a:pt x="145897" y="248051"/>
                </a:lnTo>
                <a:lnTo>
                  <a:pt x="145897" y="55163"/>
                </a:lnTo>
                <a:lnTo>
                  <a:pt x="9320" y="55163"/>
                </a:lnTo>
                <a:close/>
                <a:moveTo>
                  <a:pt x="269753" y="23636"/>
                </a:moveTo>
                <a:cubicBezTo>
                  <a:pt x="271218" y="22225"/>
                  <a:pt x="274149" y="22225"/>
                  <a:pt x="275981" y="23636"/>
                </a:cubicBezTo>
                <a:cubicBezTo>
                  <a:pt x="277080" y="24695"/>
                  <a:pt x="277446" y="25753"/>
                  <a:pt x="277446" y="27164"/>
                </a:cubicBezTo>
                <a:cubicBezTo>
                  <a:pt x="277446" y="28222"/>
                  <a:pt x="277080" y="29281"/>
                  <a:pt x="275981" y="30339"/>
                </a:cubicBezTo>
                <a:cubicBezTo>
                  <a:pt x="275248" y="31045"/>
                  <a:pt x="274149" y="31397"/>
                  <a:pt x="273050" y="31397"/>
                </a:cubicBezTo>
                <a:cubicBezTo>
                  <a:pt x="271584" y="31397"/>
                  <a:pt x="270485" y="31045"/>
                  <a:pt x="269753" y="30339"/>
                </a:cubicBezTo>
                <a:cubicBezTo>
                  <a:pt x="268654" y="29281"/>
                  <a:pt x="268287" y="28222"/>
                  <a:pt x="268287" y="27164"/>
                </a:cubicBezTo>
                <a:cubicBezTo>
                  <a:pt x="268287" y="25753"/>
                  <a:pt x="268654" y="24695"/>
                  <a:pt x="269753" y="23636"/>
                </a:cubicBezTo>
                <a:close/>
                <a:moveTo>
                  <a:pt x="210961" y="23636"/>
                </a:moveTo>
                <a:cubicBezTo>
                  <a:pt x="212725" y="22225"/>
                  <a:pt x="215547" y="22225"/>
                  <a:pt x="217311" y="23636"/>
                </a:cubicBezTo>
                <a:cubicBezTo>
                  <a:pt x="218370" y="24695"/>
                  <a:pt x="218722" y="25753"/>
                  <a:pt x="218722" y="27164"/>
                </a:cubicBezTo>
                <a:cubicBezTo>
                  <a:pt x="218722" y="28222"/>
                  <a:pt x="218370" y="29281"/>
                  <a:pt x="217311" y="30339"/>
                </a:cubicBezTo>
                <a:cubicBezTo>
                  <a:pt x="216253" y="31045"/>
                  <a:pt x="215195" y="31397"/>
                  <a:pt x="214136" y="31397"/>
                </a:cubicBezTo>
                <a:cubicBezTo>
                  <a:pt x="213078" y="31397"/>
                  <a:pt x="211667" y="31045"/>
                  <a:pt x="210961" y="30339"/>
                </a:cubicBezTo>
                <a:cubicBezTo>
                  <a:pt x="210256" y="29281"/>
                  <a:pt x="209550" y="28222"/>
                  <a:pt x="209550" y="27164"/>
                </a:cubicBezTo>
                <a:cubicBezTo>
                  <a:pt x="209550" y="25753"/>
                  <a:pt x="210256" y="24695"/>
                  <a:pt x="210961" y="23636"/>
                </a:cubicBezTo>
                <a:close/>
                <a:moveTo>
                  <a:pt x="244298" y="22225"/>
                </a:moveTo>
                <a:cubicBezTo>
                  <a:pt x="246768" y="22225"/>
                  <a:pt x="248884" y="24423"/>
                  <a:pt x="248884" y="26988"/>
                </a:cubicBezTo>
                <a:cubicBezTo>
                  <a:pt x="248884" y="29552"/>
                  <a:pt x="246768" y="31384"/>
                  <a:pt x="244298" y="31384"/>
                </a:cubicBezTo>
                <a:cubicBezTo>
                  <a:pt x="241829" y="31384"/>
                  <a:pt x="239712" y="29552"/>
                  <a:pt x="239712" y="26988"/>
                </a:cubicBezTo>
                <a:cubicBezTo>
                  <a:pt x="239712" y="24423"/>
                  <a:pt x="241829" y="22225"/>
                  <a:pt x="244298" y="22225"/>
                </a:cubicBezTo>
                <a:close/>
                <a:moveTo>
                  <a:pt x="110948" y="22225"/>
                </a:moveTo>
                <a:cubicBezTo>
                  <a:pt x="113418" y="22225"/>
                  <a:pt x="115534" y="24423"/>
                  <a:pt x="115534" y="26988"/>
                </a:cubicBezTo>
                <a:cubicBezTo>
                  <a:pt x="115534" y="29552"/>
                  <a:pt x="113418" y="31384"/>
                  <a:pt x="110948" y="31384"/>
                </a:cubicBezTo>
                <a:cubicBezTo>
                  <a:pt x="108479" y="31384"/>
                  <a:pt x="106362" y="29552"/>
                  <a:pt x="106362" y="26988"/>
                </a:cubicBezTo>
                <a:cubicBezTo>
                  <a:pt x="106362" y="24423"/>
                  <a:pt x="108479" y="22225"/>
                  <a:pt x="110948" y="22225"/>
                </a:cubicBezTo>
                <a:close/>
                <a:moveTo>
                  <a:pt x="63345" y="22225"/>
                </a:moveTo>
                <a:lnTo>
                  <a:pt x="90641" y="22225"/>
                </a:lnTo>
                <a:cubicBezTo>
                  <a:pt x="93123" y="22225"/>
                  <a:pt x="94895" y="24423"/>
                  <a:pt x="94895" y="26988"/>
                </a:cubicBezTo>
                <a:cubicBezTo>
                  <a:pt x="94895" y="29552"/>
                  <a:pt x="93123" y="31384"/>
                  <a:pt x="90641" y="31384"/>
                </a:cubicBezTo>
                <a:lnTo>
                  <a:pt x="63345" y="31384"/>
                </a:lnTo>
                <a:cubicBezTo>
                  <a:pt x="61218" y="31384"/>
                  <a:pt x="58737" y="29552"/>
                  <a:pt x="58737" y="26988"/>
                </a:cubicBezTo>
                <a:cubicBezTo>
                  <a:pt x="58737" y="24423"/>
                  <a:pt x="61218" y="22225"/>
                  <a:pt x="63345" y="22225"/>
                </a:cubicBezTo>
                <a:close/>
                <a:moveTo>
                  <a:pt x="27243" y="9374"/>
                </a:moveTo>
                <a:cubicBezTo>
                  <a:pt x="17206" y="9374"/>
                  <a:pt x="9320" y="17306"/>
                  <a:pt x="9320" y="27401"/>
                </a:cubicBezTo>
                <a:lnTo>
                  <a:pt x="9320" y="45789"/>
                </a:lnTo>
                <a:lnTo>
                  <a:pt x="145897" y="45789"/>
                </a:lnTo>
                <a:lnTo>
                  <a:pt x="145897" y="27401"/>
                </a:lnTo>
                <a:cubicBezTo>
                  <a:pt x="145897" y="17306"/>
                  <a:pt x="138010" y="9374"/>
                  <a:pt x="127973" y="9374"/>
                </a:cubicBezTo>
                <a:lnTo>
                  <a:pt x="27243" y="9374"/>
                </a:lnTo>
                <a:close/>
                <a:moveTo>
                  <a:pt x="169788" y="0"/>
                </a:moveTo>
                <a:lnTo>
                  <a:pt x="298164" y="0"/>
                </a:lnTo>
                <a:cubicBezTo>
                  <a:pt x="300688" y="0"/>
                  <a:pt x="302852" y="2163"/>
                  <a:pt x="302852" y="4687"/>
                </a:cubicBezTo>
                <a:lnTo>
                  <a:pt x="302852" y="50476"/>
                </a:lnTo>
                <a:lnTo>
                  <a:pt x="302852" y="298166"/>
                </a:lnTo>
                <a:cubicBezTo>
                  <a:pt x="302852" y="300689"/>
                  <a:pt x="300688" y="302853"/>
                  <a:pt x="298164" y="302853"/>
                </a:cubicBezTo>
                <a:lnTo>
                  <a:pt x="169788" y="302853"/>
                </a:lnTo>
                <a:cubicBezTo>
                  <a:pt x="167264" y="302853"/>
                  <a:pt x="165100" y="300689"/>
                  <a:pt x="165100" y="298166"/>
                </a:cubicBezTo>
                <a:cubicBezTo>
                  <a:pt x="165100" y="295642"/>
                  <a:pt x="167264" y="293479"/>
                  <a:pt x="169788" y="293479"/>
                </a:cubicBezTo>
                <a:lnTo>
                  <a:pt x="293476" y="293479"/>
                </a:lnTo>
                <a:lnTo>
                  <a:pt x="293476" y="55163"/>
                </a:lnTo>
                <a:lnTo>
                  <a:pt x="178803" y="55163"/>
                </a:lnTo>
                <a:cubicBezTo>
                  <a:pt x="176279" y="55163"/>
                  <a:pt x="174476" y="52999"/>
                  <a:pt x="174476" y="50476"/>
                </a:cubicBezTo>
                <a:cubicBezTo>
                  <a:pt x="174476" y="47952"/>
                  <a:pt x="176279" y="45789"/>
                  <a:pt x="178803" y="45789"/>
                </a:cubicBezTo>
                <a:lnTo>
                  <a:pt x="293476" y="45789"/>
                </a:lnTo>
                <a:lnTo>
                  <a:pt x="293476" y="9374"/>
                </a:lnTo>
                <a:lnTo>
                  <a:pt x="169788" y="9374"/>
                </a:lnTo>
                <a:cubicBezTo>
                  <a:pt x="167264" y="9374"/>
                  <a:pt x="165100" y="7211"/>
                  <a:pt x="165100" y="4687"/>
                </a:cubicBezTo>
                <a:cubicBezTo>
                  <a:pt x="165100" y="2163"/>
                  <a:pt x="167264" y="0"/>
                  <a:pt x="169788" y="0"/>
                </a:cubicBezTo>
                <a:close/>
                <a:moveTo>
                  <a:pt x="27243" y="0"/>
                </a:moveTo>
                <a:lnTo>
                  <a:pt x="127973" y="0"/>
                </a:lnTo>
                <a:cubicBezTo>
                  <a:pt x="143029" y="0"/>
                  <a:pt x="155217" y="12258"/>
                  <a:pt x="155217" y="27401"/>
                </a:cubicBezTo>
                <a:lnTo>
                  <a:pt x="155217" y="50476"/>
                </a:lnTo>
                <a:lnTo>
                  <a:pt x="155217" y="252377"/>
                </a:lnTo>
                <a:lnTo>
                  <a:pt x="155217" y="275812"/>
                </a:lnTo>
                <a:cubicBezTo>
                  <a:pt x="155217" y="290594"/>
                  <a:pt x="143029" y="302853"/>
                  <a:pt x="127973" y="302853"/>
                </a:cubicBezTo>
                <a:lnTo>
                  <a:pt x="27243" y="302853"/>
                </a:lnTo>
                <a:cubicBezTo>
                  <a:pt x="12188" y="302853"/>
                  <a:pt x="0" y="290594"/>
                  <a:pt x="0" y="275812"/>
                </a:cubicBezTo>
                <a:lnTo>
                  <a:pt x="0" y="252377"/>
                </a:lnTo>
                <a:lnTo>
                  <a:pt x="0" y="50476"/>
                </a:lnTo>
                <a:lnTo>
                  <a:pt x="0" y="27401"/>
                </a:lnTo>
                <a:cubicBezTo>
                  <a:pt x="0" y="12258"/>
                  <a:pt x="12188" y="0"/>
                  <a:pt x="27243"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68" name="Freeform 823">
            <a:extLst>
              <a:ext uri="{FF2B5EF4-FFF2-40B4-BE49-F238E27FC236}">
                <a16:creationId xmlns="" xmlns:a16="http://schemas.microsoft.com/office/drawing/2014/main" id="{C984C9BE-5718-1544-881A-BFD337EFB334}"/>
              </a:ext>
            </a:extLst>
          </p:cNvPr>
          <p:cNvSpPr>
            <a:spLocks noChangeArrowheads="1"/>
          </p:cNvSpPr>
          <p:nvPr/>
        </p:nvSpPr>
        <p:spPr bwMode="auto">
          <a:xfrm>
            <a:off x="9710753" y="2446923"/>
            <a:ext cx="352795" cy="464716"/>
          </a:xfrm>
          <a:custGeom>
            <a:avLst/>
            <a:gdLst>
              <a:gd name="T0" fmla="*/ 137768 w 229966"/>
              <a:gd name="T1" fmla="*/ 230547 h 302124"/>
              <a:gd name="T2" fmla="*/ 139562 w 229966"/>
              <a:gd name="T3" fmla="*/ 287377 h 302124"/>
              <a:gd name="T4" fmla="*/ 178311 w 229966"/>
              <a:gd name="T5" fmla="*/ 213642 h 302124"/>
              <a:gd name="T6" fmla="*/ 56278 w 229966"/>
              <a:gd name="T7" fmla="*/ 115772 h 302124"/>
              <a:gd name="T8" fmla="*/ 115778 w 229966"/>
              <a:gd name="T9" fmla="*/ 46896 h 302124"/>
              <a:gd name="T10" fmla="*/ 115778 w 229966"/>
              <a:gd name="T11" fmla="*/ 46896 h 302124"/>
              <a:gd name="T12" fmla="*/ 67088 w 229966"/>
              <a:gd name="T13" fmla="*/ 27326 h 302124"/>
              <a:gd name="T14" fmla="*/ 52019 w 229966"/>
              <a:gd name="T15" fmla="*/ 37757 h 302124"/>
              <a:gd name="T16" fmla="*/ 24750 w 229966"/>
              <a:gd name="T17" fmla="*/ 60777 h 302124"/>
              <a:gd name="T18" fmla="*/ 8964 w 229966"/>
              <a:gd name="T19" fmla="*/ 94227 h 302124"/>
              <a:gd name="T20" fmla="*/ 10758 w 229966"/>
              <a:gd name="T21" fmla="*/ 131275 h 302124"/>
              <a:gd name="T22" fmla="*/ 27262 w 229966"/>
              <a:gd name="T23" fmla="*/ 162927 h 302124"/>
              <a:gd name="T24" fmla="*/ 37308 w 229966"/>
              <a:gd name="T25" fmla="*/ 178393 h 302124"/>
              <a:gd name="T26" fmla="*/ 60629 w 229966"/>
              <a:gd name="T27" fmla="*/ 206088 h 302124"/>
              <a:gd name="T28" fmla="*/ 89691 w 229966"/>
              <a:gd name="T29" fmla="*/ 217958 h 302124"/>
              <a:gd name="T30" fmla="*/ 125570 w 229966"/>
              <a:gd name="T31" fmla="*/ 215080 h 302124"/>
              <a:gd name="T32" fmla="*/ 143150 w 229966"/>
              <a:gd name="T33" fmla="*/ 211484 h 302124"/>
              <a:gd name="T34" fmla="*/ 177593 w 229966"/>
              <a:gd name="T35" fmla="*/ 200693 h 302124"/>
              <a:gd name="T36" fmla="*/ 204502 w 229966"/>
              <a:gd name="T37" fmla="*/ 175515 h 302124"/>
              <a:gd name="T38" fmla="*/ 217418 w 229966"/>
              <a:gd name="T39" fmla="*/ 140986 h 302124"/>
              <a:gd name="T40" fmla="*/ 214189 w 229966"/>
              <a:gd name="T41" fmla="*/ 105018 h 302124"/>
              <a:gd name="T42" fmla="*/ 210602 w 229966"/>
              <a:gd name="T43" fmla="*/ 86674 h 302124"/>
              <a:gd name="T44" fmla="*/ 199838 w 229966"/>
              <a:gd name="T45" fmla="*/ 52504 h 302124"/>
              <a:gd name="T46" fmla="*/ 174723 w 229966"/>
              <a:gd name="T47" fmla="*/ 25528 h 302124"/>
              <a:gd name="T48" fmla="*/ 140280 w 229966"/>
              <a:gd name="T49" fmla="*/ 12939 h 302124"/>
              <a:gd name="T50" fmla="*/ 104401 w 229966"/>
              <a:gd name="T51" fmla="*/ 15816 h 302124"/>
              <a:gd name="T52" fmla="*/ 105478 w 229966"/>
              <a:gd name="T53" fmla="*/ 4306 h 302124"/>
              <a:gd name="T54" fmla="*/ 137768 w 229966"/>
              <a:gd name="T55" fmla="*/ 350 h 302124"/>
              <a:gd name="T56" fmla="*/ 166112 w 229966"/>
              <a:gd name="T57" fmla="*/ 16176 h 302124"/>
              <a:gd name="T58" fmla="*/ 193021 w 229966"/>
              <a:gd name="T59" fmla="*/ 43152 h 302124"/>
              <a:gd name="T60" fmla="*/ 211319 w 229966"/>
              <a:gd name="T61" fmla="*/ 70848 h 302124"/>
              <a:gd name="T62" fmla="*/ 225670 w 229966"/>
              <a:gd name="T63" fmla="*/ 105737 h 302124"/>
              <a:gd name="T64" fmla="*/ 229617 w 229966"/>
              <a:gd name="T65" fmla="*/ 138468 h 302124"/>
              <a:gd name="T66" fmla="*/ 213831 w 229966"/>
              <a:gd name="T67" fmla="*/ 166523 h 302124"/>
              <a:gd name="T68" fmla="*/ 186922 w 229966"/>
              <a:gd name="T69" fmla="*/ 193500 h 302124"/>
              <a:gd name="T70" fmla="*/ 209525 w 229966"/>
              <a:gd name="T71" fmla="*/ 273709 h 302124"/>
              <a:gd name="T72" fmla="*/ 138845 w 229966"/>
              <a:gd name="T73" fmla="*/ 302124 h 302124"/>
              <a:gd name="T74" fmla="*/ 95073 w 229966"/>
              <a:gd name="T75" fmla="*/ 230547 h 302124"/>
              <a:gd name="T76" fmla="*/ 70317 w 229966"/>
              <a:gd name="T77" fmla="*/ 212203 h 302124"/>
              <a:gd name="T78" fmla="*/ 66011 w 229966"/>
              <a:gd name="T79" fmla="*/ 255005 h 302124"/>
              <a:gd name="T80" fmla="*/ 68882 w 229966"/>
              <a:gd name="T81" fmla="*/ 255365 h 302124"/>
              <a:gd name="T82" fmla="*/ 71393 w 229966"/>
              <a:gd name="T83" fmla="*/ 257163 h 302124"/>
              <a:gd name="T84" fmla="*/ 109783 w 229966"/>
              <a:gd name="T85" fmla="*/ 262559 h 302124"/>
              <a:gd name="T86" fmla="*/ 87180 w 229966"/>
              <a:gd name="T87" fmla="*/ 299965 h 302124"/>
              <a:gd name="T88" fmla="*/ 20445 w 229966"/>
              <a:gd name="T89" fmla="*/ 273709 h 302124"/>
              <a:gd name="T90" fmla="*/ 42690 w 229966"/>
              <a:gd name="T91" fmla="*/ 193500 h 302124"/>
              <a:gd name="T92" fmla="*/ 16140 w 229966"/>
              <a:gd name="T93" fmla="*/ 166523 h 302124"/>
              <a:gd name="T94" fmla="*/ 353 w 229966"/>
              <a:gd name="T95" fmla="*/ 138468 h 302124"/>
              <a:gd name="T96" fmla="*/ 3941 w 229966"/>
              <a:gd name="T97" fmla="*/ 105737 h 302124"/>
              <a:gd name="T98" fmla="*/ 18651 w 229966"/>
              <a:gd name="T99" fmla="*/ 70848 h 302124"/>
              <a:gd name="T100" fmla="*/ 36949 w 229966"/>
              <a:gd name="T101" fmla="*/ 43152 h 302124"/>
              <a:gd name="T102" fmla="*/ 63500 w 229966"/>
              <a:gd name="T103" fmla="*/ 16176 h 302124"/>
              <a:gd name="T104" fmla="*/ 92203 w 229966"/>
              <a:gd name="T105" fmla="*/ 350 h 30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966" h="302124">
                <a:moveTo>
                  <a:pt x="159295" y="212203"/>
                </a:moveTo>
                <a:cubicBezTo>
                  <a:pt x="156425" y="211124"/>
                  <a:pt x="152837" y="212203"/>
                  <a:pt x="151761" y="215440"/>
                </a:cubicBezTo>
                <a:lnTo>
                  <a:pt x="148891" y="221914"/>
                </a:lnTo>
                <a:cubicBezTo>
                  <a:pt x="146738" y="226590"/>
                  <a:pt x="142791" y="229468"/>
                  <a:pt x="137768" y="230547"/>
                </a:cubicBezTo>
                <a:cubicBezTo>
                  <a:pt x="133104" y="231626"/>
                  <a:pt x="128081" y="230187"/>
                  <a:pt x="124134" y="226590"/>
                </a:cubicBezTo>
                <a:lnTo>
                  <a:pt x="119111" y="221914"/>
                </a:lnTo>
                <a:cubicBezTo>
                  <a:pt x="117317" y="220476"/>
                  <a:pt x="115165" y="219756"/>
                  <a:pt x="113012" y="220476"/>
                </a:cubicBezTo>
                <a:lnTo>
                  <a:pt x="139562" y="287377"/>
                </a:lnTo>
                <a:lnTo>
                  <a:pt x="158578" y="257163"/>
                </a:lnTo>
                <a:cubicBezTo>
                  <a:pt x="159654" y="255365"/>
                  <a:pt x="161807" y="254646"/>
                  <a:pt x="163601" y="255005"/>
                </a:cubicBezTo>
                <a:lnTo>
                  <a:pt x="198403" y="263997"/>
                </a:lnTo>
                <a:lnTo>
                  <a:pt x="178311" y="213642"/>
                </a:lnTo>
                <a:cubicBezTo>
                  <a:pt x="174364" y="215800"/>
                  <a:pt x="170418" y="216160"/>
                  <a:pt x="166112" y="214721"/>
                </a:cubicBezTo>
                <a:lnTo>
                  <a:pt x="159295" y="212203"/>
                </a:lnTo>
                <a:close/>
                <a:moveTo>
                  <a:pt x="115778" y="56272"/>
                </a:moveTo>
                <a:cubicBezTo>
                  <a:pt x="82963" y="56272"/>
                  <a:pt x="56278" y="82957"/>
                  <a:pt x="56278" y="115772"/>
                </a:cubicBezTo>
                <a:cubicBezTo>
                  <a:pt x="56278" y="148587"/>
                  <a:pt x="82963" y="175272"/>
                  <a:pt x="115778" y="175272"/>
                </a:cubicBezTo>
                <a:cubicBezTo>
                  <a:pt x="148954" y="175272"/>
                  <a:pt x="175638" y="148587"/>
                  <a:pt x="175638" y="115772"/>
                </a:cubicBezTo>
                <a:cubicBezTo>
                  <a:pt x="175638" y="82957"/>
                  <a:pt x="148954" y="56272"/>
                  <a:pt x="115778" y="56272"/>
                </a:cubicBezTo>
                <a:close/>
                <a:moveTo>
                  <a:pt x="115778" y="46896"/>
                </a:moveTo>
                <a:cubicBezTo>
                  <a:pt x="154002" y="46896"/>
                  <a:pt x="184654" y="77908"/>
                  <a:pt x="184654" y="115772"/>
                </a:cubicBezTo>
                <a:cubicBezTo>
                  <a:pt x="184654" y="153996"/>
                  <a:pt x="154002" y="184648"/>
                  <a:pt x="115778" y="184648"/>
                </a:cubicBezTo>
                <a:cubicBezTo>
                  <a:pt x="77914" y="184648"/>
                  <a:pt x="46902" y="153996"/>
                  <a:pt x="46902" y="115772"/>
                </a:cubicBezTo>
                <a:cubicBezTo>
                  <a:pt x="46902" y="77908"/>
                  <a:pt x="77914" y="46896"/>
                  <a:pt x="115778" y="46896"/>
                </a:cubicBezTo>
                <a:close/>
                <a:moveTo>
                  <a:pt x="93996" y="9342"/>
                </a:moveTo>
                <a:cubicBezTo>
                  <a:pt x="91844" y="9702"/>
                  <a:pt x="90409" y="11140"/>
                  <a:pt x="89691" y="12939"/>
                </a:cubicBezTo>
                <a:lnTo>
                  <a:pt x="86462" y="19413"/>
                </a:lnTo>
                <a:cubicBezTo>
                  <a:pt x="83233" y="26607"/>
                  <a:pt x="74981" y="30203"/>
                  <a:pt x="67088" y="27326"/>
                </a:cubicBezTo>
                <a:lnTo>
                  <a:pt x="60629" y="24808"/>
                </a:lnTo>
                <a:cubicBezTo>
                  <a:pt x="58477" y="24089"/>
                  <a:pt x="56683" y="24089"/>
                  <a:pt x="54889" y="25528"/>
                </a:cubicBezTo>
                <a:cubicBezTo>
                  <a:pt x="53454" y="26607"/>
                  <a:pt x="52377" y="28405"/>
                  <a:pt x="52377" y="30563"/>
                </a:cubicBezTo>
                <a:lnTo>
                  <a:pt x="52019" y="37757"/>
                </a:lnTo>
                <a:cubicBezTo>
                  <a:pt x="51660" y="45670"/>
                  <a:pt x="45201" y="52145"/>
                  <a:pt x="37308" y="52504"/>
                </a:cubicBezTo>
                <a:lnTo>
                  <a:pt x="30132" y="52504"/>
                </a:lnTo>
                <a:cubicBezTo>
                  <a:pt x="27980" y="52504"/>
                  <a:pt x="26186" y="53583"/>
                  <a:pt x="25109" y="55382"/>
                </a:cubicBezTo>
                <a:cubicBezTo>
                  <a:pt x="24033" y="57180"/>
                  <a:pt x="23674" y="58978"/>
                  <a:pt x="24750" y="60777"/>
                </a:cubicBezTo>
                <a:lnTo>
                  <a:pt x="27262" y="67611"/>
                </a:lnTo>
                <a:cubicBezTo>
                  <a:pt x="29773" y="75164"/>
                  <a:pt x="26186" y="83797"/>
                  <a:pt x="19010" y="86674"/>
                </a:cubicBezTo>
                <a:lnTo>
                  <a:pt x="12552" y="89911"/>
                </a:lnTo>
                <a:cubicBezTo>
                  <a:pt x="10758" y="90990"/>
                  <a:pt x="9682" y="92429"/>
                  <a:pt x="8964" y="94227"/>
                </a:cubicBezTo>
                <a:cubicBezTo>
                  <a:pt x="8605" y="96385"/>
                  <a:pt x="9323" y="98184"/>
                  <a:pt x="10758" y="99623"/>
                </a:cubicBezTo>
                <a:lnTo>
                  <a:pt x="15422" y="105018"/>
                </a:lnTo>
                <a:cubicBezTo>
                  <a:pt x="20804" y="110773"/>
                  <a:pt x="20804" y="120124"/>
                  <a:pt x="15422" y="125879"/>
                </a:cubicBezTo>
                <a:lnTo>
                  <a:pt x="10758" y="131275"/>
                </a:lnTo>
                <a:cubicBezTo>
                  <a:pt x="9323" y="132713"/>
                  <a:pt x="8605" y="134512"/>
                  <a:pt x="8964" y="136310"/>
                </a:cubicBezTo>
                <a:cubicBezTo>
                  <a:pt x="9682" y="138468"/>
                  <a:pt x="10758" y="139907"/>
                  <a:pt x="12552" y="140986"/>
                </a:cubicBezTo>
                <a:lnTo>
                  <a:pt x="19010" y="143863"/>
                </a:lnTo>
                <a:cubicBezTo>
                  <a:pt x="26186" y="147101"/>
                  <a:pt x="29773" y="155733"/>
                  <a:pt x="27262" y="162927"/>
                </a:cubicBezTo>
                <a:lnTo>
                  <a:pt x="24750" y="169761"/>
                </a:lnTo>
                <a:cubicBezTo>
                  <a:pt x="23674" y="171919"/>
                  <a:pt x="24033" y="173717"/>
                  <a:pt x="25109" y="175515"/>
                </a:cubicBezTo>
                <a:cubicBezTo>
                  <a:pt x="26186" y="177314"/>
                  <a:pt x="27980" y="178033"/>
                  <a:pt x="30132" y="178393"/>
                </a:cubicBezTo>
                <a:lnTo>
                  <a:pt x="37308" y="178393"/>
                </a:lnTo>
                <a:cubicBezTo>
                  <a:pt x="45201" y="178753"/>
                  <a:pt x="51660" y="185227"/>
                  <a:pt x="52019" y="193500"/>
                </a:cubicBezTo>
                <a:lnTo>
                  <a:pt x="52377" y="200693"/>
                </a:lnTo>
                <a:cubicBezTo>
                  <a:pt x="52377" y="202492"/>
                  <a:pt x="53454" y="204290"/>
                  <a:pt x="54889" y="205369"/>
                </a:cubicBezTo>
                <a:cubicBezTo>
                  <a:pt x="56683" y="206448"/>
                  <a:pt x="58836" y="206448"/>
                  <a:pt x="60629" y="206088"/>
                </a:cubicBezTo>
                <a:lnTo>
                  <a:pt x="67088" y="203571"/>
                </a:lnTo>
                <a:cubicBezTo>
                  <a:pt x="69240" y="202851"/>
                  <a:pt x="70675" y="202492"/>
                  <a:pt x="72469" y="202492"/>
                </a:cubicBezTo>
                <a:cubicBezTo>
                  <a:pt x="78569" y="202492"/>
                  <a:pt x="83950" y="206088"/>
                  <a:pt x="86462" y="211484"/>
                </a:cubicBezTo>
                <a:lnTo>
                  <a:pt x="89691" y="217958"/>
                </a:lnTo>
                <a:cubicBezTo>
                  <a:pt x="90409" y="219756"/>
                  <a:pt x="91844" y="221195"/>
                  <a:pt x="93996" y="221555"/>
                </a:cubicBezTo>
                <a:cubicBezTo>
                  <a:pt x="95790" y="221914"/>
                  <a:pt x="97943" y="221555"/>
                  <a:pt x="99378" y="219756"/>
                </a:cubicBezTo>
                <a:lnTo>
                  <a:pt x="104401" y="215080"/>
                </a:lnTo>
                <a:cubicBezTo>
                  <a:pt x="110501" y="209685"/>
                  <a:pt x="119470" y="209685"/>
                  <a:pt x="125570" y="215080"/>
                </a:cubicBezTo>
                <a:lnTo>
                  <a:pt x="130592" y="219756"/>
                </a:lnTo>
                <a:cubicBezTo>
                  <a:pt x="132028" y="221555"/>
                  <a:pt x="134180" y="221914"/>
                  <a:pt x="135974" y="221555"/>
                </a:cubicBezTo>
                <a:cubicBezTo>
                  <a:pt x="138127" y="221195"/>
                  <a:pt x="139562" y="219756"/>
                  <a:pt x="140280" y="217958"/>
                </a:cubicBezTo>
                <a:lnTo>
                  <a:pt x="143150" y="211484"/>
                </a:lnTo>
                <a:cubicBezTo>
                  <a:pt x="146738" y="204290"/>
                  <a:pt x="154990" y="200693"/>
                  <a:pt x="162524" y="203571"/>
                </a:cubicBezTo>
                <a:lnTo>
                  <a:pt x="169341" y="206088"/>
                </a:lnTo>
                <a:cubicBezTo>
                  <a:pt x="171135" y="206448"/>
                  <a:pt x="173288" y="206448"/>
                  <a:pt x="174723" y="205369"/>
                </a:cubicBezTo>
                <a:cubicBezTo>
                  <a:pt x="176517" y="204290"/>
                  <a:pt x="177593" y="202492"/>
                  <a:pt x="177593" y="200693"/>
                </a:cubicBezTo>
                <a:lnTo>
                  <a:pt x="177952" y="193500"/>
                </a:lnTo>
                <a:cubicBezTo>
                  <a:pt x="178311" y="185227"/>
                  <a:pt x="184769" y="178753"/>
                  <a:pt x="192662" y="178393"/>
                </a:cubicBezTo>
                <a:lnTo>
                  <a:pt x="199838" y="178393"/>
                </a:lnTo>
                <a:cubicBezTo>
                  <a:pt x="201632" y="178033"/>
                  <a:pt x="203426" y="177314"/>
                  <a:pt x="204502" y="175515"/>
                </a:cubicBezTo>
                <a:cubicBezTo>
                  <a:pt x="205579" y="173717"/>
                  <a:pt x="205937" y="171919"/>
                  <a:pt x="205220" y="169761"/>
                </a:cubicBezTo>
                <a:lnTo>
                  <a:pt x="202708" y="162927"/>
                </a:lnTo>
                <a:cubicBezTo>
                  <a:pt x="199838" y="155733"/>
                  <a:pt x="203426" y="147101"/>
                  <a:pt x="210602" y="143863"/>
                </a:cubicBezTo>
                <a:lnTo>
                  <a:pt x="217418" y="140986"/>
                </a:lnTo>
                <a:cubicBezTo>
                  <a:pt x="219212" y="139907"/>
                  <a:pt x="220289" y="138468"/>
                  <a:pt x="221006" y="136310"/>
                </a:cubicBezTo>
                <a:cubicBezTo>
                  <a:pt x="221006" y="134512"/>
                  <a:pt x="220647" y="132713"/>
                  <a:pt x="219212" y="131275"/>
                </a:cubicBezTo>
                <a:lnTo>
                  <a:pt x="214189" y="125879"/>
                </a:lnTo>
                <a:cubicBezTo>
                  <a:pt x="209166" y="120124"/>
                  <a:pt x="209166" y="110773"/>
                  <a:pt x="214189" y="105018"/>
                </a:cubicBezTo>
                <a:lnTo>
                  <a:pt x="219212" y="99623"/>
                </a:lnTo>
                <a:cubicBezTo>
                  <a:pt x="220647" y="98184"/>
                  <a:pt x="221006" y="96385"/>
                  <a:pt x="221006" y="94227"/>
                </a:cubicBezTo>
                <a:cubicBezTo>
                  <a:pt x="220289" y="92429"/>
                  <a:pt x="219212" y="90990"/>
                  <a:pt x="217418" y="89911"/>
                </a:cubicBezTo>
                <a:lnTo>
                  <a:pt x="210602" y="86674"/>
                </a:lnTo>
                <a:cubicBezTo>
                  <a:pt x="203426" y="83797"/>
                  <a:pt x="199838" y="75164"/>
                  <a:pt x="202708" y="67611"/>
                </a:cubicBezTo>
                <a:lnTo>
                  <a:pt x="205220" y="60777"/>
                </a:lnTo>
                <a:cubicBezTo>
                  <a:pt x="205937" y="58978"/>
                  <a:pt x="205579" y="57180"/>
                  <a:pt x="204502" y="55382"/>
                </a:cubicBezTo>
                <a:cubicBezTo>
                  <a:pt x="203426" y="53583"/>
                  <a:pt x="201632" y="52504"/>
                  <a:pt x="199838" y="52504"/>
                </a:cubicBezTo>
                <a:lnTo>
                  <a:pt x="192662" y="52504"/>
                </a:lnTo>
                <a:cubicBezTo>
                  <a:pt x="184769" y="52145"/>
                  <a:pt x="178311" y="45670"/>
                  <a:pt x="177952" y="37757"/>
                </a:cubicBezTo>
                <a:lnTo>
                  <a:pt x="177593" y="30563"/>
                </a:lnTo>
                <a:cubicBezTo>
                  <a:pt x="177593" y="28405"/>
                  <a:pt x="176517" y="26607"/>
                  <a:pt x="174723" y="25528"/>
                </a:cubicBezTo>
                <a:cubicBezTo>
                  <a:pt x="173288" y="24089"/>
                  <a:pt x="171135" y="24089"/>
                  <a:pt x="169341" y="24808"/>
                </a:cubicBezTo>
                <a:lnTo>
                  <a:pt x="162524" y="27326"/>
                </a:lnTo>
                <a:cubicBezTo>
                  <a:pt x="154990" y="30203"/>
                  <a:pt x="146738" y="26607"/>
                  <a:pt x="143150" y="19413"/>
                </a:cubicBezTo>
                <a:lnTo>
                  <a:pt x="140280" y="12939"/>
                </a:lnTo>
                <a:cubicBezTo>
                  <a:pt x="139562" y="11140"/>
                  <a:pt x="138127" y="9702"/>
                  <a:pt x="135974" y="9342"/>
                </a:cubicBezTo>
                <a:cubicBezTo>
                  <a:pt x="134180" y="8982"/>
                  <a:pt x="132028" y="9342"/>
                  <a:pt x="130592" y="10781"/>
                </a:cubicBezTo>
                <a:lnTo>
                  <a:pt x="125570" y="15816"/>
                </a:lnTo>
                <a:cubicBezTo>
                  <a:pt x="119470" y="21211"/>
                  <a:pt x="110501" y="21211"/>
                  <a:pt x="104401" y="15816"/>
                </a:cubicBezTo>
                <a:lnTo>
                  <a:pt x="99378" y="10781"/>
                </a:lnTo>
                <a:cubicBezTo>
                  <a:pt x="97943" y="9342"/>
                  <a:pt x="95790" y="8982"/>
                  <a:pt x="93996" y="9342"/>
                </a:cubicBezTo>
                <a:close/>
                <a:moveTo>
                  <a:pt x="92203" y="350"/>
                </a:moveTo>
                <a:cubicBezTo>
                  <a:pt x="96867" y="-729"/>
                  <a:pt x="101890" y="709"/>
                  <a:pt x="105478" y="4306"/>
                </a:cubicBezTo>
                <a:lnTo>
                  <a:pt x="110859" y="8982"/>
                </a:lnTo>
                <a:cubicBezTo>
                  <a:pt x="113012" y="11140"/>
                  <a:pt x="116600" y="11140"/>
                  <a:pt x="119111" y="8982"/>
                </a:cubicBezTo>
                <a:lnTo>
                  <a:pt x="124134" y="4306"/>
                </a:lnTo>
                <a:cubicBezTo>
                  <a:pt x="128081" y="709"/>
                  <a:pt x="133104" y="-729"/>
                  <a:pt x="137768" y="350"/>
                </a:cubicBezTo>
                <a:cubicBezTo>
                  <a:pt x="142791" y="1429"/>
                  <a:pt x="146738" y="4306"/>
                  <a:pt x="148891" y="8982"/>
                </a:cubicBezTo>
                <a:lnTo>
                  <a:pt x="151761" y="15816"/>
                </a:lnTo>
                <a:cubicBezTo>
                  <a:pt x="152837" y="18334"/>
                  <a:pt x="156425" y="19773"/>
                  <a:pt x="159295" y="18694"/>
                </a:cubicBezTo>
                <a:lnTo>
                  <a:pt x="166112" y="16176"/>
                </a:lnTo>
                <a:cubicBezTo>
                  <a:pt x="170776" y="14737"/>
                  <a:pt x="175799" y="15097"/>
                  <a:pt x="180105" y="17974"/>
                </a:cubicBezTo>
                <a:cubicBezTo>
                  <a:pt x="184051" y="20492"/>
                  <a:pt x="186563" y="25168"/>
                  <a:pt x="186563" y="30203"/>
                </a:cubicBezTo>
                <a:lnTo>
                  <a:pt x="186922" y="37397"/>
                </a:lnTo>
                <a:cubicBezTo>
                  <a:pt x="187280" y="40275"/>
                  <a:pt x="189433" y="43152"/>
                  <a:pt x="193021" y="43152"/>
                </a:cubicBezTo>
                <a:lnTo>
                  <a:pt x="200197" y="43512"/>
                </a:lnTo>
                <a:cubicBezTo>
                  <a:pt x="204861" y="43871"/>
                  <a:pt x="209525" y="46029"/>
                  <a:pt x="212037" y="50346"/>
                </a:cubicBezTo>
                <a:cubicBezTo>
                  <a:pt x="214907" y="54303"/>
                  <a:pt x="215624" y="59338"/>
                  <a:pt x="213831" y="64014"/>
                </a:cubicBezTo>
                <a:lnTo>
                  <a:pt x="211319" y="70848"/>
                </a:lnTo>
                <a:cubicBezTo>
                  <a:pt x="210243" y="74085"/>
                  <a:pt x="211678" y="77322"/>
                  <a:pt x="214548" y="78401"/>
                </a:cubicBezTo>
                <a:lnTo>
                  <a:pt x="221006" y="81638"/>
                </a:lnTo>
                <a:cubicBezTo>
                  <a:pt x="225670" y="83797"/>
                  <a:pt x="228900" y="87753"/>
                  <a:pt x="229617" y="92429"/>
                </a:cubicBezTo>
                <a:cubicBezTo>
                  <a:pt x="230693" y="97464"/>
                  <a:pt x="229258" y="102140"/>
                  <a:pt x="225670" y="105737"/>
                </a:cubicBezTo>
                <a:lnTo>
                  <a:pt x="221006" y="111492"/>
                </a:lnTo>
                <a:cubicBezTo>
                  <a:pt x="218854" y="113650"/>
                  <a:pt x="218854" y="117247"/>
                  <a:pt x="221006" y="119405"/>
                </a:cubicBezTo>
                <a:lnTo>
                  <a:pt x="225670" y="124800"/>
                </a:lnTo>
                <a:cubicBezTo>
                  <a:pt x="229258" y="128397"/>
                  <a:pt x="230693" y="133433"/>
                  <a:pt x="229617" y="138468"/>
                </a:cubicBezTo>
                <a:cubicBezTo>
                  <a:pt x="228900" y="143144"/>
                  <a:pt x="225670" y="147101"/>
                  <a:pt x="221006" y="149259"/>
                </a:cubicBezTo>
                <a:lnTo>
                  <a:pt x="214548" y="152136"/>
                </a:lnTo>
                <a:cubicBezTo>
                  <a:pt x="211678" y="153575"/>
                  <a:pt x="210243" y="157172"/>
                  <a:pt x="211319" y="160049"/>
                </a:cubicBezTo>
                <a:lnTo>
                  <a:pt x="213831" y="166523"/>
                </a:lnTo>
                <a:cubicBezTo>
                  <a:pt x="215624" y="171199"/>
                  <a:pt x="214907" y="176235"/>
                  <a:pt x="212037" y="180551"/>
                </a:cubicBezTo>
                <a:cubicBezTo>
                  <a:pt x="209525" y="184508"/>
                  <a:pt x="204861" y="187025"/>
                  <a:pt x="200197" y="187385"/>
                </a:cubicBezTo>
                <a:lnTo>
                  <a:pt x="193021" y="187745"/>
                </a:lnTo>
                <a:cubicBezTo>
                  <a:pt x="189433" y="187745"/>
                  <a:pt x="187280" y="190262"/>
                  <a:pt x="186922" y="193500"/>
                </a:cubicBezTo>
                <a:lnTo>
                  <a:pt x="186563" y="201053"/>
                </a:lnTo>
                <a:cubicBezTo>
                  <a:pt x="186563" y="202851"/>
                  <a:pt x="185845" y="204650"/>
                  <a:pt x="185128" y="206448"/>
                </a:cubicBezTo>
                <a:lnTo>
                  <a:pt x="210243" y="269033"/>
                </a:lnTo>
                <a:cubicBezTo>
                  <a:pt x="210960" y="270472"/>
                  <a:pt x="210602" y="272270"/>
                  <a:pt x="209525" y="273709"/>
                </a:cubicBezTo>
                <a:cubicBezTo>
                  <a:pt x="208090" y="275147"/>
                  <a:pt x="206655" y="275507"/>
                  <a:pt x="204861" y="275147"/>
                </a:cubicBezTo>
                <a:lnTo>
                  <a:pt x="164677" y="264717"/>
                </a:lnTo>
                <a:lnTo>
                  <a:pt x="142791" y="299965"/>
                </a:lnTo>
                <a:cubicBezTo>
                  <a:pt x="141715" y="301045"/>
                  <a:pt x="140280" y="302124"/>
                  <a:pt x="138845" y="302124"/>
                </a:cubicBezTo>
                <a:cubicBezTo>
                  <a:pt x="138486" y="302124"/>
                  <a:pt x="138486" y="302124"/>
                  <a:pt x="138486" y="302124"/>
                </a:cubicBezTo>
                <a:cubicBezTo>
                  <a:pt x="136692" y="301764"/>
                  <a:pt x="135257" y="300685"/>
                  <a:pt x="134539" y="299246"/>
                </a:cubicBezTo>
                <a:lnTo>
                  <a:pt x="105478" y="226590"/>
                </a:lnTo>
                <a:cubicBezTo>
                  <a:pt x="102607" y="229468"/>
                  <a:pt x="99019" y="230547"/>
                  <a:pt x="95073" y="230547"/>
                </a:cubicBezTo>
                <a:cubicBezTo>
                  <a:pt x="94355" y="230547"/>
                  <a:pt x="93279" y="230547"/>
                  <a:pt x="92203" y="230547"/>
                </a:cubicBezTo>
                <a:cubicBezTo>
                  <a:pt x="87180" y="229468"/>
                  <a:pt x="83233" y="226590"/>
                  <a:pt x="81080" y="221914"/>
                </a:cubicBezTo>
                <a:lnTo>
                  <a:pt x="78210" y="215440"/>
                </a:lnTo>
                <a:cubicBezTo>
                  <a:pt x="76775" y="212203"/>
                  <a:pt x="73546" y="211124"/>
                  <a:pt x="70317" y="212203"/>
                </a:cubicBezTo>
                <a:lnTo>
                  <a:pt x="63500" y="214721"/>
                </a:lnTo>
                <a:cubicBezTo>
                  <a:pt x="59553" y="216160"/>
                  <a:pt x="55248" y="215800"/>
                  <a:pt x="51660" y="213642"/>
                </a:cubicBezTo>
                <a:lnTo>
                  <a:pt x="31567" y="263997"/>
                </a:lnTo>
                <a:lnTo>
                  <a:pt x="66011" y="255005"/>
                </a:lnTo>
                <a:lnTo>
                  <a:pt x="66370" y="255005"/>
                </a:lnTo>
                <a:cubicBezTo>
                  <a:pt x="66729" y="255005"/>
                  <a:pt x="67088" y="255005"/>
                  <a:pt x="67446" y="255005"/>
                </a:cubicBezTo>
                <a:cubicBezTo>
                  <a:pt x="67805" y="255005"/>
                  <a:pt x="67805" y="255005"/>
                  <a:pt x="68164" y="255005"/>
                </a:cubicBezTo>
                <a:cubicBezTo>
                  <a:pt x="68523" y="255005"/>
                  <a:pt x="68523" y="255365"/>
                  <a:pt x="68882" y="255365"/>
                </a:cubicBezTo>
                <a:cubicBezTo>
                  <a:pt x="69240" y="255365"/>
                  <a:pt x="69599" y="255365"/>
                  <a:pt x="69599" y="255725"/>
                </a:cubicBezTo>
                <a:cubicBezTo>
                  <a:pt x="69958" y="255725"/>
                  <a:pt x="70317" y="256084"/>
                  <a:pt x="70317" y="256084"/>
                </a:cubicBezTo>
                <a:cubicBezTo>
                  <a:pt x="70675" y="256444"/>
                  <a:pt x="70675" y="256804"/>
                  <a:pt x="71034" y="256804"/>
                </a:cubicBezTo>
                <a:cubicBezTo>
                  <a:pt x="71034" y="256804"/>
                  <a:pt x="71393" y="256804"/>
                  <a:pt x="71393" y="257163"/>
                </a:cubicBezTo>
                <a:lnTo>
                  <a:pt x="90050" y="287377"/>
                </a:lnTo>
                <a:lnTo>
                  <a:pt x="101531" y="258962"/>
                </a:lnTo>
                <a:cubicBezTo>
                  <a:pt x="102248" y="256804"/>
                  <a:pt x="105119" y="255365"/>
                  <a:pt x="107630" y="256444"/>
                </a:cubicBezTo>
                <a:cubicBezTo>
                  <a:pt x="109783" y="257163"/>
                  <a:pt x="110859" y="260041"/>
                  <a:pt x="109783" y="262559"/>
                </a:cubicBezTo>
                <a:lnTo>
                  <a:pt x="95073" y="299246"/>
                </a:lnTo>
                <a:cubicBezTo>
                  <a:pt x="94714" y="300685"/>
                  <a:pt x="93279" y="301764"/>
                  <a:pt x="91485" y="302124"/>
                </a:cubicBezTo>
                <a:cubicBezTo>
                  <a:pt x="91126" y="302124"/>
                  <a:pt x="91126" y="302124"/>
                  <a:pt x="91126" y="302124"/>
                </a:cubicBezTo>
                <a:cubicBezTo>
                  <a:pt x="89332" y="302124"/>
                  <a:pt x="87897" y="301045"/>
                  <a:pt x="87180" y="299965"/>
                </a:cubicBezTo>
                <a:lnTo>
                  <a:pt x="65294" y="264717"/>
                </a:lnTo>
                <a:lnTo>
                  <a:pt x="25109" y="275147"/>
                </a:lnTo>
                <a:cubicBezTo>
                  <a:pt x="24750" y="275147"/>
                  <a:pt x="24392" y="275147"/>
                  <a:pt x="23674" y="275147"/>
                </a:cubicBezTo>
                <a:cubicBezTo>
                  <a:pt x="22598" y="275147"/>
                  <a:pt x="21163" y="274788"/>
                  <a:pt x="20445" y="273709"/>
                </a:cubicBezTo>
                <a:cubicBezTo>
                  <a:pt x="19369" y="272270"/>
                  <a:pt x="19010" y="270472"/>
                  <a:pt x="19727" y="269033"/>
                </a:cubicBezTo>
                <a:lnTo>
                  <a:pt x="44484" y="206448"/>
                </a:lnTo>
                <a:cubicBezTo>
                  <a:pt x="43766" y="204650"/>
                  <a:pt x="43049" y="202851"/>
                  <a:pt x="43049" y="201053"/>
                </a:cubicBezTo>
                <a:lnTo>
                  <a:pt x="42690" y="193500"/>
                </a:lnTo>
                <a:cubicBezTo>
                  <a:pt x="42690" y="190262"/>
                  <a:pt x="40178" y="187745"/>
                  <a:pt x="36949" y="187745"/>
                </a:cubicBezTo>
                <a:lnTo>
                  <a:pt x="29773" y="187385"/>
                </a:lnTo>
                <a:cubicBezTo>
                  <a:pt x="24750" y="187025"/>
                  <a:pt x="20445" y="184508"/>
                  <a:pt x="17575" y="180551"/>
                </a:cubicBezTo>
                <a:cubicBezTo>
                  <a:pt x="15063" y="176235"/>
                  <a:pt x="14346" y="171199"/>
                  <a:pt x="16140" y="166523"/>
                </a:cubicBezTo>
                <a:lnTo>
                  <a:pt x="18651" y="160049"/>
                </a:lnTo>
                <a:cubicBezTo>
                  <a:pt x="19727" y="157172"/>
                  <a:pt x="17934" y="153575"/>
                  <a:pt x="15422" y="152136"/>
                </a:cubicBezTo>
                <a:lnTo>
                  <a:pt x="8964" y="149259"/>
                </a:lnTo>
                <a:cubicBezTo>
                  <a:pt x="4300" y="147101"/>
                  <a:pt x="1071" y="143144"/>
                  <a:pt x="353" y="138468"/>
                </a:cubicBezTo>
                <a:cubicBezTo>
                  <a:pt x="-723" y="133433"/>
                  <a:pt x="712" y="128397"/>
                  <a:pt x="3941" y="124800"/>
                </a:cubicBezTo>
                <a:lnTo>
                  <a:pt x="8964" y="119405"/>
                </a:lnTo>
                <a:cubicBezTo>
                  <a:pt x="10758" y="117247"/>
                  <a:pt x="10758" y="113650"/>
                  <a:pt x="8964" y="111492"/>
                </a:cubicBezTo>
                <a:lnTo>
                  <a:pt x="3941" y="105737"/>
                </a:lnTo>
                <a:cubicBezTo>
                  <a:pt x="712" y="102140"/>
                  <a:pt x="-723" y="97464"/>
                  <a:pt x="353" y="92429"/>
                </a:cubicBezTo>
                <a:cubicBezTo>
                  <a:pt x="1071" y="87753"/>
                  <a:pt x="4300" y="83797"/>
                  <a:pt x="8964" y="81638"/>
                </a:cubicBezTo>
                <a:lnTo>
                  <a:pt x="15422" y="78401"/>
                </a:lnTo>
                <a:cubicBezTo>
                  <a:pt x="17934" y="77322"/>
                  <a:pt x="19727" y="74085"/>
                  <a:pt x="18651" y="70848"/>
                </a:cubicBezTo>
                <a:lnTo>
                  <a:pt x="16140" y="64014"/>
                </a:lnTo>
                <a:cubicBezTo>
                  <a:pt x="14346" y="59338"/>
                  <a:pt x="15063" y="54303"/>
                  <a:pt x="17575" y="50346"/>
                </a:cubicBezTo>
                <a:cubicBezTo>
                  <a:pt x="20445" y="46029"/>
                  <a:pt x="24750" y="43871"/>
                  <a:pt x="29773" y="43512"/>
                </a:cubicBezTo>
                <a:lnTo>
                  <a:pt x="36949" y="43152"/>
                </a:lnTo>
                <a:cubicBezTo>
                  <a:pt x="40178" y="43152"/>
                  <a:pt x="42690" y="40275"/>
                  <a:pt x="42690" y="37397"/>
                </a:cubicBezTo>
                <a:lnTo>
                  <a:pt x="43049" y="30203"/>
                </a:lnTo>
                <a:cubicBezTo>
                  <a:pt x="43407" y="25168"/>
                  <a:pt x="45919" y="20492"/>
                  <a:pt x="49866" y="17974"/>
                </a:cubicBezTo>
                <a:cubicBezTo>
                  <a:pt x="54171" y="15097"/>
                  <a:pt x="58836" y="14737"/>
                  <a:pt x="63500" y="16176"/>
                </a:cubicBezTo>
                <a:lnTo>
                  <a:pt x="70317" y="18694"/>
                </a:lnTo>
                <a:cubicBezTo>
                  <a:pt x="73546" y="19773"/>
                  <a:pt x="76775" y="18334"/>
                  <a:pt x="78210" y="15816"/>
                </a:cubicBezTo>
                <a:lnTo>
                  <a:pt x="81080" y="8982"/>
                </a:lnTo>
                <a:cubicBezTo>
                  <a:pt x="83233" y="4306"/>
                  <a:pt x="87180" y="1429"/>
                  <a:pt x="92203" y="35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69" name="Freeform 824">
            <a:extLst>
              <a:ext uri="{FF2B5EF4-FFF2-40B4-BE49-F238E27FC236}">
                <a16:creationId xmlns="" xmlns:a16="http://schemas.microsoft.com/office/drawing/2014/main" id="{011CE2A9-F0A6-4649-8695-532A6772A812}"/>
              </a:ext>
            </a:extLst>
          </p:cNvPr>
          <p:cNvSpPr>
            <a:spLocks noChangeArrowheads="1"/>
          </p:cNvSpPr>
          <p:nvPr/>
        </p:nvSpPr>
        <p:spPr bwMode="auto">
          <a:xfrm>
            <a:off x="2863459" y="4575373"/>
            <a:ext cx="464717" cy="464717"/>
          </a:xfrm>
          <a:custGeom>
            <a:avLst/>
            <a:gdLst>
              <a:gd name="T0" fmla="*/ 205352 w 303159"/>
              <a:gd name="T1" fmla="*/ 182272 h 302853"/>
              <a:gd name="T2" fmla="*/ 228389 w 303159"/>
              <a:gd name="T3" fmla="*/ 212256 h 302853"/>
              <a:gd name="T4" fmla="*/ 233429 w 303159"/>
              <a:gd name="T5" fmla="*/ 174776 h 302853"/>
              <a:gd name="T6" fmla="*/ 238108 w 303159"/>
              <a:gd name="T7" fmla="*/ 166923 h 302853"/>
              <a:gd name="T8" fmla="*/ 230909 w 303159"/>
              <a:gd name="T9" fmla="*/ 220822 h 302853"/>
              <a:gd name="T10" fmla="*/ 194554 w 303159"/>
              <a:gd name="T11" fmla="*/ 200119 h 302853"/>
              <a:gd name="T12" fmla="*/ 84575 w 303159"/>
              <a:gd name="T13" fmla="*/ 162281 h 302853"/>
              <a:gd name="T14" fmla="*/ 84215 w 303159"/>
              <a:gd name="T15" fmla="*/ 220307 h 302853"/>
              <a:gd name="T16" fmla="*/ 82415 w 303159"/>
              <a:gd name="T17" fmla="*/ 211764 h 302853"/>
              <a:gd name="T18" fmla="*/ 82775 w 303159"/>
              <a:gd name="T19" fmla="*/ 171537 h 302853"/>
              <a:gd name="T20" fmla="*/ 41400 w 303159"/>
              <a:gd name="T21" fmla="*/ 138447 h 302853"/>
              <a:gd name="T22" fmla="*/ 61319 w 303159"/>
              <a:gd name="T23" fmla="*/ 143134 h 302853"/>
              <a:gd name="T24" fmla="*/ 24740 w 303159"/>
              <a:gd name="T25" fmla="*/ 110686 h 302853"/>
              <a:gd name="T26" fmla="*/ 41400 w 303159"/>
              <a:gd name="T27" fmla="*/ 129434 h 302853"/>
              <a:gd name="T28" fmla="*/ 57697 w 303159"/>
              <a:gd name="T29" fmla="*/ 110325 h 302853"/>
              <a:gd name="T30" fmla="*/ 212911 w 303159"/>
              <a:gd name="T31" fmla="*/ 90639 h 302853"/>
              <a:gd name="T32" fmla="*/ 217951 w 303159"/>
              <a:gd name="T33" fmla="*/ 128119 h 302853"/>
              <a:gd name="T34" fmla="*/ 240988 w 303159"/>
              <a:gd name="T35" fmla="*/ 98135 h 302853"/>
              <a:gd name="T36" fmla="*/ 96791 w 303159"/>
              <a:gd name="T37" fmla="*/ 83984 h 302853"/>
              <a:gd name="T38" fmla="*/ 83033 w 303159"/>
              <a:gd name="T39" fmla="*/ 137755 h 302853"/>
              <a:gd name="T40" fmla="*/ 97497 w 303159"/>
              <a:gd name="T41" fmla="*/ 118397 h 302853"/>
              <a:gd name="T42" fmla="*/ 96791 w 303159"/>
              <a:gd name="T43" fmla="*/ 83984 h 302853"/>
              <a:gd name="T44" fmla="*/ 251786 w 303159"/>
              <a:gd name="T45" fmla="*/ 115982 h 302853"/>
              <a:gd name="T46" fmla="*/ 215431 w 303159"/>
              <a:gd name="T47" fmla="*/ 136685 h 302853"/>
              <a:gd name="T48" fmla="*/ 208232 w 303159"/>
              <a:gd name="T49" fmla="*/ 82786 h 302853"/>
              <a:gd name="T50" fmla="*/ 130348 w 303159"/>
              <a:gd name="T51" fmla="*/ 68082 h 302853"/>
              <a:gd name="T52" fmla="*/ 150938 w 303159"/>
              <a:gd name="T53" fmla="*/ 47492 h 302853"/>
              <a:gd name="T54" fmla="*/ 150938 w 303159"/>
              <a:gd name="T55" fmla="*/ 98064 h 302853"/>
              <a:gd name="T56" fmla="*/ 41400 w 303159"/>
              <a:gd name="T57" fmla="*/ 11537 h 302853"/>
              <a:gd name="T58" fmla="*/ 26551 w 303159"/>
              <a:gd name="T59" fmla="*/ 99509 h 302853"/>
              <a:gd name="T60" fmla="*/ 42124 w 303159"/>
              <a:gd name="T61" fmla="*/ 40741 h 302853"/>
              <a:gd name="T62" fmla="*/ 62043 w 303159"/>
              <a:gd name="T63" fmla="*/ 40020 h 302853"/>
              <a:gd name="T64" fmla="*/ 303159 w 303159"/>
              <a:gd name="T65" fmla="*/ 151426 h 302853"/>
              <a:gd name="T66" fmla="*/ 172668 w 303159"/>
              <a:gd name="T67" fmla="*/ 234711 h 302853"/>
              <a:gd name="T68" fmla="*/ 131214 w 303159"/>
              <a:gd name="T69" fmla="*/ 236153 h 302853"/>
              <a:gd name="T70" fmla="*/ 68132 w 303159"/>
              <a:gd name="T71" fmla="*/ 293479 h 302853"/>
              <a:gd name="T72" fmla="*/ 171587 w 303159"/>
              <a:gd name="T73" fmla="*/ 212718 h 302853"/>
              <a:gd name="T74" fmla="*/ 240076 w 303159"/>
              <a:gd name="T75" fmla="*/ 262833 h 302853"/>
              <a:gd name="T76" fmla="*/ 85434 w 303159"/>
              <a:gd name="T77" fmla="*/ 25959 h 302853"/>
              <a:gd name="T78" fmla="*/ 151761 w 303159"/>
              <a:gd name="T79" fmla="*/ 0 h 302853"/>
              <a:gd name="T80" fmla="*/ 69649 w 303159"/>
              <a:gd name="T81" fmla="*/ 35693 h 302853"/>
              <a:gd name="T82" fmla="*/ 44659 w 303159"/>
              <a:gd name="T83" fmla="*/ 301411 h 302853"/>
              <a:gd name="T84" fmla="*/ 15686 w 303159"/>
              <a:gd name="T85" fmla="*/ 109965 h 302853"/>
              <a:gd name="T86" fmla="*/ 38140 w 303159"/>
              <a:gd name="T87" fmla="*/ 1442 h 30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3159" h="302853">
                <a:moveTo>
                  <a:pt x="223350" y="171920"/>
                </a:moveTo>
                <a:cubicBezTo>
                  <a:pt x="221550" y="171920"/>
                  <a:pt x="219750" y="172277"/>
                  <a:pt x="217951" y="172634"/>
                </a:cubicBezTo>
                <a:cubicBezTo>
                  <a:pt x="212551" y="174062"/>
                  <a:pt x="208232" y="177631"/>
                  <a:pt x="205352" y="182272"/>
                </a:cubicBezTo>
                <a:cubicBezTo>
                  <a:pt x="202833" y="186912"/>
                  <a:pt x="201753" y="192623"/>
                  <a:pt x="203193" y="197977"/>
                </a:cubicBezTo>
                <a:cubicBezTo>
                  <a:pt x="204632" y="202975"/>
                  <a:pt x="208232" y="207615"/>
                  <a:pt x="212911" y="210114"/>
                </a:cubicBezTo>
                <a:cubicBezTo>
                  <a:pt x="217591" y="212969"/>
                  <a:pt x="223350" y="213683"/>
                  <a:pt x="228389" y="212256"/>
                </a:cubicBezTo>
                <a:cubicBezTo>
                  <a:pt x="233789" y="210828"/>
                  <a:pt x="238108" y="207615"/>
                  <a:pt x="240988" y="202618"/>
                </a:cubicBezTo>
                <a:cubicBezTo>
                  <a:pt x="243507" y="197977"/>
                  <a:pt x="244587" y="192266"/>
                  <a:pt x="243147" y="187269"/>
                </a:cubicBezTo>
                <a:cubicBezTo>
                  <a:pt x="241708" y="181915"/>
                  <a:pt x="238108" y="177631"/>
                  <a:pt x="233429" y="174776"/>
                </a:cubicBezTo>
                <a:cubicBezTo>
                  <a:pt x="230189" y="172991"/>
                  <a:pt x="226590" y="171920"/>
                  <a:pt x="223350" y="171920"/>
                </a:cubicBezTo>
                <a:close/>
                <a:moveTo>
                  <a:pt x="215431" y="164067"/>
                </a:moveTo>
                <a:cubicBezTo>
                  <a:pt x="223350" y="161925"/>
                  <a:pt x="231269" y="162996"/>
                  <a:pt x="238108" y="166923"/>
                </a:cubicBezTo>
                <a:cubicBezTo>
                  <a:pt x="244947" y="170849"/>
                  <a:pt x="249987" y="177274"/>
                  <a:pt x="251786" y="184770"/>
                </a:cubicBezTo>
                <a:cubicBezTo>
                  <a:pt x="253946" y="192266"/>
                  <a:pt x="252866" y="200476"/>
                  <a:pt x="248907" y="207258"/>
                </a:cubicBezTo>
                <a:cubicBezTo>
                  <a:pt x="244947" y="214040"/>
                  <a:pt x="238468" y="219038"/>
                  <a:pt x="230909" y="220822"/>
                </a:cubicBezTo>
                <a:cubicBezTo>
                  <a:pt x="228389" y="221893"/>
                  <a:pt x="225510" y="221893"/>
                  <a:pt x="223350" y="221893"/>
                </a:cubicBezTo>
                <a:cubicBezTo>
                  <a:pt x="217951" y="221893"/>
                  <a:pt x="212911" y="220822"/>
                  <a:pt x="208232" y="217967"/>
                </a:cubicBezTo>
                <a:cubicBezTo>
                  <a:pt x="201393" y="214397"/>
                  <a:pt x="196353" y="207615"/>
                  <a:pt x="194554" y="200119"/>
                </a:cubicBezTo>
                <a:cubicBezTo>
                  <a:pt x="192394" y="192623"/>
                  <a:pt x="193474" y="184770"/>
                  <a:pt x="197433" y="177631"/>
                </a:cubicBezTo>
                <a:cubicBezTo>
                  <a:pt x="201393" y="170849"/>
                  <a:pt x="207512" y="166209"/>
                  <a:pt x="215431" y="164067"/>
                </a:cubicBezTo>
                <a:close/>
                <a:moveTo>
                  <a:pt x="84575" y="162281"/>
                </a:moveTo>
                <a:cubicBezTo>
                  <a:pt x="92856" y="164061"/>
                  <a:pt x="100417" y="169401"/>
                  <a:pt x="104738" y="176521"/>
                </a:cubicBezTo>
                <a:cubicBezTo>
                  <a:pt x="112659" y="190760"/>
                  <a:pt x="107978" y="208916"/>
                  <a:pt x="93936" y="216747"/>
                </a:cubicBezTo>
                <a:cubicBezTo>
                  <a:pt x="90696" y="218527"/>
                  <a:pt x="87455" y="219595"/>
                  <a:pt x="84215" y="220307"/>
                </a:cubicBezTo>
                <a:cubicBezTo>
                  <a:pt x="83495" y="220307"/>
                  <a:pt x="83495" y="220307"/>
                  <a:pt x="83135" y="220307"/>
                </a:cubicBezTo>
                <a:cubicBezTo>
                  <a:pt x="80974" y="220307"/>
                  <a:pt x="78814" y="218883"/>
                  <a:pt x="78814" y="216747"/>
                </a:cubicBezTo>
                <a:cubicBezTo>
                  <a:pt x="78094" y="214255"/>
                  <a:pt x="79894" y="212120"/>
                  <a:pt x="82415" y="211764"/>
                </a:cubicBezTo>
                <a:cubicBezTo>
                  <a:pt x="84575" y="211052"/>
                  <a:pt x="87095" y="210340"/>
                  <a:pt x="89256" y="208916"/>
                </a:cubicBezTo>
                <a:cubicBezTo>
                  <a:pt x="98977" y="203220"/>
                  <a:pt x="102578" y="190760"/>
                  <a:pt x="96817" y="181149"/>
                </a:cubicBezTo>
                <a:cubicBezTo>
                  <a:pt x="93936" y="176165"/>
                  <a:pt x="88896" y="172605"/>
                  <a:pt x="82775" y="171537"/>
                </a:cubicBezTo>
                <a:cubicBezTo>
                  <a:pt x="80254" y="170825"/>
                  <a:pt x="78454" y="168689"/>
                  <a:pt x="79174" y="165841"/>
                </a:cubicBezTo>
                <a:cubicBezTo>
                  <a:pt x="79534" y="163705"/>
                  <a:pt x="82055" y="161925"/>
                  <a:pt x="84575" y="162281"/>
                </a:cubicBezTo>
                <a:close/>
                <a:moveTo>
                  <a:pt x="41400" y="138447"/>
                </a:moveTo>
                <a:cubicBezTo>
                  <a:pt x="28362" y="138447"/>
                  <a:pt x="21843" y="141692"/>
                  <a:pt x="21481" y="143134"/>
                </a:cubicBezTo>
                <a:cubicBezTo>
                  <a:pt x="17497" y="185678"/>
                  <a:pt x="15686" y="259949"/>
                  <a:pt x="41400" y="291676"/>
                </a:cubicBezTo>
                <a:cubicBezTo>
                  <a:pt x="67114" y="259949"/>
                  <a:pt x="65303" y="185678"/>
                  <a:pt x="61319" y="143134"/>
                </a:cubicBezTo>
                <a:cubicBezTo>
                  <a:pt x="60595" y="141692"/>
                  <a:pt x="54076" y="138447"/>
                  <a:pt x="41400" y="138447"/>
                </a:cubicBezTo>
                <a:close/>
                <a:moveTo>
                  <a:pt x="41400" y="107080"/>
                </a:moveTo>
                <a:cubicBezTo>
                  <a:pt x="31259" y="107080"/>
                  <a:pt x="25465" y="109243"/>
                  <a:pt x="24740" y="110686"/>
                </a:cubicBezTo>
                <a:cubicBezTo>
                  <a:pt x="24740" y="111046"/>
                  <a:pt x="25102" y="110686"/>
                  <a:pt x="25102" y="111046"/>
                </a:cubicBezTo>
                <a:cubicBezTo>
                  <a:pt x="24740" y="111407"/>
                  <a:pt x="23654" y="119339"/>
                  <a:pt x="22205" y="131957"/>
                </a:cubicBezTo>
                <a:cubicBezTo>
                  <a:pt x="27638" y="130155"/>
                  <a:pt x="34519" y="129434"/>
                  <a:pt x="41400" y="129434"/>
                </a:cubicBezTo>
                <a:cubicBezTo>
                  <a:pt x="47919" y="129434"/>
                  <a:pt x="54800" y="130155"/>
                  <a:pt x="60233" y="131957"/>
                </a:cubicBezTo>
                <a:cubicBezTo>
                  <a:pt x="58784" y="119339"/>
                  <a:pt x="57697" y="111407"/>
                  <a:pt x="57697" y="111046"/>
                </a:cubicBezTo>
                <a:cubicBezTo>
                  <a:pt x="57697" y="110686"/>
                  <a:pt x="57697" y="110325"/>
                  <a:pt x="57697" y="110325"/>
                </a:cubicBezTo>
                <a:cubicBezTo>
                  <a:pt x="56973" y="109243"/>
                  <a:pt x="51178" y="107080"/>
                  <a:pt x="41400" y="107080"/>
                </a:cubicBezTo>
                <a:close/>
                <a:moveTo>
                  <a:pt x="223350" y="87783"/>
                </a:moveTo>
                <a:cubicBezTo>
                  <a:pt x="219750" y="87783"/>
                  <a:pt x="216151" y="88854"/>
                  <a:pt x="212911" y="90639"/>
                </a:cubicBezTo>
                <a:cubicBezTo>
                  <a:pt x="208232" y="93137"/>
                  <a:pt x="204632" y="97778"/>
                  <a:pt x="203193" y="103132"/>
                </a:cubicBezTo>
                <a:cubicBezTo>
                  <a:pt x="201753" y="108486"/>
                  <a:pt x="202833" y="113840"/>
                  <a:pt x="205352" y="118481"/>
                </a:cubicBezTo>
                <a:cubicBezTo>
                  <a:pt x="208232" y="123121"/>
                  <a:pt x="212551" y="126691"/>
                  <a:pt x="217951" y="128119"/>
                </a:cubicBezTo>
                <a:cubicBezTo>
                  <a:pt x="223350" y="129546"/>
                  <a:pt x="228749" y="128832"/>
                  <a:pt x="233429" y="125977"/>
                </a:cubicBezTo>
                <a:cubicBezTo>
                  <a:pt x="238108" y="123121"/>
                  <a:pt x="241708" y="118838"/>
                  <a:pt x="243147" y="113484"/>
                </a:cubicBezTo>
                <a:cubicBezTo>
                  <a:pt x="244587" y="108486"/>
                  <a:pt x="243507" y="103132"/>
                  <a:pt x="240988" y="98135"/>
                </a:cubicBezTo>
                <a:cubicBezTo>
                  <a:pt x="238108" y="93494"/>
                  <a:pt x="233789" y="89925"/>
                  <a:pt x="228389" y="88854"/>
                </a:cubicBezTo>
                <a:cubicBezTo>
                  <a:pt x="226590" y="88140"/>
                  <a:pt x="224790" y="87783"/>
                  <a:pt x="223350" y="87783"/>
                </a:cubicBezTo>
                <a:close/>
                <a:moveTo>
                  <a:pt x="96791" y="83984"/>
                </a:moveTo>
                <a:cubicBezTo>
                  <a:pt x="109138" y="92946"/>
                  <a:pt x="112666" y="109794"/>
                  <a:pt x="105258" y="123057"/>
                </a:cubicBezTo>
                <a:cubicBezTo>
                  <a:pt x="100672" y="131302"/>
                  <a:pt x="92558" y="136321"/>
                  <a:pt x="83386" y="137755"/>
                </a:cubicBezTo>
                <a:cubicBezTo>
                  <a:pt x="83033" y="137755"/>
                  <a:pt x="83033" y="137755"/>
                  <a:pt x="83033" y="137755"/>
                </a:cubicBezTo>
                <a:cubicBezTo>
                  <a:pt x="80563" y="137755"/>
                  <a:pt x="78447" y="135962"/>
                  <a:pt x="78447" y="133812"/>
                </a:cubicBezTo>
                <a:cubicBezTo>
                  <a:pt x="78094" y="131302"/>
                  <a:pt x="79858" y="128793"/>
                  <a:pt x="82327" y="128793"/>
                </a:cubicBezTo>
                <a:cubicBezTo>
                  <a:pt x="88677" y="127718"/>
                  <a:pt x="93969" y="124133"/>
                  <a:pt x="97497" y="118397"/>
                </a:cubicBezTo>
                <a:cubicBezTo>
                  <a:pt x="102436" y="109436"/>
                  <a:pt x="100319" y="97606"/>
                  <a:pt x="91500" y="91512"/>
                </a:cubicBezTo>
                <a:cubicBezTo>
                  <a:pt x="89736" y="90078"/>
                  <a:pt x="89030" y="87210"/>
                  <a:pt x="90441" y="85060"/>
                </a:cubicBezTo>
                <a:cubicBezTo>
                  <a:pt x="92205" y="83267"/>
                  <a:pt x="95027" y="82550"/>
                  <a:pt x="96791" y="83984"/>
                </a:cubicBezTo>
                <a:close/>
                <a:moveTo>
                  <a:pt x="230909" y="79930"/>
                </a:moveTo>
                <a:cubicBezTo>
                  <a:pt x="238468" y="82072"/>
                  <a:pt x="244947" y="86712"/>
                  <a:pt x="248907" y="93494"/>
                </a:cubicBezTo>
                <a:cubicBezTo>
                  <a:pt x="252866" y="100276"/>
                  <a:pt x="253946" y="108486"/>
                  <a:pt x="251786" y="115982"/>
                </a:cubicBezTo>
                <a:cubicBezTo>
                  <a:pt x="249987" y="123835"/>
                  <a:pt x="244947" y="129903"/>
                  <a:pt x="238108" y="133830"/>
                </a:cubicBezTo>
                <a:cubicBezTo>
                  <a:pt x="233429" y="136328"/>
                  <a:pt x="228389" y="137756"/>
                  <a:pt x="223350" y="137756"/>
                </a:cubicBezTo>
                <a:cubicBezTo>
                  <a:pt x="220470" y="137756"/>
                  <a:pt x="217951" y="137399"/>
                  <a:pt x="215431" y="136685"/>
                </a:cubicBezTo>
                <a:cubicBezTo>
                  <a:pt x="207512" y="134901"/>
                  <a:pt x="201393" y="129903"/>
                  <a:pt x="197433" y="123121"/>
                </a:cubicBezTo>
                <a:cubicBezTo>
                  <a:pt x="193474" y="116339"/>
                  <a:pt x="192394" y="108486"/>
                  <a:pt x="194554" y="100633"/>
                </a:cubicBezTo>
                <a:cubicBezTo>
                  <a:pt x="196353" y="93137"/>
                  <a:pt x="201393" y="86712"/>
                  <a:pt x="208232" y="82786"/>
                </a:cubicBezTo>
                <a:cubicBezTo>
                  <a:pt x="215071" y="78859"/>
                  <a:pt x="223350" y="77788"/>
                  <a:pt x="230909" y="79930"/>
                </a:cubicBezTo>
                <a:close/>
                <a:moveTo>
                  <a:pt x="150938" y="47492"/>
                </a:moveTo>
                <a:cubicBezTo>
                  <a:pt x="139740" y="47492"/>
                  <a:pt x="130348" y="56522"/>
                  <a:pt x="130348" y="68082"/>
                </a:cubicBezTo>
                <a:cubicBezTo>
                  <a:pt x="130348" y="79641"/>
                  <a:pt x="139740" y="89033"/>
                  <a:pt x="150938" y="89033"/>
                </a:cubicBezTo>
                <a:cubicBezTo>
                  <a:pt x="162497" y="89033"/>
                  <a:pt x="171889" y="79641"/>
                  <a:pt x="171889" y="68082"/>
                </a:cubicBezTo>
                <a:cubicBezTo>
                  <a:pt x="171889" y="56522"/>
                  <a:pt x="162497" y="47492"/>
                  <a:pt x="150938" y="47492"/>
                </a:cubicBezTo>
                <a:close/>
                <a:moveTo>
                  <a:pt x="150938" y="38100"/>
                </a:moveTo>
                <a:cubicBezTo>
                  <a:pt x="167554" y="38100"/>
                  <a:pt x="180920" y="51465"/>
                  <a:pt x="180920" y="68082"/>
                </a:cubicBezTo>
                <a:cubicBezTo>
                  <a:pt x="180920" y="84699"/>
                  <a:pt x="167554" y="98064"/>
                  <a:pt x="150938" y="98064"/>
                </a:cubicBezTo>
                <a:cubicBezTo>
                  <a:pt x="134321" y="98064"/>
                  <a:pt x="120956" y="84699"/>
                  <a:pt x="120956" y="68082"/>
                </a:cubicBezTo>
                <a:cubicBezTo>
                  <a:pt x="120956" y="51465"/>
                  <a:pt x="134321" y="38100"/>
                  <a:pt x="150938" y="38100"/>
                </a:cubicBezTo>
                <a:close/>
                <a:moveTo>
                  <a:pt x="41400" y="11537"/>
                </a:moveTo>
                <a:cubicBezTo>
                  <a:pt x="33794" y="20190"/>
                  <a:pt x="16410" y="41822"/>
                  <a:pt x="10616" y="63815"/>
                </a:cubicBezTo>
                <a:cubicBezTo>
                  <a:pt x="6632" y="80040"/>
                  <a:pt x="9891" y="92659"/>
                  <a:pt x="21481" y="102033"/>
                </a:cubicBezTo>
                <a:cubicBezTo>
                  <a:pt x="22929" y="101312"/>
                  <a:pt x="24740" y="100230"/>
                  <a:pt x="26551" y="99509"/>
                </a:cubicBezTo>
                <a:cubicBezTo>
                  <a:pt x="24378" y="90135"/>
                  <a:pt x="21481" y="67420"/>
                  <a:pt x="33432" y="37496"/>
                </a:cubicBezTo>
                <a:cubicBezTo>
                  <a:pt x="34519" y="34972"/>
                  <a:pt x="37416" y="33890"/>
                  <a:pt x="39589" y="34972"/>
                </a:cubicBezTo>
                <a:cubicBezTo>
                  <a:pt x="42124" y="35693"/>
                  <a:pt x="42849" y="38577"/>
                  <a:pt x="42124" y="40741"/>
                </a:cubicBezTo>
                <a:cubicBezTo>
                  <a:pt x="30535" y="69223"/>
                  <a:pt x="33794" y="90495"/>
                  <a:pt x="35605" y="98067"/>
                </a:cubicBezTo>
                <a:cubicBezTo>
                  <a:pt x="45022" y="97346"/>
                  <a:pt x="55887" y="98427"/>
                  <a:pt x="61319" y="102033"/>
                </a:cubicBezTo>
                <a:cubicBezTo>
                  <a:pt x="77617" y="88332"/>
                  <a:pt x="77617" y="67781"/>
                  <a:pt x="62043" y="40020"/>
                </a:cubicBezTo>
                <a:cubicBezTo>
                  <a:pt x="54800" y="27401"/>
                  <a:pt x="46108" y="16945"/>
                  <a:pt x="41400" y="11537"/>
                </a:cubicBezTo>
                <a:close/>
                <a:moveTo>
                  <a:pt x="151761" y="0"/>
                </a:moveTo>
                <a:cubicBezTo>
                  <a:pt x="235390" y="0"/>
                  <a:pt x="303159" y="67781"/>
                  <a:pt x="303159" y="151426"/>
                </a:cubicBezTo>
                <a:cubicBezTo>
                  <a:pt x="303159" y="197575"/>
                  <a:pt x="282251" y="240840"/>
                  <a:pt x="245483" y="270044"/>
                </a:cubicBezTo>
                <a:cubicBezTo>
                  <a:pt x="231785" y="280860"/>
                  <a:pt x="213762" y="283023"/>
                  <a:pt x="197901" y="275452"/>
                </a:cubicBezTo>
                <a:cubicBezTo>
                  <a:pt x="182401" y="267880"/>
                  <a:pt x="172668" y="252377"/>
                  <a:pt x="172668" y="234711"/>
                </a:cubicBezTo>
                <a:cubicBezTo>
                  <a:pt x="172668" y="228942"/>
                  <a:pt x="170145" y="223534"/>
                  <a:pt x="165459" y="219568"/>
                </a:cubicBezTo>
                <a:cubicBezTo>
                  <a:pt x="161494" y="215602"/>
                  <a:pt x="155726" y="213800"/>
                  <a:pt x="149598" y="214160"/>
                </a:cubicBezTo>
                <a:cubicBezTo>
                  <a:pt x="139144" y="215242"/>
                  <a:pt x="131214" y="224976"/>
                  <a:pt x="131214" y="236153"/>
                </a:cubicBezTo>
                <a:cubicBezTo>
                  <a:pt x="131214" y="271125"/>
                  <a:pt x="103818" y="300329"/>
                  <a:pt x="68492" y="302853"/>
                </a:cubicBezTo>
                <a:cubicBezTo>
                  <a:pt x="65969" y="302853"/>
                  <a:pt x="64166" y="300689"/>
                  <a:pt x="63806" y="298526"/>
                </a:cubicBezTo>
                <a:cubicBezTo>
                  <a:pt x="63806" y="296002"/>
                  <a:pt x="65608" y="293479"/>
                  <a:pt x="68132" y="293479"/>
                </a:cubicBezTo>
                <a:cubicBezTo>
                  <a:pt x="98411" y="291676"/>
                  <a:pt x="121842" y="266438"/>
                  <a:pt x="121842" y="236153"/>
                </a:cubicBezTo>
                <a:cubicBezTo>
                  <a:pt x="121842" y="220289"/>
                  <a:pt x="133737" y="206589"/>
                  <a:pt x="148877" y="205147"/>
                </a:cubicBezTo>
                <a:cubicBezTo>
                  <a:pt x="157168" y="204426"/>
                  <a:pt x="165459" y="206949"/>
                  <a:pt x="171587" y="212718"/>
                </a:cubicBezTo>
                <a:cubicBezTo>
                  <a:pt x="178075" y="218487"/>
                  <a:pt x="181680" y="226419"/>
                  <a:pt x="181680" y="234711"/>
                </a:cubicBezTo>
                <a:cubicBezTo>
                  <a:pt x="181680" y="248772"/>
                  <a:pt x="189250" y="261030"/>
                  <a:pt x="201866" y="267159"/>
                </a:cubicBezTo>
                <a:cubicBezTo>
                  <a:pt x="214483" y="273289"/>
                  <a:pt x="229262" y="271486"/>
                  <a:pt x="240076" y="262833"/>
                </a:cubicBezTo>
                <a:cubicBezTo>
                  <a:pt x="274321" y="235793"/>
                  <a:pt x="294147" y="195052"/>
                  <a:pt x="294147" y="151426"/>
                </a:cubicBezTo>
                <a:cubicBezTo>
                  <a:pt x="294147" y="72829"/>
                  <a:pt x="229983" y="9374"/>
                  <a:pt x="151761" y="9374"/>
                </a:cubicBezTo>
                <a:cubicBezTo>
                  <a:pt x="128691" y="9374"/>
                  <a:pt x="105621" y="14782"/>
                  <a:pt x="85434" y="25959"/>
                </a:cubicBezTo>
                <a:cubicBezTo>
                  <a:pt x="82911" y="27040"/>
                  <a:pt x="80388" y="26319"/>
                  <a:pt x="78946" y="24156"/>
                </a:cubicBezTo>
                <a:cubicBezTo>
                  <a:pt x="77864" y="21632"/>
                  <a:pt x="78946" y="19108"/>
                  <a:pt x="80748" y="17666"/>
                </a:cubicBezTo>
                <a:cubicBezTo>
                  <a:pt x="102737" y="6489"/>
                  <a:pt x="127249" y="0"/>
                  <a:pt x="151761" y="0"/>
                </a:cubicBezTo>
                <a:close/>
                <a:moveTo>
                  <a:pt x="41400" y="0"/>
                </a:moveTo>
                <a:cubicBezTo>
                  <a:pt x="42486" y="0"/>
                  <a:pt x="43573" y="360"/>
                  <a:pt x="44659" y="1442"/>
                </a:cubicBezTo>
                <a:cubicBezTo>
                  <a:pt x="45022" y="2163"/>
                  <a:pt x="58784" y="16585"/>
                  <a:pt x="69649" y="35693"/>
                </a:cubicBezTo>
                <a:cubicBezTo>
                  <a:pt x="88119" y="67420"/>
                  <a:pt x="87033" y="93019"/>
                  <a:pt x="66752" y="109243"/>
                </a:cubicBezTo>
                <a:cubicBezTo>
                  <a:pt x="66752" y="109604"/>
                  <a:pt x="66752" y="109604"/>
                  <a:pt x="66752" y="109965"/>
                </a:cubicBezTo>
                <a:cubicBezTo>
                  <a:pt x="68200" y="118978"/>
                  <a:pt x="88844" y="257425"/>
                  <a:pt x="44659" y="301411"/>
                </a:cubicBezTo>
                <a:cubicBezTo>
                  <a:pt x="43573" y="302492"/>
                  <a:pt x="42486" y="302853"/>
                  <a:pt x="41400" y="302853"/>
                </a:cubicBezTo>
                <a:cubicBezTo>
                  <a:pt x="39951" y="302853"/>
                  <a:pt x="38865" y="302492"/>
                  <a:pt x="38140" y="301411"/>
                </a:cubicBezTo>
                <a:cubicBezTo>
                  <a:pt x="-6044" y="257425"/>
                  <a:pt x="14237" y="118978"/>
                  <a:pt x="15686" y="109965"/>
                </a:cubicBezTo>
                <a:cubicBezTo>
                  <a:pt x="15686" y="109604"/>
                  <a:pt x="15686" y="109604"/>
                  <a:pt x="15686" y="109243"/>
                </a:cubicBezTo>
                <a:cubicBezTo>
                  <a:pt x="1924" y="97706"/>
                  <a:pt x="-3147" y="81482"/>
                  <a:pt x="1924" y="61652"/>
                </a:cubicBezTo>
                <a:cubicBezTo>
                  <a:pt x="9167" y="31367"/>
                  <a:pt x="36692" y="2884"/>
                  <a:pt x="38140" y="1442"/>
                </a:cubicBezTo>
                <a:cubicBezTo>
                  <a:pt x="38865" y="360"/>
                  <a:pt x="39951" y="0"/>
                  <a:pt x="41400" y="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70" name="TextBox 69">
            <a:extLst>
              <a:ext uri="{FF2B5EF4-FFF2-40B4-BE49-F238E27FC236}">
                <a16:creationId xmlns="" xmlns:a16="http://schemas.microsoft.com/office/drawing/2014/main" id="{FBC57848-F5C5-0542-A58A-4F9C2156A3A8}"/>
              </a:ext>
            </a:extLst>
          </p:cNvPr>
          <p:cNvSpPr txBox="1"/>
          <p:nvPr/>
        </p:nvSpPr>
        <p:spPr>
          <a:xfrm>
            <a:off x="8718231" y="5042566"/>
            <a:ext cx="2307298" cy="492443"/>
          </a:xfrm>
          <a:prstGeom prst="rect">
            <a:avLst/>
          </a:prstGeom>
          <a:noFill/>
        </p:spPr>
        <p:txBody>
          <a:bodyPr wrap="none" rtlCol="0" anchor="ctr" anchorCtr="0">
            <a:spAutoFit/>
          </a:bodyPr>
          <a:lstStyle/>
          <a:p>
            <a:pPr algn="ctr"/>
            <a:r>
              <a:rPr lang="en-US" sz="1300" b="1" dirty="0">
                <a:solidFill>
                  <a:srgbClr val="002060"/>
                </a:solidFill>
                <a:latin typeface="Garamond" panose="02020404030301010803" pitchFamily="18" charset="0"/>
                <a:ea typeface="League Spartan" charset="0"/>
                <a:cs typeface="Poppins" pitchFamily="2" charset="77"/>
              </a:rPr>
              <a:t>Remarkable improvement in </a:t>
            </a:r>
          </a:p>
          <a:p>
            <a:pPr algn="ctr"/>
            <a:r>
              <a:rPr lang="en-US" sz="1300" b="1" dirty="0">
                <a:solidFill>
                  <a:srgbClr val="002060"/>
                </a:solidFill>
                <a:latin typeface="Garamond" panose="02020404030301010803" pitchFamily="18" charset="0"/>
                <a:ea typeface="League Spartan" charset="0"/>
                <a:cs typeface="Poppins" pitchFamily="2" charset="77"/>
              </a:rPr>
              <a:t>Staff Welfare, Promotions etc.</a:t>
            </a:r>
          </a:p>
        </p:txBody>
      </p:sp>
      <p:sp>
        <p:nvSpPr>
          <p:cNvPr id="71" name="TextBox 70">
            <a:extLst>
              <a:ext uri="{FF2B5EF4-FFF2-40B4-BE49-F238E27FC236}">
                <a16:creationId xmlns="" xmlns:a16="http://schemas.microsoft.com/office/drawing/2014/main" id="{3C3968EE-AA6F-2F45-AA06-8EEC5486311C}"/>
              </a:ext>
            </a:extLst>
          </p:cNvPr>
          <p:cNvSpPr txBox="1"/>
          <p:nvPr/>
        </p:nvSpPr>
        <p:spPr>
          <a:xfrm>
            <a:off x="7663229" y="1490042"/>
            <a:ext cx="3667864" cy="692497"/>
          </a:xfrm>
          <a:prstGeom prst="rect">
            <a:avLst/>
          </a:prstGeom>
          <a:noFill/>
        </p:spPr>
        <p:txBody>
          <a:bodyPr wrap="none" rtlCol="0" anchor="ctr" anchorCtr="0">
            <a:spAutoFit/>
          </a:bodyPr>
          <a:lstStyle/>
          <a:p>
            <a:r>
              <a:rPr lang="en-US" sz="1300" b="1" dirty="0">
                <a:solidFill>
                  <a:srgbClr val="002060"/>
                </a:solidFill>
                <a:latin typeface="Garamond" panose="02020404030301010803" pitchFamily="18" charset="0"/>
                <a:ea typeface="League Spartan" charset="0"/>
                <a:cs typeface="Poppins" pitchFamily="2" charset="77"/>
              </a:rPr>
              <a:t>Implementation of Executive Order 001(EO001). </a:t>
            </a:r>
          </a:p>
          <a:p>
            <a:r>
              <a:rPr lang="en-GB" sz="1300" b="1" dirty="0">
                <a:solidFill>
                  <a:srgbClr val="002060"/>
                </a:solidFill>
                <a:latin typeface="Garamond" panose="02020404030301010803" pitchFamily="18" charset="0"/>
                <a:ea typeface="League Spartan" charset="0"/>
                <a:cs typeface="Poppins" pitchFamily="2" charset="77"/>
              </a:rPr>
              <a:t>Service delivery timelines are published </a:t>
            </a:r>
          </a:p>
          <a:p>
            <a:r>
              <a:rPr lang="en-GB" sz="1300" b="1" dirty="0">
                <a:solidFill>
                  <a:srgbClr val="002060"/>
                </a:solidFill>
                <a:latin typeface="Garamond" panose="02020404030301010803" pitchFamily="18" charset="0"/>
                <a:ea typeface="League Spartan" charset="0"/>
                <a:cs typeface="Poppins" pitchFamily="2" charset="77"/>
              </a:rPr>
              <a:t>on the Commission website</a:t>
            </a:r>
            <a:endParaRPr lang="en-US" sz="1300" b="1" dirty="0">
              <a:solidFill>
                <a:srgbClr val="002060"/>
              </a:solidFill>
              <a:latin typeface="Garamond" panose="02020404030301010803" pitchFamily="18" charset="0"/>
              <a:ea typeface="League Spartan" charset="0"/>
              <a:cs typeface="Poppins" pitchFamily="2" charset="77"/>
            </a:endParaRPr>
          </a:p>
        </p:txBody>
      </p:sp>
      <p:sp>
        <p:nvSpPr>
          <p:cNvPr id="72" name="TextBox 71">
            <a:extLst>
              <a:ext uri="{FF2B5EF4-FFF2-40B4-BE49-F238E27FC236}">
                <a16:creationId xmlns="" xmlns:a16="http://schemas.microsoft.com/office/drawing/2014/main" id="{57CD1726-7159-0440-BF22-D6B06D719E31}"/>
              </a:ext>
            </a:extLst>
          </p:cNvPr>
          <p:cNvSpPr txBox="1"/>
          <p:nvPr/>
        </p:nvSpPr>
        <p:spPr>
          <a:xfrm>
            <a:off x="4999454" y="4960761"/>
            <a:ext cx="1829925" cy="492443"/>
          </a:xfrm>
          <a:prstGeom prst="rect">
            <a:avLst/>
          </a:prstGeom>
          <a:noFill/>
        </p:spPr>
        <p:txBody>
          <a:bodyPr wrap="non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GB" b="1" dirty="0">
                <a:latin typeface="Garamond" panose="02020404030301010803" pitchFamily="18" charset="0"/>
              </a:rPr>
              <a:t>Issuance of various</a:t>
            </a:r>
          </a:p>
          <a:p>
            <a:pPr algn="l"/>
            <a:r>
              <a:rPr lang="en-GB" b="1" dirty="0">
                <a:latin typeface="Garamond" panose="02020404030301010803" pitchFamily="18" charset="0"/>
              </a:rPr>
              <a:t>Subsidiary Legislations</a:t>
            </a:r>
            <a:endParaRPr lang="en-US" b="1" dirty="0">
              <a:latin typeface="Garamond" panose="02020404030301010803" pitchFamily="18" charset="0"/>
            </a:endParaRPr>
          </a:p>
        </p:txBody>
      </p:sp>
      <p:sp>
        <p:nvSpPr>
          <p:cNvPr id="73" name="TextBox 72">
            <a:extLst>
              <a:ext uri="{FF2B5EF4-FFF2-40B4-BE49-F238E27FC236}">
                <a16:creationId xmlns="" xmlns:a16="http://schemas.microsoft.com/office/drawing/2014/main" id="{AD7C27BA-942F-B74A-B564-44DBE8E78F8C}"/>
              </a:ext>
            </a:extLst>
          </p:cNvPr>
          <p:cNvSpPr txBox="1"/>
          <p:nvPr/>
        </p:nvSpPr>
        <p:spPr>
          <a:xfrm>
            <a:off x="703584" y="3611711"/>
            <a:ext cx="2644956" cy="692497"/>
          </a:xfrm>
          <a:prstGeom prst="rect">
            <a:avLst/>
          </a:prstGeom>
          <a:noFill/>
        </p:spPr>
        <p:txBody>
          <a:bodyPr wrap="non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Leadership role of the</a:t>
            </a:r>
          </a:p>
          <a:p>
            <a:pPr algn="l"/>
            <a:r>
              <a:rPr lang="en-US" b="1" dirty="0">
                <a:latin typeface="Garamond" panose="02020404030301010803" pitchFamily="18" charset="0"/>
              </a:rPr>
              <a:t>Commission in ITU study Groups</a:t>
            </a:r>
          </a:p>
          <a:p>
            <a:pPr algn="l"/>
            <a:r>
              <a:rPr lang="en-US" b="1" dirty="0">
                <a:latin typeface="Garamond" panose="02020404030301010803" pitchFamily="18" charset="0"/>
              </a:rPr>
              <a:t>&amp; other fora's e.g. CTO, WATRA   </a:t>
            </a:r>
          </a:p>
        </p:txBody>
      </p:sp>
      <p:sp>
        <p:nvSpPr>
          <p:cNvPr id="74" name="TextBox 73">
            <a:extLst>
              <a:ext uri="{FF2B5EF4-FFF2-40B4-BE49-F238E27FC236}">
                <a16:creationId xmlns="" xmlns:a16="http://schemas.microsoft.com/office/drawing/2014/main" id="{57CD1726-7159-0440-BF22-D6B06D719E31}"/>
              </a:ext>
            </a:extLst>
          </p:cNvPr>
          <p:cNvSpPr txBox="1"/>
          <p:nvPr/>
        </p:nvSpPr>
        <p:spPr>
          <a:xfrm>
            <a:off x="1057984" y="5431007"/>
            <a:ext cx="2791663" cy="492443"/>
          </a:xfrm>
          <a:prstGeom prst="rect">
            <a:avLst/>
          </a:prstGeom>
          <a:noFill/>
        </p:spPr>
        <p:txBody>
          <a:bodyPr wrap="non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US" b="1" dirty="0">
                <a:latin typeface="Garamond" panose="02020404030301010803" pitchFamily="18" charset="0"/>
              </a:rPr>
              <a:t>Trainings, Workshops &amp; Conference </a:t>
            </a:r>
          </a:p>
          <a:p>
            <a:pPr algn="l"/>
            <a:r>
              <a:rPr lang="en-US" b="1" dirty="0">
                <a:latin typeface="Garamond" panose="02020404030301010803" pitchFamily="18" charset="0"/>
              </a:rPr>
              <a:t>participation by Staff &amp; Mgt.</a:t>
            </a:r>
          </a:p>
        </p:txBody>
      </p:sp>
      <p:sp>
        <p:nvSpPr>
          <p:cNvPr id="77" name="TextBox 76">
            <a:extLst>
              <a:ext uri="{FF2B5EF4-FFF2-40B4-BE49-F238E27FC236}">
                <a16:creationId xmlns="" xmlns:a16="http://schemas.microsoft.com/office/drawing/2014/main" id="{60179CB0-613D-B04D-A336-CD8E6B4EE9BA}"/>
              </a:ext>
            </a:extLst>
          </p:cNvPr>
          <p:cNvSpPr txBox="1"/>
          <p:nvPr/>
        </p:nvSpPr>
        <p:spPr>
          <a:xfrm>
            <a:off x="2398960" y="1330234"/>
            <a:ext cx="3014824" cy="692497"/>
          </a:xfrm>
          <a:prstGeom prst="rect">
            <a:avLst/>
          </a:prstGeom>
          <a:noFill/>
        </p:spPr>
        <p:txBody>
          <a:bodyPr wrap="square" rtlCol="0" anchor="ctr" anchorCtr="0">
            <a:spAutoFit/>
          </a:bodyPr>
          <a:lstStyle/>
          <a:p>
            <a:r>
              <a:rPr lang="en-US" sz="1300" b="1" u="sng" dirty="0">
                <a:solidFill>
                  <a:srgbClr val="002060"/>
                </a:solidFill>
                <a:latin typeface="Garamond" panose="02020404030301010803" pitchFamily="18" charset="0"/>
                <a:ea typeface="League Spartan" charset="0"/>
                <a:cs typeface="Poppins" pitchFamily="2" charset="77"/>
              </a:rPr>
              <a:t>Remittances (2015 – 2020)</a:t>
            </a:r>
          </a:p>
          <a:p>
            <a:pPr marL="171450" indent="-171450">
              <a:buFont typeface="Wingdings" panose="05000000000000000000" pitchFamily="2" charset="2"/>
              <a:buChar char="ü"/>
            </a:pPr>
            <a:r>
              <a:rPr lang="en-US" sz="1300" b="1" dirty="0">
                <a:solidFill>
                  <a:srgbClr val="002060"/>
                </a:solidFill>
                <a:latin typeface="Garamond" panose="02020404030301010803" pitchFamily="18" charset="0"/>
                <a:ea typeface="League Spartan" charset="0"/>
                <a:cs typeface="Poppins" pitchFamily="2" charset="77"/>
              </a:rPr>
              <a:t>Spectrum Fees – N144.312B</a:t>
            </a:r>
          </a:p>
          <a:p>
            <a:pPr marL="171450" indent="-171450">
              <a:buFont typeface="Wingdings" panose="05000000000000000000" pitchFamily="2" charset="2"/>
              <a:buChar char="ü"/>
            </a:pPr>
            <a:r>
              <a:rPr lang="en-GB" sz="1300" b="1" dirty="0">
                <a:solidFill>
                  <a:srgbClr val="002060"/>
                </a:solidFill>
                <a:latin typeface="Garamond" panose="02020404030301010803" pitchFamily="18" charset="0"/>
                <a:ea typeface="League Spartan" charset="0"/>
                <a:cs typeface="Poppins" pitchFamily="2" charset="77"/>
              </a:rPr>
              <a:t>Operating Surplus – N248.339B</a:t>
            </a:r>
            <a:endParaRPr lang="en-US" sz="1300" b="1" dirty="0">
              <a:solidFill>
                <a:srgbClr val="002060"/>
              </a:solidFill>
              <a:latin typeface="Garamond" panose="02020404030301010803" pitchFamily="18" charset="0"/>
              <a:ea typeface="League Spartan" charset="0"/>
              <a:cs typeface="Poppins" pitchFamily="2" charset="77"/>
            </a:endParaRPr>
          </a:p>
        </p:txBody>
      </p:sp>
      <p:sp>
        <p:nvSpPr>
          <p:cNvPr id="78" name="TextBox 77">
            <a:extLst>
              <a:ext uri="{FF2B5EF4-FFF2-40B4-BE49-F238E27FC236}">
                <a16:creationId xmlns="" xmlns:a16="http://schemas.microsoft.com/office/drawing/2014/main" id="{699FF925-C1E6-AE43-A4C2-604F55F3BF62}"/>
              </a:ext>
            </a:extLst>
          </p:cNvPr>
          <p:cNvSpPr txBox="1"/>
          <p:nvPr/>
        </p:nvSpPr>
        <p:spPr>
          <a:xfrm>
            <a:off x="1904735" y="2217695"/>
            <a:ext cx="2012590" cy="492443"/>
          </a:xfrm>
          <a:prstGeom prst="rect">
            <a:avLst/>
          </a:prstGeom>
          <a:noFill/>
        </p:spPr>
        <p:txBody>
          <a:bodyPr wrap="square" rtlCol="0" anchor="ctr" anchorCtr="0">
            <a:spAutoFit/>
          </a:bodyPr>
          <a:lstStyle/>
          <a:p>
            <a:r>
              <a:rPr lang="en-US" sz="1300" b="1" dirty="0">
                <a:solidFill>
                  <a:srgbClr val="002060"/>
                </a:solidFill>
                <a:latin typeface="Garamond" panose="02020404030301010803" pitchFamily="18" charset="0"/>
                <a:ea typeface="League Spartan" charset="0"/>
                <a:cs typeface="Poppins" pitchFamily="2" charset="77"/>
              </a:rPr>
              <a:t>Enforcement of Code of Corporate Governance</a:t>
            </a:r>
          </a:p>
        </p:txBody>
      </p:sp>
      <p:sp>
        <p:nvSpPr>
          <p:cNvPr id="79" name="Oval 9">
            <a:extLst>
              <a:ext uri="{FF2B5EF4-FFF2-40B4-BE49-F238E27FC236}">
                <a16:creationId xmlns="" xmlns:a16="http://schemas.microsoft.com/office/drawing/2014/main" id="{CF810E16-8FC8-5B4A-B1D8-0E6585A55FD6}"/>
              </a:ext>
            </a:extLst>
          </p:cNvPr>
          <p:cNvSpPr>
            <a:spLocks noChangeArrowheads="1"/>
          </p:cNvSpPr>
          <p:nvPr/>
        </p:nvSpPr>
        <p:spPr bwMode="auto">
          <a:xfrm>
            <a:off x="3900237" y="2046718"/>
            <a:ext cx="817140" cy="818580"/>
          </a:xfrm>
          <a:prstGeom prst="ellipse">
            <a:avLst/>
          </a:prstGeom>
          <a:solidFill>
            <a:schemeClr val="accent5"/>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80" name="Freeform 823">
            <a:extLst>
              <a:ext uri="{FF2B5EF4-FFF2-40B4-BE49-F238E27FC236}">
                <a16:creationId xmlns="" xmlns:a16="http://schemas.microsoft.com/office/drawing/2014/main" id="{C984C9BE-5718-1544-881A-BFD337EFB334}"/>
              </a:ext>
            </a:extLst>
          </p:cNvPr>
          <p:cNvSpPr>
            <a:spLocks noChangeArrowheads="1"/>
          </p:cNvSpPr>
          <p:nvPr/>
        </p:nvSpPr>
        <p:spPr bwMode="auto">
          <a:xfrm>
            <a:off x="4109910" y="2257141"/>
            <a:ext cx="352795" cy="464716"/>
          </a:xfrm>
          <a:custGeom>
            <a:avLst/>
            <a:gdLst>
              <a:gd name="T0" fmla="*/ 137768 w 229966"/>
              <a:gd name="T1" fmla="*/ 230547 h 302124"/>
              <a:gd name="T2" fmla="*/ 139562 w 229966"/>
              <a:gd name="T3" fmla="*/ 287377 h 302124"/>
              <a:gd name="T4" fmla="*/ 178311 w 229966"/>
              <a:gd name="T5" fmla="*/ 213642 h 302124"/>
              <a:gd name="T6" fmla="*/ 56278 w 229966"/>
              <a:gd name="T7" fmla="*/ 115772 h 302124"/>
              <a:gd name="T8" fmla="*/ 115778 w 229966"/>
              <a:gd name="T9" fmla="*/ 46896 h 302124"/>
              <a:gd name="T10" fmla="*/ 115778 w 229966"/>
              <a:gd name="T11" fmla="*/ 46896 h 302124"/>
              <a:gd name="T12" fmla="*/ 67088 w 229966"/>
              <a:gd name="T13" fmla="*/ 27326 h 302124"/>
              <a:gd name="T14" fmla="*/ 52019 w 229966"/>
              <a:gd name="T15" fmla="*/ 37757 h 302124"/>
              <a:gd name="T16" fmla="*/ 24750 w 229966"/>
              <a:gd name="T17" fmla="*/ 60777 h 302124"/>
              <a:gd name="T18" fmla="*/ 8964 w 229966"/>
              <a:gd name="T19" fmla="*/ 94227 h 302124"/>
              <a:gd name="T20" fmla="*/ 10758 w 229966"/>
              <a:gd name="T21" fmla="*/ 131275 h 302124"/>
              <a:gd name="T22" fmla="*/ 27262 w 229966"/>
              <a:gd name="T23" fmla="*/ 162927 h 302124"/>
              <a:gd name="T24" fmla="*/ 37308 w 229966"/>
              <a:gd name="T25" fmla="*/ 178393 h 302124"/>
              <a:gd name="T26" fmla="*/ 60629 w 229966"/>
              <a:gd name="T27" fmla="*/ 206088 h 302124"/>
              <a:gd name="T28" fmla="*/ 89691 w 229966"/>
              <a:gd name="T29" fmla="*/ 217958 h 302124"/>
              <a:gd name="T30" fmla="*/ 125570 w 229966"/>
              <a:gd name="T31" fmla="*/ 215080 h 302124"/>
              <a:gd name="T32" fmla="*/ 143150 w 229966"/>
              <a:gd name="T33" fmla="*/ 211484 h 302124"/>
              <a:gd name="T34" fmla="*/ 177593 w 229966"/>
              <a:gd name="T35" fmla="*/ 200693 h 302124"/>
              <a:gd name="T36" fmla="*/ 204502 w 229966"/>
              <a:gd name="T37" fmla="*/ 175515 h 302124"/>
              <a:gd name="T38" fmla="*/ 217418 w 229966"/>
              <a:gd name="T39" fmla="*/ 140986 h 302124"/>
              <a:gd name="T40" fmla="*/ 214189 w 229966"/>
              <a:gd name="T41" fmla="*/ 105018 h 302124"/>
              <a:gd name="T42" fmla="*/ 210602 w 229966"/>
              <a:gd name="T43" fmla="*/ 86674 h 302124"/>
              <a:gd name="T44" fmla="*/ 199838 w 229966"/>
              <a:gd name="T45" fmla="*/ 52504 h 302124"/>
              <a:gd name="T46" fmla="*/ 174723 w 229966"/>
              <a:gd name="T47" fmla="*/ 25528 h 302124"/>
              <a:gd name="T48" fmla="*/ 140280 w 229966"/>
              <a:gd name="T49" fmla="*/ 12939 h 302124"/>
              <a:gd name="T50" fmla="*/ 104401 w 229966"/>
              <a:gd name="T51" fmla="*/ 15816 h 302124"/>
              <a:gd name="T52" fmla="*/ 105478 w 229966"/>
              <a:gd name="T53" fmla="*/ 4306 h 302124"/>
              <a:gd name="T54" fmla="*/ 137768 w 229966"/>
              <a:gd name="T55" fmla="*/ 350 h 302124"/>
              <a:gd name="T56" fmla="*/ 166112 w 229966"/>
              <a:gd name="T57" fmla="*/ 16176 h 302124"/>
              <a:gd name="T58" fmla="*/ 193021 w 229966"/>
              <a:gd name="T59" fmla="*/ 43152 h 302124"/>
              <a:gd name="T60" fmla="*/ 211319 w 229966"/>
              <a:gd name="T61" fmla="*/ 70848 h 302124"/>
              <a:gd name="T62" fmla="*/ 225670 w 229966"/>
              <a:gd name="T63" fmla="*/ 105737 h 302124"/>
              <a:gd name="T64" fmla="*/ 229617 w 229966"/>
              <a:gd name="T65" fmla="*/ 138468 h 302124"/>
              <a:gd name="T66" fmla="*/ 213831 w 229966"/>
              <a:gd name="T67" fmla="*/ 166523 h 302124"/>
              <a:gd name="T68" fmla="*/ 186922 w 229966"/>
              <a:gd name="T69" fmla="*/ 193500 h 302124"/>
              <a:gd name="T70" fmla="*/ 209525 w 229966"/>
              <a:gd name="T71" fmla="*/ 273709 h 302124"/>
              <a:gd name="T72" fmla="*/ 138845 w 229966"/>
              <a:gd name="T73" fmla="*/ 302124 h 302124"/>
              <a:gd name="T74" fmla="*/ 95073 w 229966"/>
              <a:gd name="T75" fmla="*/ 230547 h 302124"/>
              <a:gd name="T76" fmla="*/ 70317 w 229966"/>
              <a:gd name="T77" fmla="*/ 212203 h 302124"/>
              <a:gd name="T78" fmla="*/ 66011 w 229966"/>
              <a:gd name="T79" fmla="*/ 255005 h 302124"/>
              <a:gd name="T80" fmla="*/ 68882 w 229966"/>
              <a:gd name="T81" fmla="*/ 255365 h 302124"/>
              <a:gd name="T82" fmla="*/ 71393 w 229966"/>
              <a:gd name="T83" fmla="*/ 257163 h 302124"/>
              <a:gd name="T84" fmla="*/ 109783 w 229966"/>
              <a:gd name="T85" fmla="*/ 262559 h 302124"/>
              <a:gd name="T86" fmla="*/ 87180 w 229966"/>
              <a:gd name="T87" fmla="*/ 299965 h 302124"/>
              <a:gd name="T88" fmla="*/ 20445 w 229966"/>
              <a:gd name="T89" fmla="*/ 273709 h 302124"/>
              <a:gd name="T90" fmla="*/ 42690 w 229966"/>
              <a:gd name="T91" fmla="*/ 193500 h 302124"/>
              <a:gd name="T92" fmla="*/ 16140 w 229966"/>
              <a:gd name="T93" fmla="*/ 166523 h 302124"/>
              <a:gd name="T94" fmla="*/ 353 w 229966"/>
              <a:gd name="T95" fmla="*/ 138468 h 302124"/>
              <a:gd name="T96" fmla="*/ 3941 w 229966"/>
              <a:gd name="T97" fmla="*/ 105737 h 302124"/>
              <a:gd name="T98" fmla="*/ 18651 w 229966"/>
              <a:gd name="T99" fmla="*/ 70848 h 302124"/>
              <a:gd name="T100" fmla="*/ 36949 w 229966"/>
              <a:gd name="T101" fmla="*/ 43152 h 302124"/>
              <a:gd name="T102" fmla="*/ 63500 w 229966"/>
              <a:gd name="T103" fmla="*/ 16176 h 302124"/>
              <a:gd name="T104" fmla="*/ 92203 w 229966"/>
              <a:gd name="T105" fmla="*/ 350 h 30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966" h="302124">
                <a:moveTo>
                  <a:pt x="159295" y="212203"/>
                </a:moveTo>
                <a:cubicBezTo>
                  <a:pt x="156425" y="211124"/>
                  <a:pt x="152837" y="212203"/>
                  <a:pt x="151761" y="215440"/>
                </a:cubicBezTo>
                <a:lnTo>
                  <a:pt x="148891" y="221914"/>
                </a:lnTo>
                <a:cubicBezTo>
                  <a:pt x="146738" y="226590"/>
                  <a:pt x="142791" y="229468"/>
                  <a:pt x="137768" y="230547"/>
                </a:cubicBezTo>
                <a:cubicBezTo>
                  <a:pt x="133104" y="231626"/>
                  <a:pt x="128081" y="230187"/>
                  <a:pt x="124134" y="226590"/>
                </a:cubicBezTo>
                <a:lnTo>
                  <a:pt x="119111" y="221914"/>
                </a:lnTo>
                <a:cubicBezTo>
                  <a:pt x="117317" y="220476"/>
                  <a:pt x="115165" y="219756"/>
                  <a:pt x="113012" y="220476"/>
                </a:cubicBezTo>
                <a:lnTo>
                  <a:pt x="139562" y="287377"/>
                </a:lnTo>
                <a:lnTo>
                  <a:pt x="158578" y="257163"/>
                </a:lnTo>
                <a:cubicBezTo>
                  <a:pt x="159654" y="255365"/>
                  <a:pt x="161807" y="254646"/>
                  <a:pt x="163601" y="255005"/>
                </a:cubicBezTo>
                <a:lnTo>
                  <a:pt x="198403" y="263997"/>
                </a:lnTo>
                <a:lnTo>
                  <a:pt x="178311" y="213642"/>
                </a:lnTo>
                <a:cubicBezTo>
                  <a:pt x="174364" y="215800"/>
                  <a:pt x="170418" y="216160"/>
                  <a:pt x="166112" y="214721"/>
                </a:cubicBezTo>
                <a:lnTo>
                  <a:pt x="159295" y="212203"/>
                </a:lnTo>
                <a:close/>
                <a:moveTo>
                  <a:pt x="115778" y="56272"/>
                </a:moveTo>
                <a:cubicBezTo>
                  <a:pt x="82963" y="56272"/>
                  <a:pt x="56278" y="82957"/>
                  <a:pt x="56278" y="115772"/>
                </a:cubicBezTo>
                <a:cubicBezTo>
                  <a:pt x="56278" y="148587"/>
                  <a:pt x="82963" y="175272"/>
                  <a:pt x="115778" y="175272"/>
                </a:cubicBezTo>
                <a:cubicBezTo>
                  <a:pt x="148954" y="175272"/>
                  <a:pt x="175638" y="148587"/>
                  <a:pt x="175638" y="115772"/>
                </a:cubicBezTo>
                <a:cubicBezTo>
                  <a:pt x="175638" y="82957"/>
                  <a:pt x="148954" y="56272"/>
                  <a:pt x="115778" y="56272"/>
                </a:cubicBezTo>
                <a:close/>
                <a:moveTo>
                  <a:pt x="115778" y="46896"/>
                </a:moveTo>
                <a:cubicBezTo>
                  <a:pt x="154002" y="46896"/>
                  <a:pt x="184654" y="77908"/>
                  <a:pt x="184654" y="115772"/>
                </a:cubicBezTo>
                <a:cubicBezTo>
                  <a:pt x="184654" y="153996"/>
                  <a:pt x="154002" y="184648"/>
                  <a:pt x="115778" y="184648"/>
                </a:cubicBezTo>
                <a:cubicBezTo>
                  <a:pt x="77914" y="184648"/>
                  <a:pt x="46902" y="153996"/>
                  <a:pt x="46902" y="115772"/>
                </a:cubicBezTo>
                <a:cubicBezTo>
                  <a:pt x="46902" y="77908"/>
                  <a:pt x="77914" y="46896"/>
                  <a:pt x="115778" y="46896"/>
                </a:cubicBezTo>
                <a:close/>
                <a:moveTo>
                  <a:pt x="93996" y="9342"/>
                </a:moveTo>
                <a:cubicBezTo>
                  <a:pt x="91844" y="9702"/>
                  <a:pt x="90409" y="11140"/>
                  <a:pt x="89691" y="12939"/>
                </a:cubicBezTo>
                <a:lnTo>
                  <a:pt x="86462" y="19413"/>
                </a:lnTo>
                <a:cubicBezTo>
                  <a:pt x="83233" y="26607"/>
                  <a:pt x="74981" y="30203"/>
                  <a:pt x="67088" y="27326"/>
                </a:cubicBezTo>
                <a:lnTo>
                  <a:pt x="60629" y="24808"/>
                </a:lnTo>
                <a:cubicBezTo>
                  <a:pt x="58477" y="24089"/>
                  <a:pt x="56683" y="24089"/>
                  <a:pt x="54889" y="25528"/>
                </a:cubicBezTo>
                <a:cubicBezTo>
                  <a:pt x="53454" y="26607"/>
                  <a:pt x="52377" y="28405"/>
                  <a:pt x="52377" y="30563"/>
                </a:cubicBezTo>
                <a:lnTo>
                  <a:pt x="52019" y="37757"/>
                </a:lnTo>
                <a:cubicBezTo>
                  <a:pt x="51660" y="45670"/>
                  <a:pt x="45201" y="52145"/>
                  <a:pt x="37308" y="52504"/>
                </a:cubicBezTo>
                <a:lnTo>
                  <a:pt x="30132" y="52504"/>
                </a:lnTo>
                <a:cubicBezTo>
                  <a:pt x="27980" y="52504"/>
                  <a:pt x="26186" y="53583"/>
                  <a:pt x="25109" y="55382"/>
                </a:cubicBezTo>
                <a:cubicBezTo>
                  <a:pt x="24033" y="57180"/>
                  <a:pt x="23674" y="58978"/>
                  <a:pt x="24750" y="60777"/>
                </a:cubicBezTo>
                <a:lnTo>
                  <a:pt x="27262" y="67611"/>
                </a:lnTo>
                <a:cubicBezTo>
                  <a:pt x="29773" y="75164"/>
                  <a:pt x="26186" y="83797"/>
                  <a:pt x="19010" y="86674"/>
                </a:cubicBezTo>
                <a:lnTo>
                  <a:pt x="12552" y="89911"/>
                </a:lnTo>
                <a:cubicBezTo>
                  <a:pt x="10758" y="90990"/>
                  <a:pt x="9682" y="92429"/>
                  <a:pt x="8964" y="94227"/>
                </a:cubicBezTo>
                <a:cubicBezTo>
                  <a:pt x="8605" y="96385"/>
                  <a:pt x="9323" y="98184"/>
                  <a:pt x="10758" y="99623"/>
                </a:cubicBezTo>
                <a:lnTo>
                  <a:pt x="15422" y="105018"/>
                </a:lnTo>
                <a:cubicBezTo>
                  <a:pt x="20804" y="110773"/>
                  <a:pt x="20804" y="120124"/>
                  <a:pt x="15422" y="125879"/>
                </a:cubicBezTo>
                <a:lnTo>
                  <a:pt x="10758" y="131275"/>
                </a:lnTo>
                <a:cubicBezTo>
                  <a:pt x="9323" y="132713"/>
                  <a:pt x="8605" y="134512"/>
                  <a:pt x="8964" y="136310"/>
                </a:cubicBezTo>
                <a:cubicBezTo>
                  <a:pt x="9682" y="138468"/>
                  <a:pt x="10758" y="139907"/>
                  <a:pt x="12552" y="140986"/>
                </a:cubicBezTo>
                <a:lnTo>
                  <a:pt x="19010" y="143863"/>
                </a:lnTo>
                <a:cubicBezTo>
                  <a:pt x="26186" y="147101"/>
                  <a:pt x="29773" y="155733"/>
                  <a:pt x="27262" y="162927"/>
                </a:cubicBezTo>
                <a:lnTo>
                  <a:pt x="24750" y="169761"/>
                </a:lnTo>
                <a:cubicBezTo>
                  <a:pt x="23674" y="171919"/>
                  <a:pt x="24033" y="173717"/>
                  <a:pt x="25109" y="175515"/>
                </a:cubicBezTo>
                <a:cubicBezTo>
                  <a:pt x="26186" y="177314"/>
                  <a:pt x="27980" y="178033"/>
                  <a:pt x="30132" y="178393"/>
                </a:cubicBezTo>
                <a:lnTo>
                  <a:pt x="37308" y="178393"/>
                </a:lnTo>
                <a:cubicBezTo>
                  <a:pt x="45201" y="178753"/>
                  <a:pt x="51660" y="185227"/>
                  <a:pt x="52019" y="193500"/>
                </a:cubicBezTo>
                <a:lnTo>
                  <a:pt x="52377" y="200693"/>
                </a:lnTo>
                <a:cubicBezTo>
                  <a:pt x="52377" y="202492"/>
                  <a:pt x="53454" y="204290"/>
                  <a:pt x="54889" y="205369"/>
                </a:cubicBezTo>
                <a:cubicBezTo>
                  <a:pt x="56683" y="206448"/>
                  <a:pt x="58836" y="206448"/>
                  <a:pt x="60629" y="206088"/>
                </a:cubicBezTo>
                <a:lnTo>
                  <a:pt x="67088" y="203571"/>
                </a:lnTo>
                <a:cubicBezTo>
                  <a:pt x="69240" y="202851"/>
                  <a:pt x="70675" y="202492"/>
                  <a:pt x="72469" y="202492"/>
                </a:cubicBezTo>
                <a:cubicBezTo>
                  <a:pt x="78569" y="202492"/>
                  <a:pt x="83950" y="206088"/>
                  <a:pt x="86462" y="211484"/>
                </a:cubicBezTo>
                <a:lnTo>
                  <a:pt x="89691" y="217958"/>
                </a:lnTo>
                <a:cubicBezTo>
                  <a:pt x="90409" y="219756"/>
                  <a:pt x="91844" y="221195"/>
                  <a:pt x="93996" y="221555"/>
                </a:cubicBezTo>
                <a:cubicBezTo>
                  <a:pt x="95790" y="221914"/>
                  <a:pt x="97943" y="221555"/>
                  <a:pt x="99378" y="219756"/>
                </a:cubicBezTo>
                <a:lnTo>
                  <a:pt x="104401" y="215080"/>
                </a:lnTo>
                <a:cubicBezTo>
                  <a:pt x="110501" y="209685"/>
                  <a:pt x="119470" y="209685"/>
                  <a:pt x="125570" y="215080"/>
                </a:cubicBezTo>
                <a:lnTo>
                  <a:pt x="130592" y="219756"/>
                </a:lnTo>
                <a:cubicBezTo>
                  <a:pt x="132028" y="221555"/>
                  <a:pt x="134180" y="221914"/>
                  <a:pt x="135974" y="221555"/>
                </a:cubicBezTo>
                <a:cubicBezTo>
                  <a:pt x="138127" y="221195"/>
                  <a:pt x="139562" y="219756"/>
                  <a:pt x="140280" y="217958"/>
                </a:cubicBezTo>
                <a:lnTo>
                  <a:pt x="143150" y="211484"/>
                </a:lnTo>
                <a:cubicBezTo>
                  <a:pt x="146738" y="204290"/>
                  <a:pt x="154990" y="200693"/>
                  <a:pt x="162524" y="203571"/>
                </a:cubicBezTo>
                <a:lnTo>
                  <a:pt x="169341" y="206088"/>
                </a:lnTo>
                <a:cubicBezTo>
                  <a:pt x="171135" y="206448"/>
                  <a:pt x="173288" y="206448"/>
                  <a:pt x="174723" y="205369"/>
                </a:cubicBezTo>
                <a:cubicBezTo>
                  <a:pt x="176517" y="204290"/>
                  <a:pt x="177593" y="202492"/>
                  <a:pt x="177593" y="200693"/>
                </a:cubicBezTo>
                <a:lnTo>
                  <a:pt x="177952" y="193500"/>
                </a:lnTo>
                <a:cubicBezTo>
                  <a:pt x="178311" y="185227"/>
                  <a:pt x="184769" y="178753"/>
                  <a:pt x="192662" y="178393"/>
                </a:cubicBezTo>
                <a:lnTo>
                  <a:pt x="199838" y="178393"/>
                </a:lnTo>
                <a:cubicBezTo>
                  <a:pt x="201632" y="178033"/>
                  <a:pt x="203426" y="177314"/>
                  <a:pt x="204502" y="175515"/>
                </a:cubicBezTo>
                <a:cubicBezTo>
                  <a:pt x="205579" y="173717"/>
                  <a:pt x="205937" y="171919"/>
                  <a:pt x="205220" y="169761"/>
                </a:cubicBezTo>
                <a:lnTo>
                  <a:pt x="202708" y="162927"/>
                </a:lnTo>
                <a:cubicBezTo>
                  <a:pt x="199838" y="155733"/>
                  <a:pt x="203426" y="147101"/>
                  <a:pt x="210602" y="143863"/>
                </a:cubicBezTo>
                <a:lnTo>
                  <a:pt x="217418" y="140986"/>
                </a:lnTo>
                <a:cubicBezTo>
                  <a:pt x="219212" y="139907"/>
                  <a:pt x="220289" y="138468"/>
                  <a:pt x="221006" y="136310"/>
                </a:cubicBezTo>
                <a:cubicBezTo>
                  <a:pt x="221006" y="134512"/>
                  <a:pt x="220647" y="132713"/>
                  <a:pt x="219212" y="131275"/>
                </a:cubicBezTo>
                <a:lnTo>
                  <a:pt x="214189" y="125879"/>
                </a:lnTo>
                <a:cubicBezTo>
                  <a:pt x="209166" y="120124"/>
                  <a:pt x="209166" y="110773"/>
                  <a:pt x="214189" y="105018"/>
                </a:cubicBezTo>
                <a:lnTo>
                  <a:pt x="219212" y="99623"/>
                </a:lnTo>
                <a:cubicBezTo>
                  <a:pt x="220647" y="98184"/>
                  <a:pt x="221006" y="96385"/>
                  <a:pt x="221006" y="94227"/>
                </a:cubicBezTo>
                <a:cubicBezTo>
                  <a:pt x="220289" y="92429"/>
                  <a:pt x="219212" y="90990"/>
                  <a:pt x="217418" y="89911"/>
                </a:cubicBezTo>
                <a:lnTo>
                  <a:pt x="210602" y="86674"/>
                </a:lnTo>
                <a:cubicBezTo>
                  <a:pt x="203426" y="83797"/>
                  <a:pt x="199838" y="75164"/>
                  <a:pt x="202708" y="67611"/>
                </a:cubicBezTo>
                <a:lnTo>
                  <a:pt x="205220" y="60777"/>
                </a:lnTo>
                <a:cubicBezTo>
                  <a:pt x="205937" y="58978"/>
                  <a:pt x="205579" y="57180"/>
                  <a:pt x="204502" y="55382"/>
                </a:cubicBezTo>
                <a:cubicBezTo>
                  <a:pt x="203426" y="53583"/>
                  <a:pt x="201632" y="52504"/>
                  <a:pt x="199838" y="52504"/>
                </a:cubicBezTo>
                <a:lnTo>
                  <a:pt x="192662" y="52504"/>
                </a:lnTo>
                <a:cubicBezTo>
                  <a:pt x="184769" y="52145"/>
                  <a:pt x="178311" y="45670"/>
                  <a:pt x="177952" y="37757"/>
                </a:cubicBezTo>
                <a:lnTo>
                  <a:pt x="177593" y="30563"/>
                </a:lnTo>
                <a:cubicBezTo>
                  <a:pt x="177593" y="28405"/>
                  <a:pt x="176517" y="26607"/>
                  <a:pt x="174723" y="25528"/>
                </a:cubicBezTo>
                <a:cubicBezTo>
                  <a:pt x="173288" y="24089"/>
                  <a:pt x="171135" y="24089"/>
                  <a:pt x="169341" y="24808"/>
                </a:cubicBezTo>
                <a:lnTo>
                  <a:pt x="162524" y="27326"/>
                </a:lnTo>
                <a:cubicBezTo>
                  <a:pt x="154990" y="30203"/>
                  <a:pt x="146738" y="26607"/>
                  <a:pt x="143150" y="19413"/>
                </a:cubicBezTo>
                <a:lnTo>
                  <a:pt x="140280" y="12939"/>
                </a:lnTo>
                <a:cubicBezTo>
                  <a:pt x="139562" y="11140"/>
                  <a:pt x="138127" y="9702"/>
                  <a:pt x="135974" y="9342"/>
                </a:cubicBezTo>
                <a:cubicBezTo>
                  <a:pt x="134180" y="8982"/>
                  <a:pt x="132028" y="9342"/>
                  <a:pt x="130592" y="10781"/>
                </a:cubicBezTo>
                <a:lnTo>
                  <a:pt x="125570" y="15816"/>
                </a:lnTo>
                <a:cubicBezTo>
                  <a:pt x="119470" y="21211"/>
                  <a:pt x="110501" y="21211"/>
                  <a:pt x="104401" y="15816"/>
                </a:cubicBezTo>
                <a:lnTo>
                  <a:pt x="99378" y="10781"/>
                </a:lnTo>
                <a:cubicBezTo>
                  <a:pt x="97943" y="9342"/>
                  <a:pt x="95790" y="8982"/>
                  <a:pt x="93996" y="9342"/>
                </a:cubicBezTo>
                <a:close/>
                <a:moveTo>
                  <a:pt x="92203" y="350"/>
                </a:moveTo>
                <a:cubicBezTo>
                  <a:pt x="96867" y="-729"/>
                  <a:pt x="101890" y="709"/>
                  <a:pt x="105478" y="4306"/>
                </a:cubicBezTo>
                <a:lnTo>
                  <a:pt x="110859" y="8982"/>
                </a:lnTo>
                <a:cubicBezTo>
                  <a:pt x="113012" y="11140"/>
                  <a:pt x="116600" y="11140"/>
                  <a:pt x="119111" y="8982"/>
                </a:cubicBezTo>
                <a:lnTo>
                  <a:pt x="124134" y="4306"/>
                </a:lnTo>
                <a:cubicBezTo>
                  <a:pt x="128081" y="709"/>
                  <a:pt x="133104" y="-729"/>
                  <a:pt x="137768" y="350"/>
                </a:cubicBezTo>
                <a:cubicBezTo>
                  <a:pt x="142791" y="1429"/>
                  <a:pt x="146738" y="4306"/>
                  <a:pt x="148891" y="8982"/>
                </a:cubicBezTo>
                <a:lnTo>
                  <a:pt x="151761" y="15816"/>
                </a:lnTo>
                <a:cubicBezTo>
                  <a:pt x="152837" y="18334"/>
                  <a:pt x="156425" y="19773"/>
                  <a:pt x="159295" y="18694"/>
                </a:cubicBezTo>
                <a:lnTo>
                  <a:pt x="166112" y="16176"/>
                </a:lnTo>
                <a:cubicBezTo>
                  <a:pt x="170776" y="14737"/>
                  <a:pt x="175799" y="15097"/>
                  <a:pt x="180105" y="17974"/>
                </a:cubicBezTo>
                <a:cubicBezTo>
                  <a:pt x="184051" y="20492"/>
                  <a:pt x="186563" y="25168"/>
                  <a:pt x="186563" y="30203"/>
                </a:cubicBezTo>
                <a:lnTo>
                  <a:pt x="186922" y="37397"/>
                </a:lnTo>
                <a:cubicBezTo>
                  <a:pt x="187280" y="40275"/>
                  <a:pt x="189433" y="43152"/>
                  <a:pt x="193021" y="43152"/>
                </a:cubicBezTo>
                <a:lnTo>
                  <a:pt x="200197" y="43512"/>
                </a:lnTo>
                <a:cubicBezTo>
                  <a:pt x="204861" y="43871"/>
                  <a:pt x="209525" y="46029"/>
                  <a:pt x="212037" y="50346"/>
                </a:cubicBezTo>
                <a:cubicBezTo>
                  <a:pt x="214907" y="54303"/>
                  <a:pt x="215624" y="59338"/>
                  <a:pt x="213831" y="64014"/>
                </a:cubicBezTo>
                <a:lnTo>
                  <a:pt x="211319" y="70848"/>
                </a:lnTo>
                <a:cubicBezTo>
                  <a:pt x="210243" y="74085"/>
                  <a:pt x="211678" y="77322"/>
                  <a:pt x="214548" y="78401"/>
                </a:cubicBezTo>
                <a:lnTo>
                  <a:pt x="221006" y="81638"/>
                </a:lnTo>
                <a:cubicBezTo>
                  <a:pt x="225670" y="83797"/>
                  <a:pt x="228900" y="87753"/>
                  <a:pt x="229617" y="92429"/>
                </a:cubicBezTo>
                <a:cubicBezTo>
                  <a:pt x="230693" y="97464"/>
                  <a:pt x="229258" y="102140"/>
                  <a:pt x="225670" y="105737"/>
                </a:cubicBezTo>
                <a:lnTo>
                  <a:pt x="221006" y="111492"/>
                </a:lnTo>
                <a:cubicBezTo>
                  <a:pt x="218854" y="113650"/>
                  <a:pt x="218854" y="117247"/>
                  <a:pt x="221006" y="119405"/>
                </a:cubicBezTo>
                <a:lnTo>
                  <a:pt x="225670" y="124800"/>
                </a:lnTo>
                <a:cubicBezTo>
                  <a:pt x="229258" y="128397"/>
                  <a:pt x="230693" y="133433"/>
                  <a:pt x="229617" y="138468"/>
                </a:cubicBezTo>
                <a:cubicBezTo>
                  <a:pt x="228900" y="143144"/>
                  <a:pt x="225670" y="147101"/>
                  <a:pt x="221006" y="149259"/>
                </a:cubicBezTo>
                <a:lnTo>
                  <a:pt x="214548" y="152136"/>
                </a:lnTo>
                <a:cubicBezTo>
                  <a:pt x="211678" y="153575"/>
                  <a:pt x="210243" y="157172"/>
                  <a:pt x="211319" y="160049"/>
                </a:cubicBezTo>
                <a:lnTo>
                  <a:pt x="213831" y="166523"/>
                </a:lnTo>
                <a:cubicBezTo>
                  <a:pt x="215624" y="171199"/>
                  <a:pt x="214907" y="176235"/>
                  <a:pt x="212037" y="180551"/>
                </a:cubicBezTo>
                <a:cubicBezTo>
                  <a:pt x="209525" y="184508"/>
                  <a:pt x="204861" y="187025"/>
                  <a:pt x="200197" y="187385"/>
                </a:cubicBezTo>
                <a:lnTo>
                  <a:pt x="193021" y="187745"/>
                </a:lnTo>
                <a:cubicBezTo>
                  <a:pt x="189433" y="187745"/>
                  <a:pt x="187280" y="190262"/>
                  <a:pt x="186922" y="193500"/>
                </a:cubicBezTo>
                <a:lnTo>
                  <a:pt x="186563" y="201053"/>
                </a:lnTo>
                <a:cubicBezTo>
                  <a:pt x="186563" y="202851"/>
                  <a:pt x="185845" y="204650"/>
                  <a:pt x="185128" y="206448"/>
                </a:cubicBezTo>
                <a:lnTo>
                  <a:pt x="210243" y="269033"/>
                </a:lnTo>
                <a:cubicBezTo>
                  <a:pt x="210960" y="270472"/>
                  <a:pt x="210602" y="272270"/>
                  <a:pt x="209525" y="273709"/>
                </a:cubicBezTo>
                <a:cubicBezTo>
                  <a:pt x="208090" y="275147"/>
                  <a:pt x="206655" y="275507"/>
                  <a:pt x="204861" y="275147"/>
                </a:cubicBezTo>
                <a:lnTo>
                  <a:pt x="164677" y="264717"/>
                </a:lnTo>
                <a:lnTo>
                  <a:pt x="142791" y="299965"/>
                </a:lnTo>
                <a:cubicBezTo>
                  <a:pt x="141715" y="301045"/>
                  <a:pt x="140280" y="302124"/>
                  <a:pt x="138845" y="302124"/>
                </a:cubicBezTo>
                <a:cubicBezTo>
                  <a:pt x="138486" y="302124"/>
                  <a:pt x="138486" y="302124"/>
                  <a:pt x="138486" y="302124"/>
                </a:cubicBezTo>
                <a:cubicBezTo>
                  <a:pt x="136692" y="301764"/>
                  <a:pt x="135257" y="300685"/>
                  <a:pt x="134539" y="299246"/>
                </a:cubicBezTo>
                <a:lnTo>
                  <a:pt x="105478" y="226590"/>
                </a:lnTo>
                <a:cubicBezTo>
                  <a:pt x="102607" y="229468"/>
                  <a:pt x="99019" y="230547"/>
                  <a:pt x="95073" y="230547"/>
                </a:cubicBezTo>
                <a:cubicBezTo>
                  <a:pt x="94355" y="230547"/>
                  <a:pt x="93279" y="230547"/>
                  <a:pt x="92203" y="230547"/>
                </a:cubicBezTo>
                <a:cubicBezTo>
                  <a:pt x="87180" y="229468"/>
                  <a:pt x="83233" y="226590"/>
                  <a:pt x="81080" y="221914"/>
                </a:cubicBezTo>
                <a:lnTo>
                  <a:pt x="78210" y="215440"/>
                </a:lnTo>
                <a:cubicBezTo>
                  <a:pt x="76775" y="212203"/>
                  <a:pt x="73546" y="211124"/>
                  <a:pt x="70317" y="212203"/>
                </a:cubicBezTo>
                <a:lnTo>
                  <a:pt x="63500" y="214721"/>
                </a:lnTo>
                <a:cubicBezTo>
                  <a:pt x="59553" y="216160"/>
                  <a:pt x="55248" y="215800"/>
                  <a:pt x="51660" y="213642"/>
                </a:cubicBezTo>
                <a:lnTo>
                  <a:pt x="31567" y="263997"/>
                </a:lnTo>
                <a:lnTo>
                  <a:pt x="66011" y="255005"/>
                </a:lnTo>
                <a:lnTo>
                  <a:pt x="66370" y="255005"/>
                </a:lnTo>
                <a:cubicBezTo>
                  <a:pt x="66729" y="255005"/>
                  <a:pt x="67088" y="255005"/>
                  <a:pt x="67446" y="255005"/>
                </a:cubicBezTo>
                <a:cubicBezTo>
                  <a:pt x="67805" y="255005"/>
                  <a:pt x="67805" y="255005"/>
                  <a:pt x="68164" y="255005"/>
                </a:cubicBezTo>
                <a:cubicBezTo>
                  <a:pt x="68523" y="255005"/>
                  <a:pt x="68523" y="255365"/>
                  <a:pt x="68882" y="255365"/>
                </a:cubicBezTo>
                <a:cubicBezTo>
                  <a:pt x="69240" y="255365"/>
                  <a:pt x="69599" y="255365"/>
                  <a:pt x="69599" y="255725"/>
                </a:cubicBezTo>
                <a:cubicBezTo>
                  <a:pt x="69958" y="255725"/>
                  <a:pt x="70317" y="256084"/>
                  <a:pt x="70317" y="256084"/>
                </a:cubicBezTo>
                <a:cubicBezTo>
                  <a:pt x="70675" y="256444"/>
                  <a:pt x="70675" y="256804"/>
                  <a:pt x="71034" y="256804"/>
                </a:cubicBezTo>
                <a:cubicBezTo>
                  <a:pt x="71034" y="256804"/>
                  <a:pt x="71393" y="256804"/>
                  <a:pt x="71393" y="257163"/>
                </a:cubicBezTo>
                <a:lnTo>
                  <a:pt x="90050" y="287377"/>
                </a:lnTo>
                <a:lnTo>
                  <a:pt x="101531" y="258962"/>
                </a:lnTo>
                <a:cubicBezTo>
                  <a:pt x="102248" y="256804"/>
                  <a:pt x="105119" y="255365"/>
                  <a:pt x="107630" y="256444"/>
                </a:cubicBezTo>
                <a:cubicBezTo>
                  <a:pt x="109783" y="257163"/>
                  <a:pt x="110859" y="260041"/>
                  <a:pt x="109783" y="262559"/>
                </a:cubicBezTo>
                <a:lnTo>
                  <a:pt x="95073" y="299246"/>
                </a:lnTo>
                <a:cubicBezTo>
                  <a:pt x="94714" y="300685"/>
                  <a:pt x="93279" y="301764"/>
                  <a:pt x="91485" y="302124"/>
                </a:cubicBezTo>
                <a:cubicBezTo>
                  <a:pt x="91126" y="302124"/>
                  <a:pt x="91126" y="302124"/>
                  <a:pt x="91126" y="302124"/>
                </a:cubicBezTo>
                <a:cubicBezTo>
                  <a:pt x="89332" y="302124"/>
                  <a:pt x="87897" y="301045"/>
                  <a:pt x="87180" y="299965"/>
                </a:cubicBezTo>
                <a:lnTo>
                  <a:pt x="65294" y="264717"/>
                </a:lnTo>
                <a:lnTo>
                  <a:pt x="25109" y="275147"/>
                </a:lnTo>
                <a:cubicBezTo>
                  <a:pt x="24750" y="275147"/>
                  <a:pt x="24392" y="275147"/>
                  <a:pt x="23674" y="275147"/>
                </a:cubicBezTo>
                <a:cubicBezTo>
                  <a:pt x="22598" y="275147"/>
                  <a:pt x="21163" y="274788"/>
                  <a:pt x="20445" y="273709"/>
                </a:cubicBezTo>
                <a:cubicBezTo>
                  <a:pt x="19369" y="272270"/>
                  <a:pt x="19010" y="270472"/>
                  <a:pt x="19727" y="269033"/>
                </a:cubicBezTo>
                <a:lnTo>
                  <a:pt x="44484" y="206448"/>
                </a:lnTo>
                <a:cubicBezTo>
                  <a:pt x="43766" y="204650"/>
                  <a:pt x="43049" y="202851"/>
                  <a:pt x="43049" y="201053"/>
                </a:cubicBezTo>
                <a:lnTo>
                  <a:pt x="42690" y="193500"/>
                </a:lnTo>
                <a:cubicBezTo>
                  <a:pt x="42690" y="190262"/>
                  <a:pt x="40178" y="187745"/>
                  <a:pt x="36949" y="187745"/>
                </a:cubicBezTo>
                <a:lnTo>
                  <a:pt x="29773" y="187385"/>
                </a:lnTo>
                <a:cubicBezTo>
                  <a:pt x="24750" y="187025"/>
                  <a:pt x="20445" y="184508"/>
                  <a:pt x="17575" y="180551"/>
                </a:cubicBezTo>
                <a:cubicBezTo>
                  <a:pt x="15063" y="176235"/>
                  <a:pt x="14346" y="171199"/>
                  <a:pt x="16140" y="166523"/>
                </a:cubicBezTo>
                <a:lnTo>
                  <a:pt x="18651" y="160049"/>
                </a:lnTo>
                <a:cubicBezTo>
                  <a:pt x="19727" y="157172"/>
                  <a:pt x="17934" y="153575"/>
                  <a:pt x="15422" y="152136"/>
                </a:cubicBezTo>
                <a:lnTo>
                  <a:pt x="8964" y="149259"/>
                </a:lnTo>
                <a:cubicBezTo>
                  <a:pt x="4300" y="147101"/>
                  <a:pt x="1071" y="143144"/>
                  <a:pt x="353" y="138468"/>
                </a:cubicBezTo>
                <a:cubicBezTo>
                  <a:pt x="-723" y="133433"/>
                  <a:pt x="712" y="128397"/>
                  <a:pt x="3941" y="124800"/>
                </a:cubicBezTo>
                <a:lnTo>
                  <a:pt x="8964" y="119405"/>
                </a:lnTo>
                <a:cubicBezTo>
                  <a:pt x="10758" y="117247"/>
                  <a:pt x="10758" y="113650"/>
                  <a:pt x="8964" y="111492"/>
                </a:cubicBezTo>
                <a:lnTo>
                  <a:pt x="3941" y="105737"/>
                </a:lnTo>
                <a:cubicBezTo>
                  <a:pt x="712" y="102140"/>
                  <a:pt x="-723" y="97464"/>
                  <a:pt x="353" y="92429"/>
                </a:cubicBezTo>
                <a:cubicBezTo>
                  <a:pt x="1071" y="87753"/>
                  <a:pt x="4300" y="83797"/>
                  <a:pt x="8964" y="81638"/>
                </a:cubicBezTo>
                <a:lnTo>
                  <a:pt x="15422" y="78401"/>
                </a:lnTo>
                <a:cubicBezTo>
                  <a:pt x="17934" y="77322"/>
                  <a:pt x="19727" y="74085"/>
                  <a:pt x="18651" y="70848"/>
                </a:cubicBezTo>
                <a:lnTo>
                  <a:pt x="16140" y="64014"/>
                </a:lnTo>
                <a:cubicBezTo>
                  <a:pt x="14346" y="59338"/>
                  <a:pt x="15063" y="54303"/>
                  <a:pt x="17575" y="50346"/>
                </a:cubicBezTo>
                <a:cubicBezTo>
                  <a:pt x="20445" y="46029"/>
                  <a:pt x="24750" y="43871"/>
                  <a:pt x="29773" y="43512"/>
                </a:cubicBezTo>
                <a:lnTo>
                  <a:pt x="36949" y="43152"/>
                </a:lnTo>
                <a:cubicBezTo>
                  <a:pt x="40178" y="43152"/>
                  <a:pt x="42690" y="40275"/>
                  <a:pt x="42690" y="37397"/>
                </a:cubicBezTo>
                <a:lnTo>
                  <a:pt x="43049" y="30203"/>
                </a:lnTo>
                <a:cubicBezTo>
                  <a:pt x="43407" y="25168"/>
                  <a:pt x="45919" y="20492"/>
                  <a:pt x="49866" y="17974"/>
                </a:cubicBezTo>
                <a:cubicBezTo>
                  <a:pt x="54171" y="15097"/>
                  <a:pt x="58836" y="14737"/>
                  <a:pt x="63500" y="16176"/>
                </a:cubicBezTo>
                <a:lnTo>
                  <a:pt x="70317" y="18694"/>
                </a:lnTo>
                <a:cubicBezTo>
                  <a:pt x="73546" y="19773"/>
                  <a:pt x="76775" y="18334"/>
                  <a:pt x="78210" y="15816"/>
                </a:cubicBezTo>
                <a:lnTo>
                  <a:pt x="81080" y="8982"/>
                </a:lnTo>
                <a:cubicBezTo>
                  <a:pt x="83233" y="4306"/>
                  <a:pt x="87180" y="1429"/>
                  <a:pt x="92203" y="350"/>
                </a:cubicBezTo>
                <a:close/>
              </a:path>
            </a:pathLst>
          </a:custGeom>
          <a:solidFill>
            <a:schemeClr val="bg1"/>
          </a:solidFill>
          <a:ln>
            <a:noFill/>
          </a:ln>
          <a:effectLst/>
        </p:spPr>
        <p:txBody>
          <a:bodyPr anchor="ctr"/>
          <a:lstStyle/>
          <a:p>
            <a:endParaRPr lang="en-US" sz="900" b="1" dirty="0">
              <a:latin typeface="Garamond" panose="02020404030301010803" pitchFamily="18" charset="0"/>
            </a:endParaRPr>
          </a:p>
        </p:txBody>
      </p:sp>
      <p:sp>
        <p:nvSpPr>
          <p:cNvPr id="81" name="TextBox 80">
            <a:extLst>
              <a:ext uri="{FF2B5EF4-FFF2-40B4-BE49-F238E27FC236}">
                <a16:creationId xmlns="" xmlns:a16="http://schemas.microsoft.com/office/drawing/2014/main" id="{57CD1726-7159-0440-BF22-D6B06D719E31}"/>
              </a:ext>
            </a:extLst>
          </p:cNvPr>
          <p:cNvSpPr txBox="1"/>
          <p:nvPr/>
        </p:nvSpPr>
        <p:spPr>
          <a:xfrm>
            <a:off x="10138233" y="2421136"/>
            <a:ext cx="1807969" cy="692497"/>
          </a:xfrm>
          <a:prstGeom prst="rect">
            <a:avLst/>
          </a:prstGeom>
          <a:noFill/>
        </p:spPr>
        <p:txBody>
          <a:bodyPr wrap="square" rtlCol="0" anchor="ctr" anchorCtr="0">
            <a:spAutoFit/>
          </a:bodyPr>
          <a:lstStyle/>
          <a:p>
            <a:r>
              <a:rPr lang="en-US" sz="1300" b="1" dirty="0">
                <a:solidFill>
                  <a:srgbClr val="002060"/>
                </a:solidFill>
                <a:latin typeface="Garamond" panose="02020404030301010803" pitchFamily="18" charset="0"/>
                <a:ea typeface="League Spartan" charset="0"/>
                <a:cs typeface="Poppins" pitchFamily="2" charset="77"/>
              </a:rPr>
              <a:t>Development of new and review of existing regulatory frameworks.</a:t>
            </a:r>
          </a:p>
        </p:txBody>
      </p:sp>
      <p:sp>
        <p:nvSpPr>
          <p:cNvPr id="2" name="Rectangle 1"/>
          <p:cNvSpPr/>
          <p:nvPr/>
        </p:nvSpPr>
        <p:spPr>
          <a:xfrm>
            <a:off x="9289828" y="3842543"/>
            <a:ext cx="2381472" cy="1015663"/>
          </a:xfrm>
          <a:prstGeom prst="rect">
            <a:avLst/>
          </a:prstGeom>
        </p:spPr>
        <p:txBody>
          <a:bodyPr wrap="square">
            <a:spAutoFit/>
          </a:bodyPr>
          <a:lstStyle/>
          <a:p>
            <a:pPr marL="171450" indent="-171450">
              <a:buFont typeface="Wingdings" panose="05000000000000000000" pitchFamily="2" charset="2"/>
              <a:buChar char="ü"/>
            </a:pPr>
            <a:r>
              <a:rPr lang="en-US" sz="1200" b="1" dirty="0">
                <a:solidFill>
                  <a:srgbClr val="002060"/>
                </a:solidFill>
                <a:latin typeface="Garamond" panose="02020404030301010803" pitchFamily="18" charset="0"/>
                <a:ea typeface="League Spartan" charset="0"/>
                <a:cs typeface="Poppins" pitchFamily="2" charset="77"/>
              </a:rPr>
              <a:t>Creation of 7 Internal Policies and</a:t>
            </a:r>
          </a:p>
          <a:p>
            <a:pPr marL="171450" indent="-171450">
              <a:buFont typeface="Wingdings" panose="05000000000000000000" pitchFamily="2" charset="2"/>
              <a:buChar char="ü"/>
            </a:pPr>
            <a:r>
              <a:rPr lang="en-US" sz="1200" b="1" dirty="0">
                <a:solidFill>
                  <a:srgbClr val="002060"/>
                </a:solidFill>
                <a:latin typeface="Garamond" panose="02020404030301010803" pitchFamily="18" charset="0"/>
                <a:ea typeface="League Spartan" charset="0"/>
                <a:cs typeface="Poppins" pitchFamily="2" charset="77"/>
              </a:rPr>
              <a:t> Standard Operating Procedures for each department. </a:t>
            </a:r>
          </a:p>
        </p:txBody>
      </p:sp>
      <p:sp>
        <p:nvSpPr>
          <p:cNvPr id="82" name="Oval 9">
            <a:extLst>
              <a:ext uri="{FF2B5EF4-FFF2-40B4-BE49-F238E27FC236}">
                <a16:creationId xmlns="" xmlns:a16="http://schemas.microsoft.com/office/drawing/2014/main" id="{CF810E16-8FC8-5B4A-B1D8-0E6585A55FD6}"/>
              </a:ext>
            </a:extLst>
          </p:cNvPr>
          <p:cNvSpPr>
            <a:spLocks noChangeArrowheads="1"/>
          </p:cNvSpPr>
          <p:nvPr/>
        </p:nvSpPr>
        <p:spPr bwMode="auto">
          <a:xfrm>
            <a:off x="6754760" y="5827792"/>
            <a:ext cx="817140" cy="818580"/>
          </a:xfrm>
          <a:prstGeom prst="ellipse">
            <a:avLst/>
          </a:prstGeom>
          <a:solidFill>
            <a:schemeClr val="accent5"/>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83" name="TextBox 82">
            <a:extLst>
              <a:ext uri="{FF2B5EF4-FFF2-40B4-BE49-F238E27FC236}">
                <a16:creationId xmlns="" xmlns:a16="http://schemas.microsoft.com/office/drawing/2014/main" id="{FBC57848-F5C5-0542-A58A-4F9C2156A3A8}"/>
              </a:ext>
            </a:extLst>
          </p:cNvPr>
          <p:cNvSpPr txBox="1"/>
          <p:nvPr/>
        </p:nvSpPr>
        <p:spPr>
          <a:xfrm>
            <a:off x="7571900" y="6047756"/>
            <a:ext cx="2249445" cy="892552"/>
          </a:xfrm>
          <a:prstGeom prst="rect">
            <a:avLst/>
          </a:prstGeom>
          <a:noFill/>
        </p:spPr>
        <p:txBody>
          <a:bodyPr wrap="square" rtlCol="0" anchor="ctr" anchorCtr="0">
            <a:spAutoFit/>
          </a:bodyPr>
          <a:lstStyle/>
          <a:p>
            <a:r>
              <a:rPr lang="en-US" sz="1300" b="1" dirty="0">
                <a:solidFill>
                  <a:srgbClr val="002060"/>
                </a:solidFill>
                <a:latin typeface="Garamond" panose="02020404030301010803" pitchFamily="18" charset="0"/>
                <a:ea typeface="League Spartan" charset="0"/>
                <a:cs typeface="Poppins" pitchFamily="2" charset="77"/>
              </a:rPr>
              <a:t>Increased telecoms contribution to GDP from 8.5% in 2015 to 12.45% in Q4, 2022 </a:t>
            </a:r>
          </a:p>
        </p:txBody>
      </p:sp>
      <p:sp>
        <p:nvSpPr>
          <p:cNvPr id="84" name="Oval 9">
            <a:extLst>
              <a:ext uri="{FF2B5EF4-FFF2-40B4-BE49-F238E27FC236}">
                <a16:creationId xmlns="" xmlns:a16="http://schemas.microsoft.com/office/drawing/2014/main" id="{CF810E16-8FC8-5B4A-B1D8-0E6585A55FD6}"/>
              </a:ext>
            </a:extLst>
          </p:cNvPr>
          <p:cNvSpPr>
            <a:spLocks noChangeArrowheads="1"/>
          </p:cNvSpPr>
          <p:nvPr/>
        </p:nvSpPr>
        <p:spPr bwMode="auto">
          <a:xfrm>
            <a:off x="3874259" y="5361191"/>
            <a:ext cx="817140" cy="818580"/>
          </a:xfrm>
          <a:prstGeom prst="ellipse">
            <a:avLst/>
          </a:prstGeom>
          <a:solidFill>
            <a:schemeClr val="accent5"/>
          </a:solidFill>
          <a:ln>
            <a:noFill/>
          </a:ln>
        </p:spPr>
        <p:txBody>
          <a:bodyPr vert="horz" wrap="square" lIns="91416" tIns="45708" rIns="91416" bIns="45708" numCol="1" anchor="t" anchorCtr="0" compatLnSpc="1">
            <a:prstTxWarp prst="textNoShape">
              <a:avLst/>
            </a:prstTxWarp>
          </a:bodyPr>
          <a:lstStyle/>
          <a:p>
            <a:endParaRPr lang="id-ID" sz="3599" b="1" dirty="0">
              <a:latin typeface="Garamond" panose="02020404030301010803" pitchFamily="18" charset="0"/>
            </a:endParaRPr>
          </a:p>
        </p:txBody>
      </p:sp>
      <p:sp>
        <p:nvSpPr>
          <p:cNvPr id="85" name="TextBox 84">
            <a:extLst>
              <a:ext uri="{FF2B5EF4-FFF2-40B4-BE49-F238E27FC236}">
                <a16:creationId xmlns="" xmlns:a16="http://schemas.microsoft.com/office/drawing/2014/main" id="{57CD1726-7159-0440-BF22-D6B06D719E31}"/>
              </a:ext>
            </a:extLst>
          </p:cNvPr>
          <p:cNvSpPr txBox="1"/>
          <p:nvPr/>
        </p:nvSpPr>
        <p:spPr>
          <a:xfrm>
            <a:off x="2863459" y="6210408"/>
            <a:ext cx="2990931" cy="692497"/>
          </a:xfrm>
          <a:prstGeom prst="rect">
            <a:avLst/>
          </a:prstGeom>
          <a:noFill/>
        </p:spPr>
        <p:txBody>
          <a:bodyPr wrap="square" rtlCol="0" anchor="ctr" anchorCtr="0">
            <a:spAutoFit/>
          </a:bodyPr>
          <a:lstStyle>
            <a:defPPr>
              <a:defRPr lang="en-US"/>
            </a:defPPr>
            <a:lvl1pPr algn="ctr">
              <a:defRPr sz="1300">
                <a:solidFill>
                  <a:srgbClr val="002060"/>
                </a:solidFill>
                <a:latin typeface="Arial Rounded MT Bold" panose="020F0704030504030204" pitchFamily="34" charset="0"/>
                <a:ea typeface="League Spartan" charset="0"/>
                <a:cs typeface="Poppins" pitchFamily="2" charset="77"/>
              </a:defRPr>
            </a:lvl1pPr>
          </a:lstStyle>
          <a:p>
            <a:pPr algn="l"/>
            <a:r>
              <a:rPr lang="en-GB" b="1" dirty="0">
                <a:latin typeface="Garamond" panose="02020404030301010803" pitchFamily="18" charset="0"/>
              </a:rPr>
              <a:t>Listing of MTN on the Nigerian Exchange Group (NGX) to empower consumers in telecom ownership</a:t>
            </a:r>
            <a:endParaRPr lang="en-US" b="1" dirty="0">
              <a:latin typeface="Garamond" panose="02020404030301010803" pitchFamily="18" charset="0"/>
            </a:endParaRPr>
          </a:p>
        </p:txBody>
      </p:sp>
      <p:sp>
        <p:nvSpPr>
          <p:cNvPr id="86"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002060"/>
                </a:solidFill>
                <a:latin typeface="Garamond" panose="02020404030301010803" pitchFamily="18" charset="0"/>
              </a:rPr>
              <a:t>18</a:t>
            </a:r>
            <a:endParaRPr lang="en-US" b="1" dirty="0">
              <a:solidFill>
                <a:srgbClr val="002060"/>
              </a:solidFill>
              <a:latin typeface="Garamond" panose="020204040303010108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7745" y="6318563"/>
            <a:ext cx="923925" cy="381000"/>
          </a:xfrm>
          <a:prstGeom prst="rect">
            <a:avLst/>
          </a:prstGeom>
        </p:spPr>
      </p:pic>
      <p:pic>
        <p:nvPicPr>
          <p:cNvPr id="3" name="Google Shape;149;p1">
            <a:extLst>
              <a:ext uri="{FF2B5EF4-FFF2-40B4-BE49-F238E27FC236}">
                <a16:creationId xmlns="" xmlns:a16="http://schemas.microsoft.com/office/drawing/2014/main" id="{521DAB02-BDEF-8294-BD75-B0EEF6F772B4}"/>
              </a:ext>
            </a:extLst>
          </p:cNvPr>
          <p:cNvPicPr preferRelativeResize="0"/>
          <p:nvPr/>
        </p:nvPicPr>
        <p:blipFill rotWithShape="1">
          <a:blip r:embed="rId3">
            <a:alphaModFix/>
          </a:blip>
          <a:srcRect t="14966" r="3679" b="12057"/>
          <a:stretch/>
        </p:blipFill>
        <p:spPr>
          <a:xfrm>
            <a:off x="10475595" y="-1"/>
            <a:ext cx="1716405" cy="1090895"/>
          </a:xfrm>
          <a:prstGeom prst="rect">
            <a:avLst/>
          </a:prstGeom>
          <a:noFill/>
          <a:ln>
            <a:noFill/>
          </a:ln>
        </p:spPr>
      </p:pic>
      <p:pic>
        <p:nvPicPr>
          <p:cNvPr id="5" name="Google Shape;150;p1" descr="Text&#10;&#10;Description automatically generated">
            <a:extLst>
              <a:ext uri="{FF2B5EF4-FFF2-40B4-BE49-F238E27FC236}">
                <a16:creationId xmlns="" xmlns:a16="http://schemas.microsoft.com/office/drawing/2014/main" id="{E5FB6AA0-71D0-3EF1-1223-64A8EB85FD2A}"/>
              </a:ext>
            </a:extLst>
          </p:cNvPr>
          <p:cNvPicPr preferRelativeResize="0"/>
          <p:nvPr/>
        </p:nvPicPr>
        <p:blipFill rotWithShape="1">
          <a:blip r:embed="rId4">
            <a:alphaModFix/>
          </a:blip>
          <a:srcRect/>
          <a:stretch/>
        </p:blipFill>
        <p:spPr>
          <a:xfrm>
            <a:off x="49258" y="0"/>
            <a:ext cx="1931732" cy="1090896"/>
          </a:xfrm>
          <a:prstGeom prst="rect">
            <a:avLst/>
          </a:prstGeom>
          <a:noFill/>
          <a:ln>
            <a:noFill/>
          </a:ln>
        </p:spPr>
      </p:pic>
    </p:spTree>
    <p:extLst>
      <p:ext uri="{BB962C8B-B14F-4D97-AF65-F5344CB8AC3E}">
        <p14:creationId xmlns:p14="http://schemas.microsoft.com/office/powerpoint/2010/main" val="270793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bwMode="auto">
          <a:xfrm>
            <a:off x="1437629" y="1703439"/>
            <a:ext cx="3943263" cy="3649671"/>
          </a:xfrm>
          <a:noFill/>
          <a:ln>
            <a:no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algn="l"/>
            <a:r>
              <a:rPr lang="en-US" sz="3200" b="1" dirty="0">
                <a:solidFill>
                  <a:srgbClr val="002060"/>
                </a:solidFill>
                <a:latin typeface="Garamond" panose="02020404030301010803" pitchFamily="18" charset="0"/>
              </a:rPr>
              <a:t>Meeting and Surpassing the 30% Broadband Penetration by December 2018. We achieved </a:t>
            </a:r>
            <a:r>
              <a:rPr lang="en-US" sz="4800" b="1" dirty="0">
                <a:solidFill>
                  <a:srgbClr val="FF0000"/>
                </a:solidFill>
                <a:latin typeface="Garamond" panose="02020404030301010803" pitchFamily="18" charset="0"/>
              </a:rPr>
              <a:t>31.48%.</a:t>
            </a:r>
            <a:endParaRPr lang="en-US" sz="4000" b="1" i="1" cap="all" dirty="0">
              <a:solidFill>
                <a:srgbClr val="FF0000"/>
              </a:solidFill>
              <a:latin typeface="Garamond" panose="02020404030301010803" pitchFamily="18" charset="0"/>
              <a:cs typeface="Garamond"/>
            </a:endParaRPr>
          </a:p>
        </p:txBody>
      </p:sp>
      <p:sp>
        <p:nvSpPr>
          <p:cNvPr id="11" name="Rectangle 2"/>
          <p:cNvSpPr txBox="1">
            <a:spLocks noChangeArrowheads="1"/>
          </p:cNvSpPr>
          <p:nvPr/>
        </p:nvSpPr>
        <p:spPr bwMode="auto">
          <a:xfrm>
            <a:off x="1805354" y="419362"/>
            <a:ext cx="7737303" cy="917069"/>
          </a:xfrm>
          <a:prstGeom prst="rect">
            <a:avLst/>
          </a:prstGeom>
          <a:noFill/>
          <a:ln w="15875" cap="rnd" cmpd="sng" algn="ctr">
            <a:noFill/>
            <a:prstDash val="solid"/>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lvl1pPr algn="ctr" defTabSz="457200" rtl="0" eaLnBrk="1" latinLnBrk="0" hangingPunct="1">
              <a:spcBef>
                <a:spcPct val="0"/>
              </a:spcBef>
              <a:buNone/>
              <a:defRPr sz="54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800" b="1" dirty="0">
                <a:solidFill>
                  <a:srgbClr val="002060"/>
                </a:solidFill>
                <a:latin typeface="Garamond" panose="02020404030301010803" pitchFamily="18" charset="0"/>
              </a:rPr>
              <a:t>CENTRAL MILESTONE OF THE 8-POINT AGENDA</a:t>
            </a:r>
            <a:endParaRPr lang="en-US" sz="3600" b="1" i="1" cap="all" dirty="0">
              <a:solidFill>
                <a:srgbClr val="17406D"/>
              </a:solidFill>
              <a:latin typeface="Garamond" panose="02020404030301010803" pitchFamily="18" charset="0"/>
              <a:cs typeface="Garamon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5659316"/>
            <a:ext cx="10248250" cy="1209674"/>
          </a:xfrm>
          <a:prstGeom prst="rect">
            <a:avLst/>
          </a:prstGeom>
        </p:spPr>
      </p:pic>
      <p:sp>
        <p:nvSpPr>
          <p:cNvPr id="8"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2060"/>
                </a:solidFill>
                <a:latin typeface="Garamond" panose="02020404030301010803" pitchFamily="18" charset="0"/>
              </a:rPr>
              <a:t>19</a:t>
            </a:r>
          </a:p>
        </p:txBody>
      </p:sp>
      <p:pic>
        <p:nvPicPr>
          <p:cNvPr id="7" name="Google Shape;149;p1">
            <a:extLst>
              <a:ext uri="{FF2B5EF4-FFF2-40B4-BE49-F238E27FC236}">
                <a16:creationId xmlns="" xmlns:a16="http://schemas.microsoft.com/office/drawing/2014/main" id="{4AE60C56-4D2F-1857-4751-F4A411D62998}"/>
              </a:ext>
            </a:extLst>
          </p:cNvPr>
          <p:cNvPicPr preferRelativeResize="0"/>
          <p:nvPr/>
        </p:nvPicPr>
        <p:blipFill rotWithShape="1">
          <a:blip r:embed="rId4">
            <a:alphaModFix/>
          </a:blip>
          <a:srcRect t="14966" r="3679" b="12057"/>
          <a:stretch/>
        </p:blipFill>
        <p:spPr>
          <a:xfrm>
            <a:off x="214519" y="132971"/>
            <a:ext cx="1590835" cy="897255"/>
          </a:xfrm>
          <a:prstGeom prst="rect">
            <a:avLst/>
          </a:prstGeom>
          <a:noFill/>
          <a:ln>
            <a:no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9846" y="1703439"/>
            <a:ext cx="4941604" cy="3955877"/>
          </a:xfrm>
          <a:prstGeom prst="rect">
            <a:avLst/>
          </a:prstGeom>
        </p:spPr>
      </p:pic>
    </p:spTree>
    <p:extLst>
      <p:ext uri="{BB962C8B-B14F-4D97-AF65-F5344CB8AC3E}">
        <p14:creationId xmlns:p14="http://schemas.microsoft.com/office/powerpoint/2010/main" val="3631898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bwMode="auto">
          <a:xfrm>
            <a:off x="1263904" y="915670"/>
            <a:ext cx="10497311" cy="5468080"/>
          </a:xfrm>
          <a:noFill/>
          <a:ln>
            <a:no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rmAutofit/>
          </a:bodyPr>
          <a:lstStyle/>
          <a:p>
            <a:pPr lvl="0">
              <a:spcBef>
                <a:spcPts val="0"/>
              </a:spcBef>
            </a:pPr>
            <a:r>
              <a:rPr lang="en-US" sz="4000" b="1" dirty="0">
                <a:solidFill>
                  <a:srgbClr val="002060"/>
                </a:solidFill>
                <a:latin typeface="Garamond" panose="02020404030301010803" pitchFamily="18" charset="0"/>
                <a:ea typeface="Segoe UI Black" panose="020B0A02040204020203" pitchFamily="34" charset="0"/>
                <a:cs typeface="Segoe UI Black" panose="020B0A02040204020203" pitchFamily="34" charset="0"/>
              </a:rPr>
              <a:t>NCC’S STRATEGIC VISION PLANS (SVPs):</a:t>
            </a:r>
            <a:br>
              <a:rPr lang="en-US" sz="4000" b="1" dirty="0">
                <a:solidFill>
                  <a:srgbClr val="002060"/>
                </a:solidFill>
                <a:latin typeface="Garamond" panose="02020404030301010803" pitchFamily="18" charset="0"/>
                <a:ea typeface="Segoe UI Black" panose="020B0A02040204020203" pitchFamily="34" charset="0"/>
                <a:cs typeface="Segoe UI Black" panose="020B0A02040204020203" pitchFamily="34" charset="0"/>
              </a:rPr>
            </a:br>
            <a:r>
              <a:rPr lang="en-US" sz="4000" dirty="0">
                <a:solidFill>
                  <a:srgbClr val="002060"/>
                </a:solidFill>
                <a:latin typeface="Garamond" panose="02020404030301010803" pitchFamily="18" charset="0"/>
                <a:ea typeface="Segoe UI Black" panose="020B0A02040204020203" pitchFamily="34" charset="0"/>
                <a:cs typeface="Segoe UI Black" panose="020B0A02040204020203" pitchFamily="34" charset="0"/>
              </a:rPr>
              <a:t>An Impetus for Nigeria’s Telecoms Sector’s Accelerated Growth</a:t>
            </a:r>
            <a:r>
              <a:rPr lang="en-US" sz="4000" dirty="0">
                <a:solidFill>
                  <a:srgbClr val="002060"/>
                </a:solidFill>
                <a:latin typeface="Garamond" panose="02020404030301010803" pitchFamily="18" charset="0"/>
                <a:cs typeface="Garamond"/>
              </a:rPr>
              <a:t/>
            </a:r>
            <a:br>
              <a:rPr lang="en-US" sz="4000" dirty="0">
                <a:solidFill>
                  <a:srgbClr val="002060"/>
                </a:solidFill>
                <a:latin typeface="Garamond" panose="02020404030301010803" pitchFamily="18" charset="0"/>
                <a:cs typeface="Garamond"/>
              </a:rPr>
            </a:br>
            <a:r>
              <a:rPr lang="en-US" sz="1100" b="1" dirty="0">
                <a:solidFill>
                  <a:srgbClr val="002060"/>
                </a:solidFill>
                <a:latin typeface="Garamond" panose="02020404030301010803" pitchFamily="18" charset="0"/>
                <a:ea typeface="Segoe UI Black" panose="020B0A02040204020203" pitchFamily="34" charset="0"/>
                <a:cs typeface="Segoe UI Black" panose="020B0A02040204020203" pitchFamily="34" charset="0"/>
              </a:rPr>
              <a:t/>
            </a:r>
            <a:br>
              <a:rPr lang="en-US" sz="1100" b="1" dirty="0">
                <a:solidFill>
                  <a:srgbClr val="002060"/>
                </a:solidFill>
                <a:latin typeface="Garamond" panose="02020404030301010803" pitchFamily="18" charset="0"/>
                <a:ea typeface="Segoe UI Black" panose="020B0A02040204020203" pitchFamily="34" charset="0"/>
                <a:cs typeface="Segoe UI Black" panose="020B0A02040204020203" pitchFamily="34" charset="0"/>
              </a:rPr>
            </a:br>
            <a:r>
              <a:rPr lang="en-US" sz="1100" b="1" dirty="0">
                <a:solidFill>
                  <a:srgbClr val="002060"/>
                </a:solidFill>
                <a:latin typeface="Garamond" panose="02020404030301010803" pitchFamily="18" charset="0"/>
                <a:ea typeface="Segoe UI Black" panose="020B0A02040204020203" pitchFamily="34" charset="0"/>
                <a:cs typeface="Segoe UI Black" panose="020B0A02040204020203" pitchFamily="34" charset="0"/>
              </a:rPr>
              <a:t/>
            </a:r>
            <a:br>
              <a:rPr lang="en-US" sz="1100" b="1" dirty="0">
                <a:solidFill>
                  <a:srgbClr val="002060"/>
                </a:solidFill>
                <a:latin typeface="Garamond" panose="02020404030301010803" pitchFamily="18" charset="0"/>
                <a:ea typeface="Segoe UI Black" panose="020B0A02040204020203" pitchFamily="34" charset="0"/>
                <a:cs typeface="Segoe UI Black" panose="020B0A02040204020203" pitchFamily="34" charset="0"/>
              </a:rPr>
            </a:br>
            <a:r>
              <a:rPr lang="en-US" sz="2700" b="1" dirty="0">
                <a:solidFill>
                  <a:srgbClr val="002060"/>
                </a:solidFill>
                <a:latin typeface="Garamond" panose="02020404030301010803" pitchFamily="18" charset="0"/>
              </a:rPr>
              <a:t>(A PRESENTATION TO MEDIA CHIEF EXECUTIVES, EDITORS-IN-CHIEF AND EDITORS)</a:t>
            </a:r>
            <a:r>
              <a:rPr lang="en-US" sz="3200" b="1" dirty="0">
                <a:solidFill>
                  <a:srgbClr val="002060"/>
                </a:solidFill>
                <a:latin typeface="Garamond" panose="02020404030301010803" pitchFamily="18" charset="0"/>
              </a:rPr>
              <a:t/>
            </a:r>
            <a:br>
              <a:rPr lang="en-US" sz="3200" b="1" dirty="0">
                <a:solidFill>
                  <a:srgbClr val="002060"/>
                </a:solidFill>
                <a:latin typeface="Garamond" panose="02020404030301010803" pitchFamily="18" charset="0"/>
              </a:rPr>
            </a:br>
            <a:r>
              <a:rPr lang="en-US" sz="3200" b="1" dirty="0">
                <a:solidFill>
                  <a:srgbClr val="002060"/>
                </a:solidFill>
                <a:latin typeface="Garamond" panose="02020404030301010803" pitchFamily="18" charset="0"/>
              </a:rPr>
              <a:t>@</a:t>
            </a:r>
            <a:br>
              <a:rPr lang="en-US" sz="3200" b="1" dirty="0">
                <a:solidFill>
                  <a:srgbClr val="002060"/>
                </a:solidFill>
                <a:latin typeface="Garamond" panose="02020404030301010803" pitchFamily="18" charset="0"/>
              </a:rPr>
            </a:br>
            <a:r>
              <a:rPr lang="en-US" sz="3600" b="1" dirty="0">
                <a:solidFill>
                  <a:srgbClr val="002060"/>
                </a:solidFill>
                <a:latin typeface="Garamond" panose="02020404030301010803" pitchFamily="18" charset="0"/>
                <a:sym typeface="Corbel"/>
              </a:rPr>
              <a:t>The Colossus Hotel, Ikeja, Lagos</a:t>
            </a:r>
            <a:r>
              <a:rPr lang="en-US" sz="2000" b="1" dirty="0">
                <a:solidFill>
                  <a:srgbClr val="002060"/>
                </a:solidFill>
                <a:latin typeface="Garamond" panose="02020404030301010803" pitchFamily="18" charset="0"/>
                <a:ea typeface="Corbel"/>
                <a:cs typeface="Corbel"/>
                <a:sym typeface="Corbel"/>
              </a:rPr>
              <a:t/>
            </a:r>
            <a:br>
              <a:rPr lang="en-US" sz="2000" b="1" dirty="0">
                <a:solidFill>
                  <a:srgbClr val="002060"/>
                </a:solidFill>
                <a:latin typeface="Garamond" panose="02020404030301010803" pitchFamily="18" charset="0"/>
                <a:ea typeface="Corbel"/>
                <a:cs typeface="Corbel"/>
                <a:sym typeface="Corbel"/>
              </a:rPr>
            </a:br>
            <a:r>
              <a:rPr lang="en-US" sz="3600" b="1" dirty="0">
                <a:solidFill>
                  <a:srgbClr val="002060"/>
                </a:solidFill>
                <a:latin typeface="Garamond" panose="02020404030301010803" pitchFamily="18" charset="0"/>
                <a:ea typeface="Corbel"/>
                <a:cs typeface="Corbel"/>
                <a:sym typeface="Corbel"/>
              </a:rPr>
              <a:t>5th July 2023</a:t>
            </a:r>
            <a:r>
              <a:rPr lang="en-US" sz="2000" b="1" dirty="0">
                <a:solidFill>
                  <a:schemeClr val="tx1"/>
                </a:solidFill>
                <a:latin typeface="Garamond" panose="02020404030301010803" pitchFamily="18" charset="0"/>
                <a:ea typeface="Corbel"/>
                <a:cs typeface="Corbel"/>
                <a:sym typeface="Corbel"/>
              </a:rPr>
              <a:t/>
            </a:r>
            <a:br>
              <a:rPr lang="en-US" sz="2000" b="1" dirty="0">
                <a:solidFill>
                  <a:schemeClr val="tx1"/>
                </a:solidFill>
                <a:latin typeface="Garamond" panose="02020404030301010803" pitchFamily="18" charset="0"/>
                <a:ea typeface="Corbel"/>
                <a:cs typeface="Corbel"/>
                <a:sym typeface="Corbel"/>
              </a:rPr>
            </a:br>
            <a:endParaRPr lang="en-US" sz="2000" b="1" dirty="0">
              <a:solidFill>
                <a:srgbClr val="17406D"/>
              </a:solidFill>
              <a:latin typeface="Garamond" panose="02020404030301010803" pitchFamily="18" charset="0"/>
              <a:cs typeface="Garamond"/>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99" y="5648325"/>
            <a:ext cx="4013201" cy="1209675"/>
          </a:xfrm>
          <a:prstGeom prst="rect">
            <a:avLst/>
          </a:prstGeom>
        </p:spPr>
      </p:pic>
      <p:pic>
        <p:nvPicPr>
          <p:cNvPr id="8" name="Picture 7"/>
          <p:cNvPicPr/>
          <p:nvPr/>
        </p:nvPicPr>
        <p:blipFill rotWithShape="1">
          <a:blip r:embed="rId4"/>
          <a:srcRect l="30218" t="42348" r="25670" b="35198"/>
          <a:stretch/>
        </p:blipFill>
        <p:spPr bwMode="auto">
          <a:xfrm>
            <a:off x="7797800" y="5422900"/>
            <a:ext cx="4394200" cy="1444625"/>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36666" r="10000" b="1000"/>
          <a:stretch/>
        </p:blipFill>
        <p:spPr>
          <a:xfrm>
            <a:off x="4216400" y="5674109"/>
            <a:ext cx="3581400" cy="1158106"/>
          </a:xfrm>
          <a:prstGeom prst="rect">
            <a:avLst/>
          </a:prstGeom>
        </p:spPr>
      </p:pic>
      <p:pic>
        <p:nvPicPr>
          <p:cNvPr id="4" name="Google Shape;149;p1">
            <a:extLst>
              <a:ext uri="{FF2B5EF4-FFF2-40B4-BE49-F238E27FC236}">
                <a16:creationId xmlns="" xmlns:a16="http://schemas.microsoft.com/office/drawing/2014/main" id="{FB2B3453-1909-8FDE-11A5-5A9760DB59EB}"/>
              </a:ext>
            </a:extLst>
          </p:cNvPr>
          <p:cNvPicPr preferRelativeResize="0"/>
          <p:nvPr/>
        </p:nvPicPr>
        <p:blipFill rotWithShape="1">
          <a:blip r:embed="rId6">
            <a:alphaModFix/>
          </a:blip>
          <a:srcRect t="14966" r="3679" b="12057"/>
          <a:stretch/>
        </p:blipFill>
        <p:spPr>
          <a:xfrm>
            <a:off x="37701" y="25622"/>
            <a:ext cx="1590835" cy="897255"/>
          </a:xfrm>
          <a:prstGeom prst="rect">
            <a:avLst/>
          </a:prstGeom>
          <a:noFill/>
          <a:ln>
            <a:noFill/>
          </a:ln>
        </p:spPr>
      </p:pic>
    </p:spTree>
    <p:extLst>
      <p:ext uri="{BB962C8B-B14F-4D97-AF65-F5344CB8AC3E}">
        <p14:creationId xmlns:p14="http://schemas.microsoft.com/office/powerpoint/2010/main" val="402767023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0091" y="1954136"/>
            <a:ext cx="4794739" cy="3570208"/>
          </a:xfrm>
          <a:prstGeom prst="rect">
            <a:avLst/>
          </a:prstGeom>
        </p:spPr>
        <p:txBody>
          <a:bodyPr wrap="square">
            <a:spAutoFit/>
          </a:bodyPr>
          <a:lstStyle/>
          <a:p>
            <a:pPr marL="342900" indent="-342900" algn="just">
              <a:spcBef>
                <a:spcPts val="600"/>
              </a:spcBef>
              <a:spcAft>
                <a:spcPts val="600"/>
              </a:spcAft>
              <a:buFont typeface="Wingdings" panose="05000000000000000000" pitchFamily="2" charset="2"/>
              <a:buChar char="q"/>
            </a:pPr>
            <a:r>
              <a:rPr lang="en-US" sz="2400" b="1" dirty="0">
                <a:solidFill>
                  <a:srgbClr val="002060"/>
                </a:solidFill>
                <a:latin typeface="Garamond" panose="02020404030301010803" pitchFamily="18" charset="0"/>
              </a:rPr>
              <a:t>A new Strategic Vision Implementation Plan (SVP 2), 2021–2025, also dubbed “The 5-Point Agenda” was unveiled on September 7, 2021.</a:t>
            </a:r>
          </a:p>
          <a:p>
            <a:pPr marL="342900" indent="-342900" algn="just">
              <a:spcBef>
                <a:spcPts val="600"/>
              </a:spcBef>
              <a:spcAft>
                <a:spcPts val="600"/>
              </a:spcAft>
              <a:buFont typeface="Wingdings" panose="05000000000000000000" pitchFamily="2" charset="2"/>
              <a:buChar char="q"/>
            </a:pPr>
            <a:r>
              <a:rPr lang="en-US" sz="2400" b="1" dirty="0">
                <a:solidFill>
                  <a:srgbClr val="002060"/>
                </a:solidFill>
                <a:latin typeface="Garamond" panose="02020404030301010803" pitchFamily="18" charset="0"/>
              </a:rPr>
              <a:t>Like its predecessors, a number of factors and policy statements were considered in  developing the 5-Point Agenda</a:t>
            </a:r>
          </a:p>
        </p:txBody>
      </p:sp>
      <p:sp>
        <p:nvSpPr>
          <p:cNvPr id="38" name="Rectangle 37"/>
          <p:cNvSpPr/>
          <p:nvPr/>
        </p:nvSpPr>
        <p:spPr>
          <a:xfrm>
            <a:off x="1983345" y="439355"/>
            <a:ext cx="8624041" cy="523220"/>
          </a:xfrm>
          <a:prstGeom prst="rect">
            <a:avLst/>
          </a:prstGeom>
        </p:spPr>
        <p:txBody>
          <a:bodyPr wrap="square">
            <a:spAutoFit/>
          </a:bodyPr>
          <a:lstStyle/>
          <a:p>
            <a:pPr algn="just">
              <a:spcBef>
                <a:spcPts val="600"/>
              </a:spcBef>
              <a:spcAft>
                <a:spcPts val="600"/>
              </a:spcAft>
            </a:pPr>
            <a:r>
              <a:rPr lang="en-GB" sz="2800" b="1" dirty="0">
                <a:solidFill>
                  <a:srgbClr val="002060"/>
                </a:solidFill>
                <a:latin typeface="Garamond" panose="02020404030301010803" pitchFamily="18" charset="0"/>
              </a:rPr>
              <a:t>THE NEW SVP 2021-2025 (THE 5-POINT AGENDA)</a:t>
            </a:r>
            <a:endParaRPr lang="en-US" sz="2800" b="1" dirty="0">
              <a:solidFill>
                <a:srgbClr val="002060"/>
              </a:solidFill>
              <a:latin typeface="Garamond" panose="02020404030301010803"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42" y="5841961"/>
            <a:ext cx="9777296" cy="1016039"/>
          </a:xfrm>
          <a:prstGeom prst="rect">
            <a:avLst/>
          </a:prstGeom>
        </p:spPr>
      </p:pic>
      <p:sp>
        <p:nvSpPr>
          <p:cNvPr id="40"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2060"/>
                </a:solidFill>
                <a:latin typeface="Garamond" panose="02020404030301010803" pitchFamily="18" charset="0"/>
              </a:rPr>
              <a:t>20</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075" y="6289678"/>
            <a:ext cx="923925" cy="381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42" y="1259555"/>
            <a:ext cx="5794138" cy="4594129"/>
          </a:xfrm>
          <a:prstGeom prst="rect">
            <a:avLst/>
          </a:prstGeom>
        </p:spPr>
      </p:pic>
    </p:spTree>
    <p:extLst>
      <p:ext uri="{BB962C8B-B14F-4D97-AF65-F5344CB8AC3E}">
        <p14:creationId xmlns:p14="http://schemas.microsoft.com/office/powerpoint/2010/main" val="2813008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916365" y="442147"/>
            <a:ext cx="3579139" cy="523220"/>
          </a:xfrm>
          <a:prstGeom prst="rect">
            <a:avLst/>
          </a:prstGeom>
        </p:spPr>
        <p:txBody>
          <a:bodyPr wrap="square">
            <a:spAutoFit/>
          </a:bodyPr>
          <a:lstStyle/>
          <a:p>
            <a:pPr algn="just">
              <a:spcBef>
                <a:spcPts val="600"/>
              </a:spcBef>
              <a:spcAft>
                <a:spcPts val="600"/>
              </a:spcAft>
            </a:pPr>
            <a:r>
              <a:rPr lang="en-GB" sz="2800" b="1" dirty="0">
                <a:solidFill>
                  <a:srgbClr val="002060"/>
                </a:solidFill>
                <a:latin typeface="Garamond" panose="02020404030301010803" pitchFamily="18" charset="0"/>
              </a:rPr>
              <a:t>The 5 Pillars of SVP I</a:t>
            </a:r>
            <a:endParaRPr lang="en-US" sz="2800" b="1" i="1" dirty="0">
              <a:solidFill>
                <a:srgbClr val="002060"/>
              </a:solidFill>
              <a:latin typeface="Garamond" panose="02020404030301010803" pitchFamily="18" charset="0"/>
            </a:endParaRPr>
          </a:p>
        </p:txBody>
      </p:sp>
      <p:graphicFrame>
        <p:nvGraphicFramePr>
          <p:cNvPr id="7" name="Diagram 6"/>
          <p:cNvGraphicFramePr/>
          <p:nvPr>
            <p:extLst>
              <p:ext uri="{D42A27DB-BD31-4B8C-83A1-F6EECF244321}">
                <p14:modId xmlns:p14="http://schemas.microsoft.com/office/powerpoint/2010/main" val="2109490170"/>
              </p:ext>
            </p:extLst>
          </p:nvPr>
        </p:nvGraphicFramePr>
        <p:xfrm>
          <a:off x="657292" y="1605111"/>
          <a:ext cx="11106614" cy="4600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4"/>
          <p:cNvSpPr txBox="1">
            <a:spLocks/>
          </p:cNvSpPr>
          <p:nvPr/>
        </p:nvSpPr>
        <p:spPr>
          <a:xfrm>
            <a:off x="10665311" y="6289679"/>
            <a:ext cx="918883" cy="22243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002060"/>
              </a:solidFill>
            </a:endParaRPr>
          </a:p>
        </p:txBody>
      </p:sp>
      <p:sp>
        <p:nvSpPr>
          <p:cNvPr id="11" name="Slide Number Placeholder 3"/>
          <p:cNvSpPr txBox="1">
            <a:spLocks/>
          </p:cNvSpPr>
          <p:nvPr/>
        </p:nvSpPr>
        <p:spPr>
          <a:xfrm>
            <a:off x="10755463" y="6307172"/>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2060"/>
                </a:solidFill>
                <a:latin typeface="Garamond" panose="02020404030301010803" pitchFamily="18" charset="0"/>
              </a:rPr>
              <a:t>21</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14904" y="6400897"/>
            <a:ext cx="923925" cy="381000"/>
          </a:xfrm>
          <a:prstGeom prst="rect">
            <a:avLst/>
          </a:prstGeom>
        </p:spPr>
      </p:pic>
    </p:spTree>
    <p:extLst>
      <p:ext uri="{BB962C8B-B14F-4D97-AF65-F5344CB8AC3E}">
        <p14:creationId xmlns:p14="http://schemas.microsoft.com/office/powerpoint/2010/main" val="55598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3407" y="6292945"/>
            <a:ext cx="631065" cy="381000"/>
          </a:xfrm>
          <a:prstGeom prst="rect">
            <a:avLst/>
          </a:prstGeom>
        </p:spPr>
      </p:pic>
      <p:sp>
        <p:nvSpPr>
          <p:cNvPr id="4" name="Rectangle 3"/>
          <p:cNvSpPr/>
          <p:nvPr/>
        </p:nvSpPr>
        <p:spPr>
          <a:xfrm>
            <a:off x="1900718" y="149767"/>
            <a:ext cx="5801344" cy="830997"/>
          </a:xfrm>
          <a:prstGeom prst="rect">
            <a:avLst/>
          </a:prstGeom>
        </p:spPr>
        <p:txBody>
          <a:bodyPr wrap="square">
            <a:spAutoFit/>
          </a:bodyPr>
          <a:lstStyle/>
          <a:p>
            <a:pPr lvl="0" algn="ctr"/>
            <a:r>
              <a:rPr lang="en-US" sz="2400" b="1" dirty="0">
                <a:solidFill>
                  <a:srgbClr val="002060"/>
                </a:solidFill>
                <a:latin typeface="Garamond" panose="02020404030301010803" pitchFamily="18" charset="0"/>
              </a:rPr>
              <a:t>Organizational Renewal for Operational Efficiency and Regulatory Excellence</a:t>
            </a:r>
          </a:p>
        </p:txBody>
      </p:sp>
      <p:sp>
        <p:nvSpPr>
          <p:cNvPr id="7" name="Rectangle 6"/>
          <p:cNvSpPr/>
          <p:nvPr/>
        </p:nvSpPr>
        <p:spPr>
          <a:xfrm>
            <a:off x="710706" y="1238489"/>
            <a:ext cx="5364051" cy="5050742"/>
          </a:xfrm>
          <a:prstGeom prst="rect">
            <a:avLst/>
          </a:prstGeom>
        </p:spPr>
        <p:txBody>
          <a:bodyPr wrap="square">
            <a:spAutoFit/>
          </a:bodyPr>
          <a:lstStyle/>
          <a:p>
            <a:pPr marL="342900" indent="-342900" algn="just">
              <a:lnSpc>
                <a:spcPct val="107000"/>
              </a:lnSpc>
              <a:spcAft>
                <a:spcPts val="800"/>
              </a:spcAft>
              <a:buFont typeface="Wingdings" panose="05000000000000000000" pitchFamily="2" charset="2"/>
              <a:buChar char="v"/>
            </a:pPr>
            <a:r>
              <a:rPr lang="en-US"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Auction/Launch </a:t>
            </a: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of 5G services: US$820.8M to </a:t>
            </a:r>
            <a:r>
              <a:rPr lang="en-US"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FG and Revenue </a:t>
            </a: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Assurance </a:t>
            </a:r>
            <a:r>
              <a:rPr lang="en-US"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Solution (RAS)</a:t>
            </a:r>
            <a:endPar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v"/>
            </a:pPr>
            <a:r>
              <a:rPr lang="en-US" b="1" dirty="0" smtClean="0">
                <a:solidFill>
                  <a:srgbClr val="002060"/>
                </a:solidFill>
                <a:latin typeface="Garamond" panose="02020404030301010803" pitchFamily="18" charset="0"/>
                <a:ea typeface="League Spartan" charset="0"/>
                <a:cs typeface="Poppins" pitchFamily="2" charset="77"/>
              </a:rPr>
              <a:t>Development </a:t>
            </a:r>
            <a:r>
              <a:rPr lang="en-US" b="1" dirty="0">
                <a:solidFill>
                  <a:srgbClr val="002060"/>
                </a:solidFill>
                <a:latin typeface="Garamond" panose="02020404030301010803" pitchFamily="18" charset="0"/>
                <a:ea typeface="League Spartan" charset="0"/>
                <a:cs typeface="Poppins" pitchFamily="2" charset="77"/>
              </a:rPr>
              <a:t>of new and review of existing regulatory frameworks for effective regulation of the industry</a:t>
            </a:r>
          </a:p>
          <a:p>
            <a:pPr marL="342900" indent="-342900" algn="just">
              <a:lnSpc>
                <a:spcPct val="107000"/>
              </a:lnSpc>
              <a:spcAft>
                <a:spcPts val="800"/>
              </a:spcAft>
              <a:buFont typeface="Wingdings" panose="05000000000000000000" pitchFamily="2" charset="2"/>
              <a:buChar char="v"/>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Increased Telecom contribution to the GDP.  Industry recorded 14.13% contribution in the Q1 of 2023 valued at N2.508tr.</a:t>
            </a:r>
          </a:p>
          <a:p>
            <a:pPr marL="342900" indent="-342900" algn="just">
              <a:lnSpc>
                <a:spcPct val="107000"/>
              </a:lnSpc>
              <a:spcAft>
                <a:spcPts val="800"/>
              </a:spcAft>
              <a:buFont typeface="Wingdings" panose="05000000000000000000" pitchFamily="2" charset="2"/>
              <a:buChar char="v"/>
            </a:pPr>
            <a:r>
              <a:rPr lang="en-US"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Regular  </a:t>
            </a: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compliance monitoring and enforcement activities to tackle anticompetitive practices.</a:t>
            </a:r>
          </a:p>
          <a:p>
            <a:pPr marL="342900" indent="-342900" algn="just">
              <a:lnSpc>
                <a:spcPct val="107000"/>
              </a:lnSpc>
              <a:spcAft>
                <a:spcPts val="800"/>
              </a:spcAft>
              <a:buFont typeface="Wingdings" panose="05000000000000000000" pitchFamily="2" charset="2"/>
              <a:buChar char="v"/>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Aligning regulatory initiatives with the National Digital Economy Policy &amp; Strategy (NDEPS) 2020-2030. </a:t>
            </a:r>
          </a:p>
          <a:p>
            <a:pPr marL="342900" indent="-342900" algn="just">
              <a:lnSpc>
                <a:spcPct val="107000"/>
              </a:lnSpc>
              <a:spcAft>
                <a:spcPts val="800"/>
              </a:spcAft>
              <a:buFont typeface="Wingdings" panose="05000000000000000000" pitchFamily="2" charset="2"/>
              <a:buChar char="v"/>
            </a:pPr>
            <a:endParaRPr lang="en-GB" b="1" dirty="0">
              <a:solidFill>
                <a:srgbClr val="002060"/>
              </a:solidFill>
              <a:latin typeface="Garamond" panose="02020404030301010803" pitchFamily="18" charset="0"/>
              <a:ea typeface="Calibri" panose="020F0502020204030204" pitchFamily="34" charset="0"/>
              <a:cs typeface="Times New Roman" panose="02020603050405020304" pitchFamily="18" charset="0"/>
            </a:endParaRPr>
          </a:p>
        </p:txBody>
      </p:sp>
      <p:sp>
        <p:nvSpPr>
          <p:cNvPr id="8" name="Rectangle 7"/>
          <p:cNvSpPr/>
          <p:nvPr/>
        </p:nvSpPr>
        <p:spPr>
          <a:xfrm>
            <a:off x="6220322" y="1234775"/>
            <a:ext cx="5744150" cy="4651786"/>
          </a:xfrm>
          <a:prstGeom prst="rect">
            <a:avLst/>
          </a:prstGeom>
        </p:spPr>
        <p:txBody>
          <a:bodyPr wrap="square">
            <a:spAutoFit/>
          </a:bodyPr>
          <a:lstStyle/>
          <a:p>
            <a:pPr marL="342900" indent="-342900" algn="just">
              <a:lnSpc>
                <a:spcPct val="107000"/>
              </a:lnSpc>
              <a:spcAft>
                <a:spcPts val="800"/>
              </a:spcAft>
              <a:buFont typeface="Wingdings" panose="05000000000000000000" pitchFamily="2" charset="2"/>
              <a:buChar char="v"/>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Issuing 26 Mobile Virtual Network Operator (MNVO) Licences.</a:t>
            </a:r>
          </a:p>
          <a:p>
            <a:pPr marL="342900" indent="-342900" algn="just">
              <a:lnSpc>
                <a:spcPct val="107000"/>
              </a:lnSpc>
              <a:spcAft>
                <a:spcPts val="800"/>
              </a:spcAft>
              <a:buFont typeface="Wingdings" panose="05000000000000000000" pitchFamily="2" charset="2"/>
              <a:buChar char="v"/>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Improvement on Internal Policies implementation and Standard Operating Procedure (SOP) to improve internal processes.</a:t>
            </a:r>
          </a:p>
          <a:p>
            <a:pPr marL="342900" indent="-342900" algn="just">
              <a:lnSpc>
                <a:spcPct val="107000"/>
              </a:lnSpc>
              <a:spcAft>
                <a:spcPts val="800"/>
              </a:spcAft>
              <a:buFont typeface="Wingdings" panose="05000000000000000000" pitchFamily="2" charset="2"/>
              <a:buChar char="v"/>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Leadership role at International telecoms bodies (Nigeria’s reelection as ITU Council Member in 2022; providing leadership at the level of CTO, ATU and WATRA</a:t>
            </a:r>
          </a:p>
          <a:p>
            <a:pPr marL="342900" indent="-342900" algn="just">
              <a:lnSpc>
                <a:spcPct val="107000"/>
              </a:lnSpc>
              <a:spcAft>
                <a:spcPts val="800"/>
              </a:spcAft>
              <a:buFont typeface="Wingdings" panose="05000000000000000000" pitchFamily="2" charset="2"/>
              <a:buChar char="v"/>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Staff Up-skilling  and digital skill development for Nigerian youth (Capacity building across geo-political zones)</a:t>
            </a:r>
          </a:p>
          <a:p>
            <a:pPr marL="342900" indent="-342900" algn="just">
              <a:lnSpc>
                <a:spcPct val="107000"/>
              </a:lnSpc>
              <a:spcAft>
                <a:spcPts val="800"/>
              </a:spcAft>
              <a:buFont typeface="Wingdings" panose="05000000000000000000" pitchFamily="2" charset="2"/>
              <a:buChar char="v"/>
            </a:pPr>
            <a:r>
              <a:rPr lang="en-US"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Opening </a:t>
            </a: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up spectrum bands </a:t>
            </a:r>
            <a:r>
              <a:rPr lang="en-US" b="1" i="1" dirty="0">
                <a:solidFill>
                  <a:srgbClr val="002060"/>
                </a:solidFill>
                <a:latin typeface="Garamond" panose="02020404030301010803" pitchFamily="18" charset="0"/>
                <a:ea typeface="Calibri" panose="020F0502020204030204" pitchFamily="34" charset="0"/>
                <a:cs typeface="Times New Roman" panose="02020603050405020304" pitchFamily="18" charset="0"/>
              </a:rPr>
              <a:t>(i.e. the 60 GHz V-band and 70/80GHz E-band)</a:t>
            </a:r>
            <a:endPar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endParaRPr>
          </a:p>
        </p:txBody>
      </p:sp>
      <p:sp>
        <p:nvSpPr>
          <p:cNvPr id="10" name="Slide Number Placeholder 3"/>
          <p:cNvSpPr txBox="1">
            <a:spLocks/>
          </p:cNvSpPr>
          <p:nvPr/>
        </p:nvSpPr>
        <p:spPr>
          <a:xfrm>
            <a:off x="10638079" y="6307172"/>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2060"/>
                </a:solidFill>
                <a:latin typeface="Garamond" panose="02020404030301010803" pitchFamily="18" charset="0"/>
              </a:rPr>
              <a:t>22</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4160" y="-6715"/>
            <a:ext cx="3107839" cy="1127177"/>
          </a:xfrm>
          <a:prstGeom prst="rect">
            <a:avLst/>
          </a:prstGeom>
        </p:spPr>
      </p:pic>
    </p:spTree>
    <p:extLst>
      <p:ext uri="{BB962C8B-B14F-4D97-AF65-F5344CB8AC3E}">
        <p14:creationId xmlns:p14="http://schemas.microsoft.com/office/powerpoint/2010/main" val="371360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txBox="1">
            <a:spLocks/>
          </p:cNvSpPr>
          <p:nvPr/>
        </p:nvSpPr>
        <p:spPr>
          <a:xfrm>
            <a:off x="10665311" y="6289678"/>
            <a:ext cx="918883" cy="4000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rgbClr val="002060"/>
                </a:solidFill>
              </a:rPr>
              <a:t>23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075" y="6400897"/>
            <a:ext cx="923925" cy="381000"/>
          </a:xfrm>
          <a:prstGeom prst="rect">
            <a:avLst/>
          </a:prstGeom>
        </p:spPr>
      </p:pic>
      <p:sp>
        <p:nvSpPr>
          <p:cNvPr id="4" name="Rectangle 3"/>
          <p:cNvSpPr/>
          <p:nvPr/>
        </p:nvSpPr>
        <p:spPr>
          <a:xfrm>
            <a:off x="1614412" y="152012"/>
            <a:ext cx="7469748" cy="830997"/>
          </a:xfrm>
          <a:prstGeom prst="rect">
            <a:avLst/>
          </a:prstGeom>
        </p:spPr>
        <p:txBody>
          <a:bodyPr wrap="square">
            <a:spAutoFit/>
          </a:bodyPr>
          <a:lstStyle/>
          <a:p>
            <a:pPr lvl="0" algn="ctr"/>
            <a:r>
              <a:rPr lang="en-US" sz="2400" b="1" dirty="0">
                <a:solidFill>
                  <a:srgbClr val="002060"/>
                </a:solidFill>
                <a:latin typeface="Garamond" panose="02020404030301010803" pitchFamily="18" charset="0"/>
              </a:rPr>
              <a:t>Facilitating the Provision of Infrastructure for a Digital Economy which fosters National Development</a:t>
            </a:r>
          </a:p>
        </p:txBody>
      </p:sp>
      <p:sp>
        <p:nvSpPr>
          <p:cNvPr id="7" name="Rectangle 6"/>
          <p:cNvSpPr/>
          <p:nvPr/>
        </p:nvSpPr>
        <p:spPr>
          <a:xfrm>
            <a:off x="986505" y="1078480"/>
            <a:ext cx="5653826" cy="5347746"/>
          </a:xfrm>
          <a:prstGeom prst="rect">
            <a:avLst/>
          </a:prstGeom>
        </p:spPr>
        <p:txBody>
          <a:bodyPr wrap="square">
            <a:spAutoFit/>
          </a:bodyPr>
          <a:lstStyle/>
          <a:p>
            <a:pPr marL="34290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Innovative regulatory elements designed to improve digital infrastructure deployment in Nigeria.</a:t>
            </a:r>
          </a:p>
          <a:p>
            <a:pPr marL="34290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Driving the implementation of Nigerian National Broadband Plan 2020 – 2025 was launched on the 10th March 2020. Target  is to achieve 70% broadband penetration by end of 2025.</a:t>
            </a:r>
          </a:p>
          <a:p>
            <a:pPr marL="34290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Broadband Penetration 2023 Q1 (91.8M Subs – 48.14% </a:t>
            </a:r>
            <a:r>
              <a:rPr lang="en-US" sz="1600"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(NNBP </a:t>
            </a: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2025 Target:70%)</a:t>
            </a:r>
          </a:p>
          <a:p>
            <a:pPr marL="342900" indent="-342900" algn="just">
              <a:lnSpc>
                <a:spcPct val="107000"/>
              </a:lnSpc>
              <a:spcAft>
                <a:spcPts val="800"/>
              </a:spcAft>
              <a:buFont typeface="Wingdings" panose="05000000000000000000" pitchFamily="2" charset="2"/>
              <a:buChar char="v"/>
            </a:pPr>
            <a:r>
              <a:rPr lang="en-US" sz="1600"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Support </a:t>
            </a: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the deployment of optic </a:t>
            </a:r>
            <a:r>
              <a:rPr lang="en-US" sz="1600" b="1" dirty="0" err="1">
                <a:solidFill>
                  <a:srgbClr val="002060"/>
                </a:solidFill>
                <a:latin typeface="Garamond" panose="02020404030301010803" pitchFamily="18" charset="0"/>
                <a:ea typeface="Calibri" panose="020F0502020204030204" pitchFamily="34" charset="0"/>
                <a:cs typeface="Times New Roman" panose="02020603050405020304" pitchFamily="18" charset="0"/>
              </a:rPr>
              <a:t>fibre</a:t>
            </a: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 cable using the infrastructure company (</a:t>
            </a:r>
            <a:r>
              <a:rPr lang="en-US" sz="1600" b="1" dirty="0" err="1">
                <a:solidFill>
                  <a:srgbClr val="002060"/>
                </a:solidFill>
                <a:latin typeface="Garamond" panose="02020404030301010803" pitchFamily="18" charset="0"/>
                <a:ea typeface="Calibri" panose="020F0502020204030204" pitchFamily="34" charset="0"/>
                <a:cs typeface="Times New Roman" panose="02020603050405020304" pitchFamily="18" charset="0"/>
              </a:rPr>
              <a:t>InfraCo</a:t>
            </a: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 Project under the Open Access Model: 38,000Km </a:t>
            </a:r>
            <a:r>
              <a:rPr lang="en-US" sz="1600" b="1" dirty="0" err="1">
                <a:solidFill>
                  <a:srgbClr val="002060"/>
                </a:solidFill>
                <a:latin typeface="Garamond" panose="02020404030301010803" pitchFamily="18" charset="0"/>
                <a:ea typeface="Calibri" panose="020F0502020204030204" pitchFamily="34" charset="0"/>
                <a:cs typeface="Times New Roman" panose="02020603050405020304" pitchFamily="18" charset="0"/>
              </a:rPr>
              <a:t>fibre</a:t>
            </a: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 being deployed under </a:t>
            </a:r>
            <a:r>
              <a:rPr lang="en-US" sz="1600" b="1" dirty="0" err="1">
                <a:solidFill>
                  <a:srgbClr val="002060"/>
                </a:solidFill>
                <a:latin typeface="Garamond" panose="02020404030301010803" pitchFamily="18" charset="0"/>
                <a:ea typeface="Calibri" panose="020F0502020204030204" pitchFamily="34" charset="0"/>
                <a:cs typeface="Times New Roman" panose="02020603050405020304" pitchFamily="18" charset="0"/>
              </a:rPr>
              <a:t>InfraCo</a:t>
            </a: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 Initiative</a:t>
            </a:r>
          </a:p>
          <a:p>
            <a:pPr marL="342900" indent="-342900" algn="just">
              <a:lnSpc>
                <a:spcPct val="107000"/>
              </a:lnSpc>
              <a:spcAft>
                <a:spcPts val="800"/>
              </a:spcAft>
              <a:buFont typeface="Wingdings" panose="05000000000000000000" pitchFamily="2" charset="2"/>
              <a:buChar char="v"/>
            </a:pPr>
            <a:r>
              <a:rPr lang="en-US" sz="1600" b="1" i="1" dirty="0">
                <a:solidFill>
                  <a:srgbClr val="002060"/>
                </a:solidFill>
                <a:latin typeface="Garamond" panose="02020404030301010803" pitchFamily="18" charset="0"/>
                <a:ea typeface="Calibri" panose="020F0502020204030204" pitchFamily="34" charset="0"/>
                <a:cs typeface="Times New Roman" panose="02020603050405020304" pitchFamily="18" charset="0"/>
              </a:rPr>
              <a:t>Licensing of </a:t>
            </a:r>
            <a:r>
              <a:rPr lang="en-US" sz="1600" b="1" i="1" dirty="0" err="1">
                <a:solidFill>
                  <a:srgbClr val="002060"/>
                </a:solidFill>
                <a:latin typeface="Garamond" panose="02020404030301010803" pitchFamily="18" charset="0"/>
                <a:ea typeface="Calibri" panose="020F0502020204030204" pitchFamily="34" charset="0"/>
                <a:cs typeface="Times New Roman" panose="02020603050405020304" pitchFamily="18" charset="0"/>
              </a:rPr>
              <a:t>Elon</a:t>
            </a:r>
            <a:r>
              <a:rPr lang="en-US" sz="1600" b="1" i="1" dirty="0">
                <a:solidFill>
                  <a:srgbClr val="002060"/>
                </a:solidFill>
                <a:latin typeface="Garamond" panose="02020404030301010803" pitchFamily="18" charset="0"/>
                <a:ea typeface="Calibri" panose="020F0502020204030204" pitchFamily="34" charset="0"/>
                <a:cs typeface="Times New Roman" panose="02020603050405020304" pitchFamily="18" charset="0"/>
              </a:rPr>
              <a:t> Musk’s Starlink to provide wider service coverage across the country, towards a more accessible, available and affordable broadband services in Nigeria.</a:t>
            </a:r>
          </a:p>
          <a:p>
            <a:pPr marL="34290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Provision of Wireless Cloud Infrastructure in 219 tertiary institution and issuing of landing permits to 52 Satellite Operators</a:t>
            </a:r>
          </a:p>
        </p:txBody>
      </p:sp>
      <p:sp>
        <p:nvSpPr>
          <p:cNvPr id="6" name="Rectangle 5"/>
          <p:cNvSpPr/>
          <p:nvPr/>
        </p:nvSpPr>
        <p:spPr>
          <a:xfrm>
            <a:off x="6812924" y="1152558"/>
            <a:ext cx="5100034" cy="4718215"/>
          </a:xfrm>
          <a:prstGeom prst="rect">
            <a:avLst/>
          </a:prstGeom>
        </p:spPr>
        <p:txBody>
          <a:bodyPr wrap="square">
            <a:spAutoFit/>
          </a:bodyPr>
          <a:lstStyle/>
          <a:p>
            <a:pPr marL="34290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Licensing 3.5Ghz spectrum </a:t>
            </a:r>
            <a:r>
              <a:rPr lang="en-US" sz="1600" b="1" dirty="0" err="1">
                <a:solidFill>
                  <a:srgbClr val="002060"/>
                </a:solidFill>
                <a:latin typeface="Garamond" panose="02020404030301010803" pitchFamily="18" charset="0"/>
                <a:ea typeface="Calibri" panose="020F0502020204030204" pitchFamily="34" charset="0"/>
                <a:cs typeface="Times New Roman" panose="02020603050405020304" pitchFamily="18" charset="0"/>
              </a:rPr>
              <a:t>licences</a:t>
            </a: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 to 3 operators (MTN, MAFAB &amp; Airtel) to deploy 5G network, generating over $820.8 million (About N378 billion).</a:t>
            </a:r>
          </a:p>
          <a:p>
            <a:pPr marL="342900" lvl="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rPr>
              <a:t>5G services available in different locations in 12 states of the Federation with over 60,000 subscriptions so far.</a:t>
            </a:r>
            <a:endParaRPr lang="en-US" sz="1000" b="1" dirty="0">
              <a:solidFill>
                <a:srgbClr val="002060"/>
              </a:solidFill>
              <a:latin typeface="Garamond" panose="02020404030301010803" pitchFamily="18" charset="0"/>
            </a:endParaRPr>
          </a:p>
          <a:p>
            <a:pPr marL="342900" lvl="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Construction/Activation of  27 functional Emergency Communications Centre (ECCs). </a:t>
            </a:r>
            <a:r>
              <a:rPr lang="en-US" sz="1600" b="1" dirty="0">
                <a:solidFill>
                  <a:srgbClr val="FF0000"/>
                </a:solidFill>
                <a:latin typeface="Garamond" panose="02020404030301010803" pitchFamily="18" charset="0"/>
                <a:ea typeface="Calibri" panose="020F0502020204030204" pitchFamily="34" charset="0"/>
                <a:cs typeface="Times New Roman" panose="02020603050405020304" pitchFamily="18" charset="0"/>
              </a:rPr>
              <a:t>More than 7 of these upgraded to IP-based platform. </a:t>
            </a:r>
            <a:r>
              <a:rPr lang="en-US" sz="1600" b="1" dirty="0">
                <a:solidFill>
                  <a:srgbClr val="00B050"/>
                </a:solidFill>
                <a:latin typeface="Garamond" panose="02020404030301010803" pitchFamily="18" charset="0"/>
                <a:ea typeface="Calibri" panose="020F0502020204030204" pitchFamily="34" charset="0"/>
                <a:cs typeface="Times New Roman" panose="02020603050405020304" pitchFamily="18" charset="0"/>
              </a:rPr>
              <a:t>Four (4) to be added before end of July, 2023. </a:t>
            </a:r>
          </a:p>
          <a:p>
            <a:pPr marL="34290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Expansion of Internet Exchange Point of Nigeria (IXPN) Routes </a:t>
            </a:r>
            <a:r>
              <a:rPr lang="en-US" sz="1600" b="1" i="1" dirty="0">
                <a:solidFill>
                  <a:srgbClr val="002060"/>
                </a:solidFill>
                <a:latin typeface="Garamond" panose="02020404030301010803" pitchFamily="18" charset="0"/>
                <a:ea typeface="Calibri" panose="020F0502020204030204" pitchFamily="34" charset="0"/>
                <a:cs typeface="Times New Roman" panose="02020603050405020304" pitchFamily="18" charset="0"/>
              </a:rPr>
              <a:t>(provided interconnectivity and internet capacity between 5 Data Centres of the IXPN, located in Abuja, Lagos, Kano, Port Harcourt, and Enugu.)</a:t>
            </a:r>
          </a:p>
          <a:p>
            <a:pPr marL="34290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Boost in Offshore Broadband Capacity to 50.74 TB:</a:t>
            </a:r>
            <a:endPar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4160" y="-6715"/>
            <a:ext cx="3107839" cy="1127177"/>
          </a:xfrm>
          <a:prstGeom prst="rect">
            <a:avLst/>
          </a:prstGeom>
        </p:spPr>
      </p:pic>
    </p:spTree>
    <p:extLst>
      <p:ext uri="{BB962C8B-B14F-4D97-AF65-F5344CB8AC3E}">
        <p14:creationId xmlns:p14="http://schemas.microsoft.com/office/powerpoint/2010/main" val="3584913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txBox="1">
            <a:spLocks/>
          </p:cNvSpPr>
          <p:nvPr/>
        </p:nvSpPr>
        <p:spPr>
          <a:xfrm>
            <a:off x="10665311" y="6289679"/>
            <a:ext cx="918883" cy="22243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rgbClr val="002060"/>
                </a:solidFill>
              </a:rPr>
              <a:t>24</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075" y="6400897"/>
            <a:ext cx="923925" cy="381000"/>
          </a:xfrm>
          <a:prstGeom prst="rect">
            <a:avLst/>
          </a:prstGeom>
        </p:spPr>
      </p:pic>
      <p:sp>
        <p:nvSpPr>
          <p:cNvPr id="4" name="Rectangle 3"/>
          <p:cNvSpPr/>
          <p:nvPr/>
        </p:nvSpPr>
        <p:spPr>
          <a:xfrm>
            <a:off x="1390917" y="181312"/>
            <a:ext cx="7212170" cy="830997"/>
          </a:xfrm>
          <a:prstGeom prst="rect">
            <a:avLst/>
          </a:prstGeom>
        </p:spPr>
        <p:txBody>
          <a:bodyPr wrap="square">
            <a:spAutoFit/>
          </a:bodyPr>
          <a:lstStyle/>
          <a:p>
            <a:pPr lvl="0" algn="ctr"/>
            <a:r>
              <a:rPr lang="en-US" sz="2400" b="1" dirty="0">
                <a:solidFill>
                  <a:srgbClr val="002060"/>
                </a:solidFill>
                <a:latin typeface="Garamond" panose="02020404030301010803" pitchFamily="18" charset="0"/>
              </a:rPr>
              <a:t>Promoting Fair Competition, Inclusive Growth, Increased investment and Innovative Services</a:t>
            </a:r>
          </a:p>
        </p:txBody>
      </p:sp>
      <p:sp>
        <p:nvSpPr>
          <p:cNvPr id="7" name="Rectangle 6"/>
          <p:cNvSpPr/>
          <p:nvPr/>
        </p:nvSpPr>
        <p:spPr>
          <a:xfrm>
            <a:off x="986504" y="1194004"/>
            <a:ext cx="5073357" cy="5552930"/>
          </a:xfrm>
          <a:prstGeom prst="rect">
            <a:avLst/>
          </a:prstGeom>
        </p:spPr>
        <p:txBody>
          <a:bodyPr wrap="square">
            <a:spAutoFit/>
          </a:bodyPr>
          <a:lstStyle/>
          <a:p>
            <a:pPr marL="34290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Leveraging global ICT conferences (i.e. ITU Digital World, GITEX, LEAP Tech Conference in Riyadh in 2021 &amp; 2022, Saudi Arabia, Mobile World Congress etc.) to woo investors into Nigeria’s telecom sector. </a:t>
            </a:r>
          </a:p>
          <a:p>
            <a:pPr marL="342900" indent="-342900" algn="just">
              <a:lnSpc>
                <a:spcPct val="107000"/>
              </a:lnSpc>
              <a:spcAft>
                <a:spcPts val="800"/>
              </a:spcAft>
              <a:buFont typeface="Wingdings" panose="05000000000000000000" pitchFamily="2" charset="2"/>
              <a:buChar char="v"/>
            </a:pPr>
            <a:r>
              <a:rPr lang="en-US" sz="1600" b="1" dirty="0">
                <a:solidFill>
                  <a:srgbClr val="00B050"/>
                </a:solidFill>
                <a:latin typeface="Garamond" panose="02020404030301010803" pitchFamily="18" charset="0"/>
                <a:ea typeface="Calibri" panose="020F0502020204030204" pitchFamily="34" charset="0"/>
                <a:cs typeface="Times New Roman" panose="02020603050405020304" pitchFamily="18" charset="0"/>
              </a:rPr>
              <a:t>Investment profile US$75 </a:t>
            </a:r>
            <a:r>
              <a:rPr lang="en-US" sz="1600" b="1" dirty="0" err="1">
                <a:solidFill>
                  <a:srgbClr val="00B050"/>
                </a:solidFill>
                <a:latin typeface="Garamond" panose="02020404030301010803" pitchFamily="18" charset="0"/>
                <a:ea typeface="Calibri" panose="020F0502020204030204" pitchFamily="34" charset="0"/>
                <a:cs typeface="Times New Roman" panose="02020603050405020304" pitchFamily="18" charset="0"/>
              </a:rPr>
              <a:t>Bn</a:t>
            </a:r>
            <a:r>
              <a:rPr lang="en-US" sz="1600" b="1" dirty="0">
                <a:solidFill>
                  <a:srgbClr val="00B050"/>
                </a:solidFill>
                <a:latin typeface="Garamond" panose="02020404030301010803" pitchFamily="18" charset="0"/>
                <a:ea typeface="Calibri" panose="020F0502020204030204" pitchFamily="34" charset="0"/>
                <a:cs typeface="Times New Roman" panose="02020603050405020304" pitchFamily="18" charset="0"/>
              </a:rPr>
              <a:t> (From US$38Bn in 2015)</a:t>
            </a:r>
          </a:p>
          <a:p>
            <a:pPr marL="342900" indent="-342900" algn="just">
              <a:lnSpc>
                <a:spcPct val="107000"/>
              </a:lnSpc>
              <a:spcAft>
                <a:spcPts val="800"/>
              </a:spcAft>
              <a:buFont typeface="Wingdings" panose="05000000000000000000" pitchFamily="2" charset="2"/>
              <a:buChar char="v"/>
            </a:pPr>
            <a:r>
              <a:rPr lang="en-US" sz="1600"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Regular </a:t>
            </a: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consumer outreach programmes - NCC’s Consume Conversation Initiatives; </a:t>
            </a:r>
            <a:r>
              <a:rPr lang="en-US" sz="1600"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Telecom </a:t>
            </a: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Consumer Parliament etc.</a:t>
            </a:r>
          </a:p>
          <a:p>
            <a:pPr marL="34290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Reduction in </a:t>
            </a:r>
            <a:r>
              <a:rPr lang="en-US" sz="1600" b="1" dirty="0" err="1">
                <a:solidFill>
                  <a:srgbClr val="002060"/>
                </a:solidFill>
                <a:latin typeface="Garamond" panose="02020404030301010803" pitchFamily="18" charset="0"/>
                <a:ea typeface="Calibri" panose="020F0502020204030204" pitchFamily="34" charset="0"/>
                <a:cs typeface="Times New Roman" panose="02020603050405020304" pitchFamily="18" charset="0"/>
              </a:rPr>
              <a:t>RoW</a:t>
            </a: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 cost and ongoing collaborations with the Nigerian Governors Forum (NGF</a:t>
            </a:r>
            <a:r>
              <a:rPr lang="en-US" sz="1600"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a:t>
            </a:r>
          </a:p>
          <a:p>
            <a:pPr marL="34290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More Spectrum Opened/ 26 MVNOs Licensed</a:t>
            </a:r>
          </a:p>
          <a:p>
            <a:pPr marL="342900" indent="-342900" algn="just">
              <a:lnSpc>
                <a:spcPct val="107000"/>
              </a:lnSpc>
              <a:spcAft>
                <a:spcPts val="800"/>
              </a:spcAft>
              <a:buFont typeface="Wingdings" panose="05000000000000000000" pitchFamily="2" charset="2"/>
              <a:buChar char="v"/>
            </a:pPr>
            <a:r>
              <a:rPr lang="en-US" sz="1600"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Implementation </a:t>
            </a: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of 100% </a:t>
            </a:r>
            <a:r>
              <a:rPr lang="en-US" sz="1600"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last-mile </a:t>
            </a: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connectivity to tertiary institutions in Nigeria</a:t>
            </a:r>
          </a:p>
          <a:p>
            <a:pPr marL="34290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Over N600m spent Telecoms Research, Professorial Chairs and MSMEs initiatives (</a:t>
            </a:r>
            <a:r>
              <a:rPr lang="en-US" sz="1600" b="1" dirty="0" err="1">
                <a:solidFill>
                  <a:srgbClr val="002060"/>
                </a:solidFill>
                <a:latin typeface="Garamond" panose="02020404030301010803" pitchFamily="18" charset="0"/>
                <a:ea typeface="Calibri" panose="020F0502020204030204" pitchFamily="34" charset="0"/>
                <a:cs typeface="Times New Roman" panose="02020603050405020304" pitchFamily="18" charset="0"/>
              </a:rPr>
              <a:t>i.e</a:t>
            </a: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 7 professorial chairs endowed different universities </a:t>
            </a:r>
          </a:p>
          <a:p>
            <a:pPr marL="342900" indent="-342900" algn="just">
              <a:lnSpc>
                <a:spcPct val="107000"/>
              </a:lnSpc>
              <a:spcAft>
                <a:spcPts val="800"/>
              </a:spcAft>
              <a:buFont typeface="Wingdings" panose="05000000000000000000" pitchFamily="2" charset="2"/>
              <a:buChar char="v"/>
            </a:pPr>
            <a:endPar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endParaRPr>
          </a:p>
        </p:txBody>
      </p:sp>
      <p:sp>
        <p:nvSpPr>
          <p:cNvPr id="6" name="Rectangle 5"/>
          <p:cNvSpPr/>
          <p:nvPr/>
        </p:nvSpPr>
        <p:spPr>
          <a:xfrm>
            <a:off x="6246253" y="1194004"/>
            <a:ext cx="5151550" cy="5450338"/>
          </a:xfrm>
          <a:prstGeom prst="rect">
            <a:avLst/>
          </a:prstGeom>
        </p:spPr>
        <p:txBody>
          <a:bodyPr wrap="square">
            <a:spAutoFit/>
          </a:bodyPr>
          <a:lstStyle/>
          <a:p>
            <a:pPr marL="34290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Addressing issue of multiple taxations and multiple regulations  in the industry </a:t>
            </a:r>
          </a:p>
          <a:p>
            <a:pPr marL="34290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Building Digital Parks across the six geo-political zones of the country.</a:t>
            </a:r>
          </a:p>
          <a:p>
            <a:pPr marL="34290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Digital capacity, literacy &amp; entrepreneurship  training for youths across the country</a:t>
            </a:r>
          </a:p>
          <a:p>
            <a:pPr marL="34290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Involvement of young people in indigenous telecom innovation </a:t>
            </a:r>
            <a:r>
              <a:rPr lang="en-US" sz="1600" b="1" i="1" dirty="0">
                <a:solidFill>
                  <a:srgbClr val="002060"/>
                </a:solidFill>
                <a:latin typeface="Garamond" panose="02020404030301010803" pitchFamily="18" charset="0"/>
                <a:ea typeface="Calibri" panose="020F0502020204030204" pitchFamily="34" charset="0"/>
                <a:cs typeface="Times New Roman" panose="02020603050405020304" pitchFamily="18" charset="0"/>
              </a:rPr>
              <a:t>(Over 165 indigenous Tech and start-ups have been provided with support via the Commission’s ICT Innovation and Competition events/</a:t>
            </a:r>
            <a:r>
              <a:rPr lang="en-US" sz="1600" b="1" i="1" dirty="0" err="1">
                <a:solidFill>
                  <a:srgbClr val="002060"/>
                </a:solidFill>
                <a:latin typeface="Garamond" panose="02020404030301010803" pitchFamily="18" charset="0"/>
                <a:ea typeface="Calibri" panose="020F0502020204030204" pitchFamily="34" charset="0"/>
                <a:cs typeface="Times New Roman" panose="02020603050405020304" pitchFamily="18" charset="0"/>
              </a:rPr>
              <a:t>Hackathon</a:t>
            </a:r>
            <a:r>
              <a:rPr lang="en-US" sz="1600" b="1" i="1" dirty="0">
                <a:solidFill>
                  <a:srgbClr val="002060"/>
                </a:solidFill>
                <a:latin typeface="Garamond" panose="02020404030301010803" pitchFamily="18" charset="0"/>
                <a:ea typeface="Calibri" panose="020F0502020204030204" pitchFamily="34" charset="0"/>
                <a:cs typeface="Times New Roman" panose="02020603050405020304" pitchFamily="18" charset="0"/>
              </a:rPr>
              <a:t> initiatives </a:t>
            </a:r>
            <a:r>
              <a:rPr lang="en-US" sz="1600" b="1" i="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a:t>
            </a:r>
          </a:p>
          <a:p>
            <a:pPr marL="342900" indent="-342900" algn="just">
              <a:lnSpc>
                <a:spcPct val="107000"/>
              </a:lnSpc>
              <a:spcAft>
                <a:spcPts val="800"/>
              </a:spcAft>
              <a:buFont typeface="Wingdings" panose="05000000000000000000" pitchFamily="2" charset="2"/>
              <a:buChar char="v"/>
            </a:pPr>
            <a:r>
              <a:rPr lang="pt-BR" sz="1600" b="1" i="1" dirty="0">
                <a:solidFill>
                  <a:srgbClr val="002060"/>
                </a:solidFill>
                <a:latin typeface="Garamond" panose="02020404030301010803" pitchFamily="18" charset="0"/>
                <a:ea typeface="Calibri" panose="020F0502020204030204" pitchFamily="34" charset="0"/>
                <a:cs typeface="Times New Roman" panose="02020603050405020304" pitchFamily="18" charset="0"/>
              </a:rPr>
              <a:t>Q1 2023 GDP 14.13% (N2.508Bn – (NBS) </a:t>
            </a:r>
            <a:endParaRPr lang="en-US" sz="1600" b="1" i="1" dirty="0">
              <a:solidFill>
                <a:srgbClr val="002060"/>
              </a:solidFill>
              <a:latin typeface="Garamond" panose="02020404030301010803"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v"/>
            </a:pPr>
            <a:r>
              <a:rPr lang="en-US" sz="1600" b="1" i="1" dirty="0">
                <a:solidFill>
                  <a:srgbClr val="002060"/>
                </a:solidFill>
                <a:latin typeface="Garamond" panose="02020404030301010803" pitchFamily="18" charset="0"/>
                <a:ea typeface="Calibri" panose="020F0502020204030204" pitchFamily="34" charset="0"/>
                <a:cs typeface="Times New Roman" panose="02020603050405020304" pitchFamily="18" charset="0"/>
              </a:rPr>
              <a:t>P</a:t>
            </a: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rovided sponsorship for young local innovators to ITU Telecom Worlds in Thailand &amp; South Korea</a:t>
            </a:r>
          </a:p>
          <a:p>
            <a:pPr marL="342900" indent="-342900" algn="just">
              <a:lnSpc>
                <a:spcPct val="107000"/>
              </a:lnSpc>
              <a:spcAft>
                <a:spcPts val="800"/>
              </a:spcAft>
              <a:buFont typeface="Wingdings" panose="05000000000000000000" pitchFamily="2" charset="2"/>
              <a:buChar char="v"/>
            </a:pPr>
            <a:r>
              <a:rPr lang="en-US" sz="16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Though NODITS, the Commission is promoting local innovations through the Nigerian Telecom Indigenous Content Expo (NTICE 2022 – The Maiden Edition) August 2022, among others.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4160" y="-6715"/>
            <a:ext cx="3107839" cy="1127177"/>
          </a:xfrm>
          <a:prstGeom prst="rect">
            <a:avLst/>
          </a:prstGeom>
        </p:spPr>
      </p:pic>
    </p:spTree>
    <p:extLst>
      <p:ext uri="{BB962C8B-B14F-4D97-AF65-F5344CB8AC3E}">
        <p14:creationId xmlns:p14="http://schemas.microsoft.com/office/powerpoint/2010/main" val="1671876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002060"/>
                </a:solidFill>
                <a:latin typeface="Garamond" panose="02020404030301010803" pitchFamily="18" charset="0"/>
              </a:rPr>
              <a:t>25</a:t>
            </a:r>
            <a:endParaRPr lang="en-US" b="1" dirty="0">
              <a:solidFill>
                <a:srgbClr val="002060"/>
              </a:solidFill>
              <a:latin typeface="Garamond" panose="02020404030301010803"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397" y="6322231"/>
            <a:ext cx="923925" cy="381000"/>
          </a:xfrm>
          <a:prstGeom prst="rect">
            <a:avLst/>
          </a:prstGeom>
        </p:spPr>
      </p:pic>
      <p:sp>
        <p:nvSpPr>
          <p:cNvPr id="4" name="Rectangle 3"/>
          <p:cNvSpPr/>
          <p:nvPr/>
        </p:nvSpPr>
        <p:spPr>
          <a:xfrm>
            <a:off x="1928290" y="258026"/>
            <a:ext cx="6688428" cy="830997"/>
          </a:xfrm>
          <a:prstGeom prst="rect">
            <a:avLst/>
          </a:prstGeom>
        </p:spPr>
        <p:txBody>
          <a:bodyPr wrap="square">
            <a:spAutoFit/>
          </a:bodyPr>
          <a:lstStyle/>
          <a:p>
            <a:pPr lvl="0" algn="ctr"/>
            <a:r>
              <a:rPr lang="en-US" sz="2400" b="1" dirty="0">
                <a:solidFill>
                  <a:srgbClr val="002060"/>
                </a:solidFill>
                <a:latin typeface="Garamond" panose="02020404030301010803" pitchFamily="18" charset="0"/>
              </a:rPr>
              <a:t>Improving Quality of Service (</a:t>
            </a:r>
            <a:r>
              <a:rPr lang="en-US" sz="2400" b="1" dirty="0" err="1">
                <a:solidFill>
                  <a:srgbClr val="002060"/>
                </a:solidFill>
                <a:latin typeface="Garamond" panose="02020404030301010803" pitchFamily="18" charset="0"/>
              </a:rPr>
              <a:t>QoS</a:t>
            </a:r>
            <a:r>
              <a:rPr lang="en-US" sz="2400" b="1" dirty="0">
                <a:solidFill>
                  <a:srgbClr val="002060"/>
                </a:solidFill>
                <a:latin typeface="Garamond" panose="02020404030301010803" pitchFamily="18" charset="0"/>
              </a:rPr>
              <a:t>) for Enhanced Consumer Quality of Experience (</a:t>
            </a:r>
            <a:r>
              <a:rPr lang="en-US" sz="2400" b="1" dirty="0" err="1">
                <a:solidFill>
                  <a:srgbClr val="002060"/>
                </a:solidFill>
                <a:latin typeface="Garamond" panose="02020404030301010803" pitchFamily="18" charset="0"/>
              </a:rPr>
              <a:t>QoE</a:t>
            </a:r>
            <a:r>
              <a:rPr lang="en-US" sz="2400" b="1" dirty="0">
                <a:solidFill>
                  <a:srgbClr val="002060"/>
                </a:solidFill>
                <a:latin typeface="Garamond" panose="02020404030301010803" pitchFamily="18" charset="0"/>
              </a:rPr>
              <a:t>)</a:t>
            </a:r>
          </a:p>
        </p:txBody>
      </p:sp>
      <p:sp>
        <p:nvSpPr>
          <p:cNvPr id="9" name="Rectangle 8"/>
          <p:cNvSpPr/>
          <p:nvPr/>
        </p:nvSpPr>
        <p:spPr>
          <a:xfrm>
            <a:off x="629558" y="1111940"/>
            <a:ext cx="5320480" cy="5746060"/>
          </a:xfrm>
          <a:prstGeom prst="rect">
            <a:avLst/>
          </a:prstGeom>
        </p:spPr>
        <p:txBody>
          <a:bodyPr wrap="square">
            <a:spAutoFit/>
          </a:bodyPr>
          <a:lstStyle/>
          <a:p>
            <a:pPr marL="342900" indent="-342900" algn="just">
              <a:lnSpc>
                <a:spcPct val="107000"/>
              </a:lnSpc>
              <a:spcAft>
                <a:spcPts val="800"/>
              </a:spcAft>
              <a:buFont typeface="Wingdings" panose="05000000000000000000" pitchFamily="2" charset="2"/>
              <a:buChar char="v"/>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Reduction of Access gaps to 97, making more consumers have access to telecoms services</a:t>
            </a:r>
          </a:p>
          <a:p>
            <a:pPr marL="342900" indent="-342900" algn="just">
              <a:lnSpc>
                <a:spcPct val="107000"/>
              </a:lnSpc>
              <a:spcAft>
                <a:spcPts val="800"/>
              </a:spcAft>
              <a:buFont typeface="Wingdings" panose="05000000000000000000" pitchFamily="2" charset="2"/>
              <a:buChar char="v"/>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Approved </a:t>
            </a:r>
            <a:r>
              <a:rPr lang="en-US" b="1" dirty="0" err="1">
                <a:solidFill>
                  <a:srgbClr val="002060"/>
                </a:solidFill>
                <a:latin typeface="Garamond" panose="02020404030301010803" pitchFamily="18" charset="0"/>
                <a:ea typeface="Calibri" panose="020F0502020204030204" pitchFamily="34" charset="0"/>
                <a:cs typeface="Times New Roman" panose="02020603050405020304" pitchFamily="18" charset="0"/>
              </a:rPr>
              <a:t>harmonised</a:t>
            </a: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 short codes (HSC) for providing certain services to telecom consumers in Nigeria effective from May 17, 2023</a:t>
            </a:r>
          </a:p>
          <a:p>
            <a:pPr marL="342900" indent="-342900" algn="just">
              <a:lnSpc>
                <a:spcPct val="107000"/>
              </a:lnSpc>
              <a:spcAft>
                <a:spcPts val="800"/>
              </a:spcAft>
              <a:buFont typeface="Wingdings" panose="05000000000000000000" pitchFamily="2" charset="2"/>
              <a:buChar char="v"/>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Regular Consumer Outreach Programmes (i.e. NCC Consumer Conversation Initiatives; TCP, and so on.)</a:t>
            </a:r>
          </a:p>
          <a:p>
            <a:pPr marL="342900" indent="-342900" algn="just">
              <a:lnSpc>
                <a:spcPct val="107000"/>
              </a:lnSpc>
              <a:spcAft>
                <a:spcPts val="800"/>
              </a:spcAft>
              <a:buFont typeface="Wingdings" panose="05000000000000000000" pitchFamily="2" charset="2"/>
              <a:buChar char="v"/>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Enforcement of various consumer-centric Directions aimed at protecting the consumers.</a:t>
            </a:r>
          </a:p>
          <a:p>
            <a:pPr marL="342900" indent="-342900" algn="just">
              <a:lnSpc>
                <a:spcPct val="107000"/>
              </a:lnSpc>
              <a:spcAft>
                <a:spcPts val="800"/>
              </a:spcAft>
              <a:buFont typeface="Wingdings" panose="05000000000000000000" pitchFamily="2" charset="2"/>
              <a:buChar char="v"/>
            </a:pPr>
            <a:r>
              <a:rPr lang="en-US" b="1" dirty="0" err="1">
                <a:solidFill>
                  <a:srgbClr val="002060"/>
                </a:solidFill>
                <a:latin typeface="Garamond" panose="02020404030301010803" pitchFamily="18" charset="0"/>
                <a:ea typeface="Calibri" panose="020F0502020204030204" pitchFamily="34" charset="0"/>
                <a:cs typeface="Times New Roman" panose="02020603050405020304" pitchFamily="18" charset="0"/>
              </a:rPr>
              <a:t>Finalising</a:t>
            </a: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 activities on the implementation of Device Management System (DMS).</a:t>
            </a:r>
          </a:p>
          <a:p>
            <a:pPr marL="342900" indent="-342900" algn="just">
              <a:lnSpc>
                <a:spcPct val="107000"/>
              </a:lnSpc>
              <a:spcAft>
                <a:spcPts val="800"/>
              </a:spcAft>
              <a:buFont typeface="Wingdings" panose="05000000000000000000" pitchFamily="2" charset="2"/>
              <a:buChar char="v"/>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Developing Initiatives with Industry Stakeholders through ICAF to address cases of Electronic Frauds.</a:t>
            </a:r>
          </a:p>
          <a:p>
            <a:pPr marL="342900" indent="-342900" algn="just">
              <a:lnSpc>
                <a:spcPct val="107000"/>
              </a:lnSpc>
              <a:spcAft>
                <a:spcPts val="800"/>
              </a:spcAft>
              <a:buFont typeface="Wingdings" panose="05000000000000000000" pitchFamily="2" charset="2"/>
              <a:buChar char="v"/>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Promoting Infrastructure Sharing framework among telecom operators </a:t>
            </a:r>
          </a:p>
        </p:txBody>
      </p:sp>
      <p:sp>
        <p:nvSpPr>
          <p:cNvPr id="10" name="Rectangle 9"/>
          <p:cNvSpPr/>
          <p:nvPr/>
        </p:nvSpPr>
        <p:spPr>
          <a:xfrm>
            <a:off x="6104586" y="1122842"/>
            <a:ext cx="5178811" cy="5244513"/>
          </a:xfrm>
          <a:prstGeom prst="rect">
            <a:avLst/>
          </a:prstGeom>
        </p:spPr>
        <p:txBody>
          <a:bodyPr wrap="square">
            <a:spAutoFit/>
          </a:bodyPr>
          <a:lstStyle/>
          <a:p>
            <a:pPr marL="342900" indent="-342900" algn="just">
              <a:lnSpc>
                <a:spcPct val="107000"/>
              </a:lnSpc>
              <a:spcAft>
                <a:spcPts val="800"/>
              </a:spcAft>
              <a:buFont typeface="Wingdings" panose="05000000000000000000" pitchFamily="2" charset="2"/>
              <a:buChar char="v"/>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Ongoing review of consumer-centric regulations  - Draft Regulations on Competition Practices; Quality of Service Regulations; Corporate Code of Governance; Data Protection Guidelines; Commercial Satellite Guidelines and Numbering Plan Regulations, among others</a:t>
            </a:r>
          </a:p>
          <a:p>
            <a:pPr marL="342900" indent="-342900" algn="just">
              <a:lnSpc>
                <a:spcPct val="107000"/>
              </a:lnSpc>
              <a:spcAft>
                <a:spcPts val="800"/>
              </a:spcAft>
              <a:buFont typeface="Wingdings" panose="05000000000000000000" pitchFamily="2" charset="2"/>
              <a:buChar char="v"/>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Established Computer Security Incident Response Team (CSIRT) to protect the consumers.</a:t>
            </a:r>
          </a:p>
          <a:p>
            <a:pPr marL="342900" indent="-342900" algn="just">
              <a:lnSpc>
                <a:spcPct val="107000"/>
              </a:lnSpc>
              <a:spcAft>
                <a:spcPts val="800"/>
              </a:spcAft>
              <a:buFont typeface="Wingdings" panose="05000000000000000000" pitchFamily="2" charset="2"/>
              <a:buChar char="v"/>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Regular Monitoring Quality of Service (</a:t>
            </a:r>
            <a:r>
              <a:rPr lang="en-US" b="1" dirty="0" err="1">
                <a:solidFill>
                  <a:srgbClr val="002060"/>
                </a:solidFill>
                <a:latin typeface="Garamond" panose="02020404030301010803" pitchFamily="18" charset="0"/>
                <a:ea typeface="Calibri" panose="020F0502020204030204" pitchFamily="34" charset="0"/>
                <a:cs typeface="Times New Roman" panose="02020603050405020304" pitchFamily="18" charset="0"/>
              </a:rPr>
              <a:t>QoS</a:t>
            </a: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 KPIs on mobile networks.</a:t>
            </a:r>
          </a:p>
          <a:p>
            <a:pPr marL="342900" indent="-342900" algn="just">
              <a:lnSpc>
                <a:spcPct val="107000"/>
              </a:lnSpc>
              <a:spcAft>
                <a:spcPts val="800"/>
              </a:spcAft>
              <a:buFont typeface="Wingdings" panose="05000000000000000000" pitchFamily="2" charset="2"/>
              <a:buChar char="v"/>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Monitoring implementation of DND, Toll-Free Number 622; Emergency Number </a:t>
            </a:r>
            <a:r>
              <a:rPr lang="en-US"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112</a:t>
            </a:r>
          </a:p>
          <a:p>
            <a:pPr marL="342900" indent="-342900" algn="just">
              <a:lnSpc>
                <a:spcPct val="107000"/>
              </a:lnSpc>
              <a:spcAft>
                <a:spcPts val="800"/>
              </a:spcAft>
              <a:buFont typeface="Wingdings" panose="05000000000000000000" pitchFamily="2" charset="2"/>
              <a:buChar char="v"/>
            </a:pPr>
            <a:r>
              <a:rPr lang="en-US"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MVNO </a:t>
            </a:r>
            <a:r>
              <a:rPr lang="en-US" b="1" dirty="0" err="1"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Licence</a:t>
            </a:r>
            <a:r>
              <a:rPr lang="en-US"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 issuance to address issue of unserved and underserved areas in the country.</a:t>
            </a:r>
            <a:endPar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4160" y="-6715"/>
            <a:ext cx="3107839" cy="1127177"/>
          </a:xfrm>
          <a:prstGeom prst="rect">
            <a:avLst/>
          </a:prstGeom>
        </p:spPr>
      </p:pic>
    </p:spTree>
    <p:extLst>
      <p:ext uri="{BB962C8B-B14F-4D97-AF65-F5344CB8AC3E}">
        <p14:creationId xmlns:p14="http://schemas.microsoft.com/office/powerpoint/2010/main" val="1852803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002060"/>
                </a:solidFill>
                <a:latin typeface="Garamond" panose="02020404030301010803" pitchFamily="18" charset="0"/>
              </a:rPr>
              <a:t>26</a:t>
            </a:r>
            <a:endParaRPr lang="en-US" b="1" dirty="0">
              <a:solidFill>
                <a:srgbClr val="002060"/>
              </a:solidFill>
              <a:latin typeface="Garamond" panose="02020404030301010803"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397" y="6322231"/>
            <a:ext cx="923925" cy="381000"/>
          </a:xfrm>
          <a:prstGeom prst="rect">
            <a:avLst/>
          </a:prstGeom>
        </p:spPr>
      </p:pic>
      <p:sp>
        <p:nvSpPr>
          <p:cNvPr id="4" name="Rectangle 3"/>
          <p:cNvSpPr/>
          <p:nvPr/>
        </p:nvSpPr>
        <p:spPr>
          <a:xfrm>
            <a:off x="2713149" y="246725"/>
            <a:ext cx="7808889" cy="461665"/>
          </a:xfrm>
          <a:prstGeom prst="rect">
            <a:avLst/>
          </a:prstGeom>
        </p:spPr>
        <p:txBody>
          <a:bodyPr wrap="square">
            <a:spAutoFit/>
          </a:bodyPr>
          <a:lstStyle/>
          <a:p>
            <a:pPr lvl="0"/>
            <a:r>
              <a:rPr lang="en-US" sz="2400" b="1" dirty="0">
                <a:solidFill>
                  <a:srgbClr val="002060"/>
                </a:solidFill>
                <a:latin typeface="Garamond" panose="02020404030301010803" pitchFamily="18" charset="0"/>
              </a:rPr>
              <a:t>Facilitating Strategic Collaboration and Partnership</a:t>
            </a:r>
          </a:p>
        </p:txBody>
      </p:sp>
      <p:sp>
        <p:nvSpPr>
          <p:cNvPr id="9" name="Rectangle 8"/>
          <p:cNvSpPr/>
          <p:nvPr/>
        </p:nvSpPr>
        <p:spPr>
          <a:xfrm>
            <a:off x="629558" y="758179"/>
            <a:ext cx="10954636" cy="6061659"/>
          </a:xfrm>
          <a:prstGeom prst="rect">
            <a:avLst/>
          </a:prstGeom>
        </p:spPr>
        <p:txBody>
          <a:bodyPr wrap="square">
            <a:spAutoFit/>
          </a:bodyPr>
          <a:lstStyle/>
          <a:p>
            <a:pPr marL="342900" indent="-342900" algn="just">
              <a:lnSpc>
                <a:spcPct val="107000"/>
              </a:lnSpc>
              <a:spcAft>
                <a:spcPts val="800"/>
              </a:spcAft>
              <a:buFont typeface="Wingdings" panose="05000000000000000000" pitchFamily="2" charset="2"/>
              <a:buChar char="v"/>
            </a:pPr>
            <a:endPar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v"/>
            </a:pPr>
            <a:r>
              <a:rPr lang="en-US" sz="32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Increase Collaboration with different organizations on various levels with a view to achieving the mandates of the Commission. These include:</a:t>
            </a:r>
          </a:p>
          <a:p>
            <a:pPr marL="800100" lvl="1" indent="-342900" algn="just">
              <a:lnSpc>
                <a:spcPct val="107000"/>
              </a:lnSpc>
              <a:spcAft>
                <a:spcPts val="800"/>
              </a:spcAft>
              <a:buFont typeface="Wingdings" panose="05000000000000000000" pitchFamily="2" charset="2"/>
              <a:buChar char="Ø"/>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CBN,</a:t>
            </a:r>
          </a:p>
          <a:p>
            <a:pPr marL="800100" lvl="1" indent="-342900" algn="just">
              <a:lnSpc>
                <a:spcPct val="107000"/>
              </a:lnSpc>
              <a:spcAft>
                <a:spcPts val="800"/>
              </a:spcAft>
              <a:buFont typeface="Wingdings" panose="05000000000000000000" pitchFamily="2" charset="2"/>
              <a:buChar char="Ø"/>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ICPC, </a:t>
            </a:r>
          </a:p>
          <a:p>
            <a:pPr marL="800100" lvl="1" indent="-342900" algn="just">
              <a:lnSpc>
                <a:spcPct val="107000"/>
              </a:lnSpc>
              <a:spcAft>
                <a:spcPts val="800"/>
              </a:spcAft>
              <a:buFont typeface="Wingdings" panose="05000000000000000000" pitchFamily="2" charset="2"/>
              <a:buChar char="Ø"/>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FCCPC, </a:t>
            </a:r>
          </a:p>
          <a:p>
            <a:pPr marL="800100" lvl="1" indent="-342900" algn="just">
              <a:lnSpc>
                <a:spcPct val="107000"/>
              </a:lnSpc>
              <a:spcAft>
                <a:spcPts val="800"/>
              </a:spcAft>
              <a:buFont typeface="Wingdings" panose="05000000000000000000" pitchFamily="2" charset="2"/>
              <a:buChar char="Ø"/>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ONSA, </a:t>
            </a:r>
          </a:p>
          <a:p>
            <a:pPr marL="800100" lvl="1" indent="-342900" algn="just">
              <a:lnSpc>
                <a:spcPct val="107000"/>
              </a:lnSpc>
              <a:spcAft>
                <a:spcPts val="800"/>
              </a:spcAft>
              <a:buFont typeface="Wingdings" panose="05000000000000000000" pitchFamily="2" charset="2"/>
              <a:buChar char="Ø"/>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NSCDC, </a:t>
            </a:r>
          </a:p>
          <a:p>
            <a:pPr marL="800100" lvl="1" indent="-342900" algn="just">
              <a:lnSpc>
                <a:spcPct val="107000"/>
              </a:lnSpc>
              <a:spcAft>
                <a:spcPts val="800"/>
              </a:spcAft>
              <a:buFont typeface="Wingdings" panose="05000000000000000000" pitchFamily="2" charset="2"/>
              <a:buChar char="Ø"/>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FIRS,  </a:t>
            </a:r>
          </a:p>
          <a:p>
            <a:pPr marL="800100" lvl="1" indent="-342900" algn="just">
              <a:lnSpc>
                <a:spcPct val="107000"/>
              </a:lnSpc>
              <a:spcAft>
                <a:spcPts val="800"/>
              </a:spcAft>
              <a:buFont typeface="Wingdings" panose="05000000000000000000" pitchFamily="2" charset="2"/>
              <a:buChar char="Ø"/>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NBC, </a:t>
            </a:r>
          </a:p>
          <a:p>
            <a:pPr marL="800100" lvl="1" indent="-342900" algn="just">
              <a:lnSpc>
                <a:spcPct val="107000"/>
              </a:lnSpc>
              <a:spcAft>
                <a:spcPts val="800"/>
              </a:spcAft>
              <a:buFont typeface="Wingdings" panose="05000000000000000000" pitchFamily="2" charset="2"/>
              <a:buChar char="Ø"/>
            </a:pP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NLRC, </a:t>
            </a:r>
          </a:p>
          <a:p>
            <a:pPr marL="800100" lvl="1" indent="-342900" algn="just">
              <a:lnSpc>
                <a:spcPct val="107000"/>
              </a:lnSpc>
              <a:spcAft>
                <a:spcPts val="800"/>
              </a:spcAft>
              <a:buFont typeface="Wingdings" panose="05000000000000000000" pitchFamily="2" charset="2"/>
              <a:buChar char="Ø"/>
            </a:pPr>
            <a:r>
              <a:rPr lang="en-US"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FCCPC and</a:t>
            </a:r>
          </a:p>
          <a:p>
            <a:pPr marL="800100" lvl="1" indent="-342900" algn="just">
              <a:lnSpc>
                <a:spcPct val="107000"/>
              </a:lnSpc>
              <a:spcAft>
                <a:spcPts val="800"/>
              </a:spcAft>
              <a:buFont typeface="Wingdings" panose="05000000000000000000" pitchFamily="2" charset="2"/>
              <a:buChar char="Ø"/>
            </a:pPr>
            <a:r>
              <a:rPr lang="en-US"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MEDIA,</a:t>
            </a:r>
            <a:r>
              <a:rPr lang="en-US"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 </a:t>
            </a:r>
            <a:r>
              <a:rPr lang="en-US"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so on </a:t>
            </a:r>
          </a:p>
        </p:txBody>
      </p:sp>
      <p:pic>
        <p:nvPicPr>
          <p:cNvPr id="12" name="Picture 2" descr="3d jigsaw puzzle pieces symbol of teamwork problemsolving business challenge in hand of people connection jigsaw puzzle partnership concept 3d teamwork idea icon vector render 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3610" y="2878880"/>
            <a:ext cx="5241701"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077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txBox="1">
            <a:spLocks/>
          </p:cNvSpPr>
          <p:nvPr/>
        </p:nvSpPr>
        <p:spPr>
          <a:xfrm>
            <a:off x="10665311" y="6289679"/>
            <a:ext cx="918883" cy="22243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rgbClr val="002060"/>
                </a:solidFill>
                <a:latin typeface="Garamond" panose="02020404030301010803" pitchFamily="18" charset="0"/>
              </a:rPr>
              <a:t>27</a:t>
            </a:r>
          </a:p>
        </p:txBody>
      </p:sp>
      <p:sp>
        <p:nvSpPr>
          <p:cNvPr id="3" name="Rectangle 2"/>
          <p:cNvSpPr/>
          <p:nvPr/>
        </p:nvSpPr>
        <p:spPr>
          <a:xfrm>
            <a:off x="603108" y="569827"/>
            <a:ext cx="11071238" cy="830997"/>
          </a:xfrm>
          <a:prstGeom prst="rect">
            <a:avLst/>
          </a:prstGeom>
        </p:spPr>
        <p:txBody>
          <a:bodyPr wrap="square">
            <a:spAutoFit/>
          </a:bodyPr>
          <a:lstStyle/>
          <a:p>
            <a:endParaRPr lang="en-GB" sz="2400" b="1" dirty="0">
              <a:solidFill>
                <a:srgbClr val="002060"/>
              </a:solidFill>
              <a:latin typeface="Garamond" panose="02020404030301010803" pitchFamily="18" charset="0"/>
            </a:endParaRPr>
          </a:p>
          <a:p>
            <a:pPr marL="342900" indent="-342900" algn="just">
              <a:buFont typeface="Wingdings" panose="05000000000000000000" pitchFamily="2" charset="2"/>
              <a:buChar char="Ø"/>
            </a:pPr>
            <a:endParaRPr lang="en-US" sz="2400" dirty="0">
              <a:latin typeface="Garamond" panose="02020404030301010803" pitchFamily="18" charset="0"/>
              <a:ea typeface="Calibri" panose="020F0502020204030204" pitchFamily="34" charset="0"/>
              <a:cs typeface="Times New Roman" panose="02020603050405020304" pitchFamily="18" charset="0"/>
            </a:endParaRPr>
          </a:p>
        </p:txBody>
      </p:sp>
      <p:sp>
        <p:nvSpPr>
          <p:cNvPr id="7" name="Rectangle 6"/>
          <p:cNvSpPr/>
          <p:nvPr/>
        </p:nvSpPr>
        <p:spPr>
          <a:xfrm>
            <a:off x="2167746" y="569827"/>
            <a:ext cx="8098805" cy="619272"/>
          </a:xfrm>
          <a:prstGeom prst="rect">
            <a:avLst/>
          </a:prstGeom>
        </p:spPr>
        <p:txBody>
          <a:bodyPr wrap="square">
            <a:spAutoFit/>
          </a:bodyPr>
          <a:lstStyle/>
          <a:p>
            <a:pPr algn="just">
              <a:lnSpc>
                <a:spcPct val="107000"/>
              </a:lnSpc>
              <a:spcAft>
                <a:spcPts val="800"/>
              </a:spcAft>
            </a:pPr>
            <a:r>
              <a:rPr lang="en-US" sz="28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Industry Statistics At a Glance (As of </a:t>
            </a:r>
            <a:r>
              <a:rPr lang="en-US" sz="2800"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May</a:t>
            </a:r>
            <a:r>
              <a:rPr lang="en-US" sz="2800" b="1" dirty="0" smtClean="0">
                <a:solidFill>
                  <a:srgbClr val="002060"/>
                </a:solidFill>
                <a:latin typeface="Garamond" panose="02020404030301010803" pitchFamily="18" charset="0"/>
                <a:ea typeface="Calibri" panose="020F0502020204030204" pitchFamily="34" charset="0"/>
                <a:cs typeface="Times New Roman" panose="02020603050405020304" pitchFamily="18" charset="0"/>
              </a:rPr>
              <a:t> </a:t>
            </a:r>
            <a:r>
              <a:rPr lang="en-US" sz="3200" b="1" dirty="0">
                <a:solidFill>
                  <a:srgbClr val="002060"/>
                </a:solidFill>
                <a:latin typeface="Garamond" panose="02020404030301010803" pitchFamily="18" charset="0"/>
                <a:ea typeface="Calibri" panose="020F0502020204030204" pitchFamily="34" charset="0"/>
                <a:cs typeface="Times New Roman" panose="02020603050405020304" pitchFamily="18" charset="0"/>
              </a:rPr>
              <a:t>2023)</a:t>
            </a:r>
            <a:endParaRPr lang="en-US" sz="3200" b="1" i="1" dirty="0">
              <a:solidFill>
                <a:srgbClr val="002060"/>
              </a:solidFill>
              <a:latin typeface="Garamond" panose="02020404030301010803"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8075" y="6400897"/>
            <a:ext cx="923925" cy="381000"/>
          </a:xfrm>
          <a:prstGeom prst="rect">
            <a:avLst/>
          </a:prstGeom>
        </p:spPr>
      </p:pic>
      <p:sp>
        <p:nvSpPr>
          <p:cNvPr id="10" name="Rectangle 9"/>
          <p:cNvSpPr/>
          <p:nvPr/>
        </p:nvSpPr>
        <p:spPr>
          <a:xfrm>
            <a:off x="1441589" y="1391368"/>
            <a:ext cx="2148702" cy="830997"/>
          </a:xfrm>
          <a:prstGeom prst="rect">
            <a:avLst/>
          </a:prstGeom>
        </p:spPr>
        <p:txBody>
          <a:bodyPr wrap="square">
            <a:spAutoFit/>
          </a:bodyPr>
          <a:lstStyle/>
          <a:p>
            <a:r>
              <a:rPr lang="en-US" sz="4800" b="1" dirty="0" smtClean="0">
                <a:solidFill>
                  <a:srgbClr val="0070C0"/>
                </a:solidFill>
                <a:latin typeface="Garamond" panose="02020404030301010803" pitchFamily="18" charset="0"/>
              </a:rPr>
              <a:t>221.3m</a:t>
            </a:r>
            <a:endParaRPr lang="en-US" sz="4800" dirty="0">
              <a:solidFill>
                <a:srgbClr val="0070C0"/>
              </a:solidFill>
            </a:endParaRPr>
          </a:p>
        </p:txBody>
      </p:sp>
      <p:sp>
        <p:nvSpPr>
          <p:cNvPr id="12" name="Rectangle 11"/>
          <p:cNvSpPr/>
          <p:nvPr/>
        </p:nvSpPr>
        <p:spPr>
          <a:xfrm>
            <a:off x="1441589" y="2407296"/>
            <a:ext cx="2148702" cy="830997"/>
          </a:xfrm>
          <a:prstGeom prst="rect">
            <a:avLst/>
          </a:prstGeom>
        </p:spPr>
        <p:txBody>
          <a:bodyPr wrap="square">
            <a:spAutoFit/>
          </a:bodyPr>
          <a:lstStyle/>
          <a:p>
            <a:r>
              <a:rPr lang="en-US" sz="4800" b="1" dirty="0" smtClean="0">
                <a:solidFill>
                  <a:srgbClr val="0070C0"/>
                </a:solidFill>
                <a:latin typeface="Garamond" panose="02020404030301010803" pitchFamily="18" charset="0"/>
              </a:rPr>
              <a:t>115.91%</a:t>
            </a:r>
            <a:endParaRPr lang="en-US" sz="4800" dirty="0">
              <a:solidFill>
                <a:srgbClr val="0070C0"/>
              </a:solidFill>
            </a:endParaRPr>
          </a:p>
        </p:txBody>
      </p:sp>
      <p:sp>
        <p:nvSpPr>
          <p:cNvPr id="13" name="Rectangle 12"/>
          <p:cNvSpPr/>
          <p:nvPr/>
        </p:nvSpPr>
        <p:spPr>
          <a:xfrm>
            <a:off x="1405632" y="3348753"/>
            <a:ext cx="2148703" cy="830997"/>
          </a:xfrm>
          <a:prstGeom prst="rect">
            <a:avLst/>
          </a:prstGeom>
        </p:spPr>
        <p:txBody>
          <a:bodyPr wrap="square">
            <a:spAutoFit/>
          </a:bodyPr>
          <a:lstStyle/>
          <a:p>
            <a:r>
              <a:rPr lang="en-US" sz="4800" b="1" dirty="0" smtClean="0">
                <a:solidFill>
                  <a:srgbClr val="0070C0"/>
                </a:solidFill>
                <a:latin typeface="Garamond" panose="02020404030301010803" pitchFamily="18" charset="0"/>
              </a:rPr>
              <a:t>159.6m</a:t>
            </a:r>
            <a:endParaRPr lang="en-US" sz="4800" dirty="0">
              <a:solidFill>
                <a:srgbClr val="0070C0"/>
              </a:solidFill>
            </a:endParaRPr>
          </a:p>
        </p:txBody>
      </p:sp>
      <p:sp>
        <p:nvSpPr>
          <p:cNvPr id="14" name="Rectangle 13"/>
          <p:cNvSpPr/>
          <p:nvPr/>
        </p:nvSpPr>
        <p:spPr>
          <a:xfrm>
            <a:off x="1405631" y="4258036"/>
            <a:ext cx="2148704" cy="830997"/>
          </a:xfrm>
          <a:prstGeom prst="rect">
            <a:avLst/>
          </a:prstGeom>
        </p:spPr>
        <p:txBody>
          <a:bodyPr wrap="square">
            <a:spAutoFit/>
          </a:bodyPr>
          <a:lstStyle/>
          <a:p>
            <a:r>
              <a:rPr lang="en-US" sz="4800" b="1" dirty="0" smtClean="0">
                <a:solidFill>
                  <a:srgbClr val="0070C0"/>
                </a:solidFill>
                <a:latin typeface="Garamond" panose="02020404030301010803" pitchFamily="18" charset="0"/>
              </a:rPr>
              <a:t>48.28%</a:t>
            </a:r>
            <a:endParaRPr lang="en-US" sz="4800" dirty="0">
              <a:solidFill>
                <a:srgbClr val="0070C0"/>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335" y="1663349"/>
            <a:ext cx="2535691" cy="43107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334" y="3614959"/>
            <a:ext cx="2535691" cy="431075"/>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967" y="4505075"/>
            <a:ext cx="2535691" cy="431075"/>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335" y="2628879"/>
            <a:ext cx="2535691" cy="431075"/>
          </a:xfrm>
          <a:prstGeom prst="rect">
            <a:avLst/>
          </a:prstGeom>
        </p:spPr>
      </p:pic>
      <p:sp>
        <p:nvSpPr>
          <p:cNvPr id="20" name="Rectangle 19"/>
          <p:cNvSpPr/>
          <p:nvPr/>
        </p:nvSpPr>
        <p:spPr>
          <a:xfrm>
            <a:off x="6274043" y="1673227"/>
            <a:ext cx="4325145" cy="461665"/>
          </a:xfrm>
          <a:prstGeom prst="rect">
            <a:avLst/>
          </a:prstGeom>
        </p:spPr>
        <p:txBody>
          <a:bodyPr wrap="square">
            <a:spAutoFit/>
          </a:bodyPr>
          <a:lstStyle/>
          <a:p>
            <a:r>
              <a:rPr lang="en-US" sz="2400" b="1" dirty="0">
                <a:solidFill>
                  <a:srgbClr val="000066"/>
                </a:solidFill>
              </a:rPr>
              <a:t>Active voice subscriptions</a:t>
            </a:r>
          </a:p>
        </p:txBody>
      </p:sp>
      <p:sp>
        <p:nvSpPr>
          <p:cNvPr id="21" name="Rectangle 20"/>
          <p:cNvSpPr/>
          <p:nvPr/>
        </p:nvSpPr>
        <p:spPr>
          <a:xfrm>
            <a:off x="6274044" y="2551445"/>
            <a:ext cx="3679347" cy="461665"/>
          </a:xfrm>
          <a:prstGeom prst="rect">
            <a:avLst/>
          </a:prstGeom>
        </p:spPr>
        <p:txBody>
          <a:bodyPr wrap="square">
            <a:spAutoFit/>
          </a:bodyPr>
          <a:lstStyle/>
          <a:p>
            <a:r>
              <a:rPr lang="en-US" sz="2400" b="1" dirty="0" err="1">
                <a:solidFill>
                  <a:srgbClr val="000066"/>
                </a:solidFill>
              </a:rPr>
              <a:t>Teledensity</a:t>
            </a:r>
            <a:endParaRPr lang="en-US" sz="2400" b="1" dirty="0">
              <a:solidFill>
                <a:srgbClr val="000066"/>
              </a:solidFill>
            </a:endParaRPr>
          </a:p>
        </p:txBody>
      </p:sp>
      <p:sp>
        <p:nvSpPr>
          <p:cNvPr id="22" name="Rectangle 21"/>
          <p:cNvSpPr/>
          <p:nvPr/>
        </p:nvSpPr>
        <p:spPr>
          <a:xfrm>
            <a:off x="6217148" y="3522814"/>
            <a:ext cx="4448163" cy="461665"/>
          </a:xfrm>
          <a:prstGeom prst="rect">
            <a:avLst/>
          </a:prstGeom>
        </p:spPr>
        <p:txBody>
          <a:bodyPr wrap="square">
            <a:spAutoFit/>
          </a:bodyPr>
          <a:lstStyle/>
          <a:p>
            <a:r>
              <a:rPr lang="en-US" sz="2400" b="1" dirty="0">
                <a:solidFill>
                  <a:srgbClr val="000066"/>
                </a:solidFill>
              </a:rPr>
              <a:t>Active Internet Subscriptions</a:t>
            </a:r>
          </a:p>
        </p:txBody>
      </p:sp>
      <p:sp>
        <p:nvSpPr>
          <p:cNvPr id="23" name="Rectangle 22"/>
          <p:cNvSpPr/>
          <p:nvPr/>
        </p:nvSpPr>
        <p:spPr>
          <a:xfrm>
            <a:off x="6274044" y="4473313"/>
            <a:ext cx="4325145" cy="461665"/>
          </a:xfrm>
          <a:prstGeom prst="rect">
            <a:avLst/>
          </a:prstGeom>
        </p:spPr>
        <p:txBody>
          <a:bodyPr wrap="square">
            <a:spAutoFit/>
          </a:bodyPr>
          <a:lstStyle/>
          <a:p>
            <a:r>
              <a:rPr lang="en-US" sz="2400" b="1" dirty="0">
                <a:solidFill>
                  <a:srgbClr val="000066"/>
                </a:solidFill>
              </a:rPr>
              <a:t>Broadband Penetration</a:t>
            </a:r>
          </a:p>
        </p:txBody>
      </p:sp>
      <p:sp>
        <p:nvSpPr>
          <p:cNvPr id="24" name="Rectangle 23"/>
          <p:cNvSpPr/>
          <p:nvPr/>
        </p:nvSpPr>
        <p:spPr>
          <a:xfrm>
            <a:off x="1405631" y="5167319"/>
            <a:ext cx="2148704" cy="830997"/>
          </a:xfrm>
          <a:prstGeom prst="rect">
            <a:avLst/>
          </a:prstGeom>
        </p:spPr>
        <p:txBody>
          <a:bodyPr wrap="square">
            <a:spAutoFit/>
          </a:bodyPr>
          <a:lstStyle/>
          <a:p>
            <a:r>
              <a:rPr lang="en-US" sz="4800" b="1" dirty="0" smtClean="0">
                <a:solidFill>
                  <a:srgbClr val="0070C0"/>
                </a:solidFill>
                <a:latin typeface="Garamond" panose="02020404030301010803" pitchFamily="18" charset="0"/>
              </a:rPr>
              <a:t>92.2m</a:t>
            </a:r>
            <a:endParaRPr lang="en-US" sz="4800" dirty="0">
              <a:solidFill>
                <a:srgbClr val="0070C0"/>
              </a:solidFill>
            </a:endParaRPr>
          </a:p>
        </p:txBody>
      </p:sp>
      <p:sp>
        <p:nvSpPr>
          <p:cNvPr id="25" name="Rectangle 24"/>
          <p:cNvSpPr/>
          <p:nvPr/>
        </p:nvSpPr>
        <p:spPr>
          <a:xfrm>
            <a:off x="1441587" y="6096616"/>
            <a:ext cx="2148704" cy="830997"/>
          </a:xfrm>
          <a:prstGeom prst="rect">
            <a:avLst/>
          </a:prstGeom>
        </p:spPr>
        <p:txBody>
          <a:bodyPr wrap="square">
            <a:spAutoFit/>
          </a:bodyPr>
          <a:lstStyle/>
          <a:p>
            <a:r>
              <a:rPr lang="en-US" sz="4800" b="1" dirty="0">
                <a:solidFill>
                  <a:srgbClr val="0070C0"/>
                </a:solidFill>
                <a:latin typeface="Garamond" panose="02020404030301010803" pitchFamily="18" charset="0"/>
              </a:rPr>
              <a:t>14.13%</a:t>
            </a:r>
            <a:endParaRPr lang="en-US" sz="4800" dirty="0">
              <a:solidFill>
                <a:srgbClr val="0070C0"/>
              </a:solidFill>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745" y="5388239"/>
            <a:ext cx="2535691" cy="431075"/>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745" y="6220145"/>
            <a:ext cx="2535691" cy="431075"/>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0025" y="5373517"/>
            <a:ext cx="2535691" cy="431075"/>
          </a:xfrm>
          <a:prstGeom prst="rect">
            <a:avLst/>
          </a:prstGeom>
        </p:spPr>
      </p:pic>
      <p:sp>
        <p:nvSpPr>
          <p:cNvPr id="30" name="Rectangle 29"/>
          <p:cNvSpPr/>
          <p:nvPr/>
        </p:nvSpPr>
        <p:spPr>
          <a:xfrm>
            <a:off x="6274043" y="5321207"/>
            <a:ext cx="4325145" cy="461665"/>
          </a:xfrm>
          <a:prstGeom prst="rect">
            <a:avLst/>
          </a:prstGeom>
        </p:spPr>
        <p:txBody>
          <a:bodyPr wrap="square">
            <a:spAutoFit/>
          </a:bodyPr>
          <a:lstStyle/>
          <a:p>
            <a:r>
              <a:rPr lang="en-US" sz="2400" b="1" dirty="0">
                <a:solidFill>
                  <a:srgbClr val="000066"/>
                </a:solidFill>
              </a:rPr>
              <a:t>Broadband Subscriptions </a:t>
            </a:r>
          </a:p>
        </p:txBody>
      </p:sp>
      <p:sp>
        <p:nvSpPr>
          <p:cNvPr id="31" name="Rectangle 30"/>
          <p:cNvSpPr/>
          <p:nvPr/>
        </p:nvSpPr>
        <p:spPr>
          <a:xfrm>
            <a:off x="6274043" y="6027003"/>
            <a:ext cx="4325145" cy="830997"/>
          </a:xfrm>
          <a:prstGeom prst="rect">
            <a:avLst/>
          </a:prstGeom>
        </p:spPr>
        <p:txBody>
          <a:bodyPr wrap="square">
            <a:spAutoFit/>
          </a:bodyPr>
          <a:lstStyle/>
          <a:p>
            <a:r>
              <a:rPr lang="en-US" sz="2400" b="1" dirty="0">
                <a:solidFill>
                  <a:srgbClr val="000066"/>
                </a:solidFill>
              </a:rPr>
              <a:t>Telecom GDP contribution by Q1 2023</a:t>
            </a:r>
          </a:p>
        </p:txBody>
      </p:sp>
    </p:spTree>
    <p:extLst>
      <p:ext uri="{BB962C8B-B14F-4D97-AF65-F5344CB8AC3E}">
        <p14:creationId xmlns:p14="http://schemas.microsoft.com/office/powerpoint/2010/main" val="559515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txBox="1">
            <a:spLocks/>
          </p:cNvSpPr>
          <p:nvPr/>
        </p:nvSpPr>
        <p:spPr>
          <a:xfrm>
            <a:off x="10665311" y="6289679"/>
            <a:ext cx="918883" cy="22243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rgbClr val="002060"/>
                </a:solidFill>
                <a:latin typeface="Garamond" panose="02020404030301010803" pitchFamily="18" charset="0"/>
              </a:rPr>
              <a:t>28</a:t>
            </a:r>
          </a:p>
        </p:txBody>
      </p:sp>
      <p:sp>
        <p:nvSpPr>
          <p:cNvPr id="2" name="Rectangle 1"/>
          <p:cNvSpPr/>
          <p:nvPr/>
        </p:nvSpPr>
        <p:spPr>
          <a:xfrm>
            <a:off x="2765502" y="375479"/>
            <a:ext cx="6924908" cy="619272"/>
          </a:xfrm>
          <a:prstGeom prst="rect">
            <a:avLst/>
          </a:prstGeom>
        </p:spPr>
        <p:txBody>
          <a:bodyPr wrap="square">
            <a:spAutoFit/>
          </a:bodyPr>
          <a:lstStyle/>
          <a:p>
            <a:pPr algn="just">
              <a:lnSpc>
                <a:spcPct val="107000"/>
              </a:lnSpc>
              <a:spcAft>
                <a:spcPts val="800"/>
              </a:spcAft>
            </a:pPr>
            <a:r>
              <a:rPr lang="en-US" sz="3200" b="1" dirty="0">
                <a:solidFill>
                  <a:srgbClr val="002060"/>
                </a:solidFill>
                <a:latin typeface="Garamond" panose="02020404030301010803" pitchFamily="18" charset="0"/>
              </a:rPr>
              <a:t>INDUSTRY CHALLENGES </a:t>
            </a:r>
            <a:endParaRPr lang="en-US" sz="3200" b="1" dirty="0">
              <a:latin typeface="Garamond" panose="02020404030301010803"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126274" y="1030435"/>
            <a:ext cx="9746165" cy="6155531"/>
          </a:xfrm>
          <a:prstGeom prst="rect">
            <a:avLst/>
          </a:prstGeom>
        </p:spPr>
        <p:txBody>
          <a:bodyPr wrap="square">
            <a:spAutoFit/>
          </a:bodyPr>
          <a:lstStyle/>
          <a:p>
            <a:pPr algn="just"/>
            <a:r>
              <a:rPr lang="en-US" sz="2800" b="1" dirty="0">
                <a:solidFill>
                  <a:srgbClr val="002060"/>
                </a:solidFill>
                <a:latin typeface="Garamond" panose="02020404030301010803" pitchFamily="18" charset="0"/>
              </a:rPr>
              <a:t>In spite of the ongoing implementation of the 5-Point Agenda and other policy documents, the following critical challenges bedeviling the industry have major impact/effect on the telecommunications services provision and the Commission is working with stakeholders to address them:</a:t>
            </a:r>
          </a:p>
          <a:p>
            <a:pPr algn="just"/>
            <a:endParaRPr lang="en-US" sz="1400" b="1" dirty="0">
              <a:solidFill>
                <a:srgbClr val="002060"/>
              </a:solidFill>
              <a:latin typeface="Garamond" panose="02020404030301010803" pitchFamily="18" charset="0"/>
            </a:endParaRPr>
          </a:p>
          <a:p>
            <a:pPr marL="342900" indent="-342900">
              <a:buFont typeface="Wingdings" panose="05000000000000000000" pitchFamily="2" charset="2"/>
              <a:buChar char="q"/>
            </a:pPr>
            <a:r>
              <a:rPr lang="en-US" sz="2400" b="1" dirty="0">
                <a:solidFill>
                  <a:srgbClr val="002060"/>
                </a:solidFill>
                <a:latin typeface="Garamond" panose="02020404030301010803" pitchFamily="18" charset="0"/>
              </a:rPr>
              <a:t>Quality of Service (</a:t>
            </a:r>
            <a:r>
              <a:rPr lang="en-US" sz="2400" b="1" dirty="0" err="1">
                <a:solidFill>
                  <a:srgbClr val="002060"/>
                </a:solidFill>
                <a:latin typeface="Garamond" panose="02020404030301010803" pitchFamily="18" charset="0"/>
              </a:rPr>
              <a:t>QoS</a:t>
            </a:r>
            <a:r>
              <a:rPr lang="en-US" sz="2400" b="1" dirty="0">
                <a:solidFill>
                  <a:srgbClr val="002060"/>
                </a:solidFill>
                <a:latin typeface="Garamond" panose="02020404030301010803" pitchFamily="18" charset="0"/>
              </a:rPr>
              <a:t>)</a:t>
            </a:r>
          </a:p>
          <a:p>
            <a:pPr marL="342900" indent="-342900">
              <a:buFont typeface="Wingdings" panose="05000000000000000000" pitchFamily="2" charset="2"/>
              <a:buChar char="q"/>
            </a:pPr>
            <a:r>
              <a:rPr lang="en-US" sz="2400" b="1" dirty="0">
                <a:solidFill>
                  <a:srgbClr val="002060"/>
                </a:solidFill>
                <a:latin typeface="Garamond" panose="02020404030301010803" pitchFamily="18" charset="0"/>
              </a:rPr>
              <a:t>Multiple Taxation and Regulations</a:t>
            </a:r>
          </a:p>
          <a:p>
            <a:pPr marL="342900" indent="-342900">
              <a:buFont typeface="Wingdings" panose="05000000000000000000" pitchFamily="2" charset="2"/>
              <a:buChar char="q"/>
            </a:pPr>
            <a:r>
              <a:rPr lang="en-US" sz="2400" b="1" dirty="0">
                <a:solidFill>
                  <a:srgbClr val="002060"/>
                </a:solidFill>
                <a:latin typeface="Garamond" panose="02020404030301010803" pitchFamily="18" charset="0"/>
              </a:rPr>
              <a:t>Right of Way (</a:t>
            </a:r>
            <a:r>
              <a:rPr lang="en-US" sz="2400" b="1" dirty="0" err="1">
                <a:solidFill>
                  <a:srgbClr val="002060"/>
                </a:solidFill>
                <a:latin typeface="Garamond" panose="02020404030301010803" pitchFamily="18" charset="0"/>
              </a:rPr>
              <a:t>RoW</a:t>
            </a:r>
            <a:r>
              <a:rPr lang="en-US" sz="2400" b="1" dirty="0">
                <a:solidFill>
                  <a:srgbClr val="002060"/>
                </a:solidFill>
                <a:latin typeface="Garamond" panose="02020404030301010803" pitchFamily="18" charset="0"/>
              </a:rPr>
              <a:t>) issues</a:t>
            </a:r>
          </a:p>
          <a:p>
            <a:pPr marL="342900" indent="-342900">
              <a:buFont typeface="Wingdings" panose="05000000000000000000" pitchFamily="2" charset="2"/>
              <a:buChar char="q"/>
            </a:pPr>
            <a:r>
              <a:rPr lang="en-US" sz="2400" b="1" dirty="0">
                <a:solidFill>
                  <a:srgbClr val="002060"/>
                </a:solidFill>
                <a:latin typeface="Garamond" panose="02020404030301010803" pitchFamily="18" charset="0"/>
              </a:rPr>
              <a:t>Power Supply</a:t>
            </a:r>
          </a:p>
          <a:p>
            <a:pPr marL="342900" indent="-342900">
              <a:buFont typeface="Wingdings" panose="05000000000000000000" pitchFamily="2" charset="2"/>
              <a:buChar char="q"/>
            </a:pPr>
            <a:r>
              <a:rPr lang="en-US" sz="2400" b="1" dirty="0">
                <a:solidFill>
                  <a:srgbClr val="002060"/>
                </a:solidFill>
                <a:latin typeface="Garamond" panose="02020404030301010803" pitchFamily="18" charset="0"/>
              </a:rPr>
              <a:t>Damage to telecommunications Infrastructure </a:t>
            </a:r>
          </a:p>
          <a:p>
            <a:r>
              <a:rPr lang="en-US" sz="2400" b="1" dirty="0">
                <a:solidFill>
                  <a:srgbClr val="002060"/>
                </a:solidFill>
                <a:latin typeface="Garamond" panose="02020404030301010803" pitchFamily="18" charset="0"/>
              </a:rPr>
              <a:t>    during road construction</a:t>
            </a:r>
          </a:p>
          <a:p>
            <a:pPr marL="342900" indent="-342900">
              <a:buFont typeface="Wingdings" panose="05000000000000000000" pitchFamily="2" charset="2"/>
              <a:buChar char="q"/>
            </a:pPr>
            <a:r>
              <a:rPr lang="en-GB" sz="2400" b="1" dirty="0">
                <a:solidFill>
                  <a:srgbClr val="002060"/>
                </a:solidFill>
                <a:latin typeface="Garamond" panose="02020404030301010803" pitchFamily="18" charset="0"/>
              </a:rPr>
              <a:t>Vandalism</a:t>
            </a:r>
          </a:p>
          <a:p>
            <a:pPr marL="342900" indent="-342900">
              <a:buFont typeface="Wingdings" panose="05000000000000000000" pitchFamily="2" charset="2"/>
              <a:buChar char="q"/>
            </a:pPr>
            <a:r>
              <a:rPr lang="en-GB" sz="2400" b="1" dirty="0">
                <a:solidFill>
                  <a:srgbClr val="002060"/>
                </a:solidFill>
                <a:latin typeface="Garamond" panose="02020404030301010803" pitchFamily="18" charset="0"/>
              </a:rPr>
              <a:t>Insecurity</a:t>
            </a:r>
            <a:endParaRPr lang="en-US" sz="2400" b="1" dirty="0">
              <a:solidFill>
                <a:srgbClr val="002060"/>
              </a:solidFill>
              <a:latin typeface="Garamond" panose="02020404030301010803" pitchFamily="18" charset="0"/>
            </a:endParaRPr>
          </a:p>
          <a:p>
            <a:pPr marL="342900" indent="-342900" algn="just">
              <a:buAutoNum type="arabicPeriod"/>
            </a:pPr>
            <a:endParaRPr lang="en-US" sz="2400" dirty="0">
              <a:latin typeface="Garamond" panose="02020404030301010803" pitchFamily="18" charset="0"/>
              <a:ea typeface="Calibri" panose="020F0502020204030204" pitchFamily="34" charset="0"/>
              <a:cs typeface="Times New Roman" panose="02020603050405020304" pitchFamily="18" charset="0"/>
            </a:endParaRPr>
          </a:p>
          <a:p>
            <a:pPr marL="342900" indent="-342900" algn="just">
              <a:buAutoNum type="arabicPeriod"/>
            </a:pPr>
            <a:endParaRPr lang="en-US" sz="2400" dirty="0">
              <a:latin typeface="Garamond" panose="02020404030301010803"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702" y="3245476"/>
            <a:ext cx="4397298" cy="304420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075" y="6356821"/>
            <a:ext cx="923925" cy="381000"/>
          </a:xfrm>
          <a:prstGeom prst="rect">
            <a:avLst/>
          </a:prstGeom>
        </p:spPr>
      </p:pic>
    </p:spTree>
    <p:extLst>
      <p:ext uri="{BB962C8B-B14F-4D97-AF65-F5344CB8AC3E}">
        <p14:creationId xmlns:p14="http://schemas.microsoft.com/office/powerpoint/2010/main" val="324615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txBox="1">
            <a:spLocks/>
          </p:cNvSpPr>
          <p:nvPr/>
        </p:nvSpPr>
        <p:spPr>
          <a:xfrm>
            <a:off x="11124752" y="6400897"/>
            <a:ext cx="918883" cy="22243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002060"/>
              </a:solidFill>
            </a:endParaRPr>
          </a:p>
        </p:txBody>
      </p:sp>
      <p:sp>
        <p:nvSpPr>
          <p:cNvPr id="2" name="Rectangle 1"/>
          <p:cNvSpPr/>
          <p:nvPr/>
        </p:nvSpPr>
        <p:spPr>
          <a:xfrm>
            <a:off x="4001403" y="356553"/>
            <a:ext cx="3995906" cy="619272"/>
          </a:xfrm>
          <a:prstGeom prst="rect">
            <a:avLst/>
          </a:prstGeom>
        </p:spPr>
        <p:txBody>
          <a:bodyPr wrap="square">
            <a:spAutoFit/>
          </a:bodyPr>
          <a:lstStyle/>
          <a:p>
            <a:pPr algn="just">
              <a:lnSpc>
                <a:spcPct val="107000"/>
              </a:lnSpc>
              <a:spcAft>
                <a:spcPts val="800"/>
              </a:spcAft>
            </a:pPr>
            <a:r>
              <a:rPr lang="en-US" sz="3200" b="1" dirty="0">
                <a:solidFill>
                  <a:srgbClr val="002060"/>
                </a:solidFill>
                <a:latin typeface="Garamond" panose="02020404030301010803" pitchFamily="18" charset="0"/>
              </a:rPr>
              <a:t>CONCLUSION</a:t>
            </a:r>
            <a:endParaRPr lang="en-US" sz="3200" b="1" dirty="0">
              <a:latin typeface="Garamond" panose="02020404030301010803"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126274" y="1030435"/>
            <a:ext cx="9746165" cy="830997"/>
          </a:xfrm>
          <a:prstGeom prst="rect">
            <a:avLst/>
          </a:prstGeom>
        </p:spPr>
        <p:txBody>
          <a:bodyPr wrap="square">
            <a:spAutoFit/>
          </a:bodyPr>
          <a:lstStyle/>
          <a:p>
            <a:pPr marL="342900" indent="-342900" algn="just">
              <a:buAutoNum type="arabicPeriod"/>
            </a:pPr>
            <a:endParaRPr lang="en-US" sz="2400" dirty="0">
              <a:latin typeface="Garamond" panose="02020404030301010803" pitchFamily="18" charset="0"/>
              <a:ea typeface="Calibri" panose="020F0502020204030204" pitchFamily="34" charset="0"/>
              <a:cs typeface="Times New Roman" panose="02020603050405020304" pitchFamily="18" charset="0"/>
            </a:endParaRPr>
          </a:p>
          <a:p>
            <a:pPr marL="342900" indent="-342900" algn="just">
              <a:buAutoNum type="arabicPeriod"/>
            </a:pPr>
            <a:endParaRPr lang="en-US" sz="2400" dirty="0">
              <a:latin typeface="Garamond" panose="02020404030301010803" pitchFamily="18" charset="0"/>
              <a:ea typeface="Calibri" panose="020F0502020204030204" pitchFamily="34" charset="0"/>
              <a:cs typeface="Times New Roman" panose="02020603050405020304" pitchFamily="18" charset="0"/>
            </a:endParaRPr>
          </a:p>
        </p:txBody>
      </p:sp>
      <p:sp>
        <p:nvSpPr>
          <p:cNvPr id="4" name="Rectangle 3"/>
          <p:cNvSpPr/>
          <p:nvPr/>
        </p:nvSpPr>
        <p:spPr>
          <a:xfrm>
            <a:off x="924741" y="1153307"/>
            <a:ext cx="10457919" cy="4832092"/>
          </a:xfrm>
          <a:prstGeom prst="rect">
            <a:avLst/>
          </a:prstGeom>
        </p:spPr>
        <p:txBody>
          <a:bodyPr wrap="square">
            <a:spAutoFit/>
          </a:bodyPr>
          <a:lstStyle/>
          <a:p>
            <a:pPr algn="just">
              <a:lnSpc>
                <a:spcPct val="100000"/>
              </a:lnSpc>
              <a:spcBef>
                <a:spcPts val="400"/>
              </a:spcBef>
              <a:spcAft>
                <a:spcPts val="400"/>
              </a:spcAft>
            </a:pPr>
            <a:endParaRPr lang="en-US" sz="1200" b="1" dirty="0">
              <a:solidFill>
                <a:srgbClr val="002060"/>
              </a:solidFill>
              <a:latin typeface="Garamond" panose="02020404030301010803" pitchFamily="18" charset="0"/>
            </a:endParaRPr>
          </a:p>
          <a:p>
            <a:pPr marL="457200" indent="-457200" algn="just">
              <a:lnSpc>
                <a:spcPct val="100000"/>
              </a:lnSpc>
              <a:spcBef>
                <a:spcPts val="400"/>
              </a:spcBef>
              <a:spcAft>
                <a:spcPts val="400"/>
              </a:spcAft>
              <a:buFont typeface="Wingdings" panose="05000000000000000000" pitchFamily="2" charset="2"/>
              <a:buChar char="q"/>
            </a:pPr>
            <a:r>
              <a:rPr lang="en-US" sz="2800" b="1" dirty="0">
                <a:solidFill>
                  <a:srgbClr val="002060"/>
                </a:solidFill>
                <a:latin typeface="Garamond" panose="02020404030301010803" pitchFamily="18" charset="0"/>
              </a:rPr>
              <a:t>The telecom environment requires a regulatory climate that is predictable, innovative, dynamic, and visionary, to be able to meet, and even surpass the demands of the current economic, social, and environmental demands of all stakeholders, especially with regards to availability, accessibility and affordability. </a:t>
            </a:r>
            <a:endParaRPr lang="en-US" sz="2800" b="1" dirty="0" smtClean="0">
              <a:solidFill>
                <a:srgbClr val="002060"/>
              </a:solidFill>
              <a:latin typeface="Garamond" panose="02020404030301010803" pitchFamily="18" charset="0"/>
            </a:endParaRPr>
          </a:p>
          <a:p>
            <a:pPr algn="just">
              <a:lnSpc>
                <a:spcPct val="100000"/>
              </a:lnSpc>
              <a:spcBef>
                <a:spcPts val="400"/>
              </a:spcBef>
              <a:spcAft>
                <a:spcPts val="400"/>
              </a:spcAft>
            </a:pPr>
            <a:endParaRPr lang="en-US" sz="1400" b="1" dirty="0">
              <a:solidFill>
                <a:srgbClr val="002060"/>
              </a:solidFill>
              <a:latin typeface="Garamond" panose="02020404030301010803" pitchFamily="18" charset="0"/>
            </a:endParaRPr>
          </a:p>
          <a:p>
            <a:pPr marL="457200" indent="-457200" algn="just">
              <a:lnSpc>
                <a:spcPct val="100000"/>
              </a:lnSpc>
              <a:spcBef>
                <a:spcPts val="400"/>
              </a:spcBef>
              <a:spcAft>
                <a:spcPts val="400"/>
              </a:spcAft>
              <a:buFont typeface="Wingdings" panose="05000000000000000000" pitchFamily="2" charset="2"/>
              <a:buChar char="q"/>
            </a:pPr>
            <a:r>
              <a:rPr lang="en-US" sz="2800" b="1" dirty="0">
                <a:solidFill>
                  <a:srgbClr val="002060"/>
                </a:solidFill>
                <a:latin typeface="Garamond" panose="02020404030301010803" pitchFamily="18" charset="0"/>
              </a:rPr>
              <a:t>The Commission is committed to strengthening collaboration with the media as an important stakeholder towards achieving the digital economy targets of the Federal Government</a:t>
            </a:r>
            <a:r>
              <a:rPr lang="en-US" sz="2800" b="1" dirty="0" smtClean="0">
                <a:solidFill>
                  <a:srgbClr val="002060"/>
                </a:solidFill>
                <a:latin typeface="Garamond" panose="02020404030301010803" pitchFamily="18" charset="0"/>
              </a:rPr>
              <a:t>.</a:t>
            </a:r>
            <a:endParaRPr lang="en-US" sz="2800" b="1" dirty="0">
              <a:solidFill>
                <a:srgbClr val="002060"/>
              </a:solidFill>
              <a:latin typeface="Garamond" panose="02020404030301010803" pitchFamily="18" charset="0"/>
            </a:endParaRPr>
          </a:p>
        </p:txBody>
      </p:sp>
      <p:sp>
        <p:nvSpPr>
          <p:cNvPr id="8"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2060"/>
                </a:solidFill>
                <a:latin typeface="Garamond" panose="02020404030301010803" pitchFamily="18" charset="0"/>
              </a:rPr>
              <a:t>29</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075" y="6331151"/>
            <a:ext cx="923925" cy="381000"/>
          </a:xfrm>
          <a:prstGeom prst="rect">
            <a:avLst/>
          </a:prstGeom>
        </p:spPr>
      </p:pic>
    </p:spTree>
    <p:extLst>
      <p:ext uri="{BB962C8B-B14F-4D97-AF65-F5344CB8AC3E}">
        <p14:creationId xmlns:p14="http://schemas.microsoft.com/office/powerpoint/2010/main" val="188286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Freeform 79">
            <a:extLst>
              <a:ext uri="{FF2B5EF4-FFF2-40B4-BE49-F238E27FC236}">
                <a16:creationId xmlns="" xmlns:a16="http://schemas.microsoft.com/office/drawing/2014/main" id="{1CC9522C-8DBB-724A-B20E-AFF77442F1E7}"/>
              </a:ext>
            </a:extLst>
          </p:cNvPr>
          <p:cNvSpPr>
            <a:spLocks noChangeArrowheads="1"/>
          </p:cNvSpPr>
          <p:nvPr/>
        </p:nvSpPr>
        <p:spPr bwMode="auto">
          <a:xfrm rot="5400000">
            <a:off x="-2830118" y="1888657"/>
            <a:ext cx="6175803" cy="1832361"/>
          </a:xfrm>
          <a:custGeom>
            <a:avLst/>
            <a:gdLst>
              <a:gd name="connsiteX0" fmla="*/ 8010930 w 8023328"/>
              <a:gd name="connsiteY0" fmla="*/ 2354267 h 2380521"/>
              <a:gd name="connsiteX1" fmla="*/ 8023328 w 8023328"/>
              <a:gd name="connsiteY1" fmla="*/ 2366665 h 2380521"/>
              <a:gd name="connsiteX2" fmla="*/ 8010930 w 8023328"/>
              <a:gd name="connsiteY2" fmla="*/ 2380521 h 2380521"/>
              <a:gd name="connsiteX3" fmla="*/ 7997074 w 8023328"/>
              <a:gd name="connsiteY3" fmla="*/ 2366665 h 2380521"/>
              <a:gd name="connsiteX4" fmla="*/ 8010930 w 8023328"/>
              <a:gd name="connsiteY4" fmla="*/ 2354267 h 2380521"/>
              <a:gd name="connsiteX5" fmla="*/ 7940099 w 8023328"/>
              <a:gd name="connsiteY5" fmla="*/ 2354267 h 2380521"/>
              <a:gd name="connsiteX6" fmla="*/ 7952497 w 8023328"/>
              <a:gd name="connsiteY6" fmla="*/ 2366665 h 2380521"/>
              <a:gd name="connsiteX7" fmla="*/ 7940099 w 8023328"/>
              <a:gd name="connsiteY7" fmla="*/ 2380521 h 2380521"/>
              <a:gd name="connsiteX8" fmla="*/ 7926243 w 8023328"/>
              <a:gd name="connsiteY8" fmla="*/ 2366665 h 2380521"/>
              <a:gd name="connsiteX9" fmla="*/ 7940099 w 8023328"/>
              <a:gd name="connsiteY9" fmla="*/ 2354267 h 2380521"/>
              <a:gd name="connsiteX10" fmla="*/ 7869269 w 8023328"/>
              <a:gd name="connsiteY10" fmla="*/ 2354267 h 2380521"/>
              <a:gd name="connsiteX11" fmla="*/ 7881667 w 8023328"/>
              <a:gd name="connsiteY11" fmla="*/ 2366665 h 2380521"/>
              <a:gd name="connsiteX12" fmla="*/ 7869269 w 8023328"/>
              <a:gd name="connsiteY12" fmla="*/ 2380521 h 2380521"/>
              <a:gd name="connsiteX13" fmla="*/ 7855413 w 8023328"/>
              <a:gd name="connsiteY13" fmla="*/ 2366665 h 2380521"/>
              <a:gd name="connsiteX14" fmla="*/ 7869269 w 8023328"/>
              <a:gd name="connsiteY14" fmla="*/ 2354267 h 2380521"/>
              <a:gd name="connsiteX15" fmla="*/ 7796980 w 8023328"/>
              <a:gd name="connsiteY15" fmla="*/ 2354267 h 2380521"/>
              <a:gd name="connsiteX16" fmla="*/ 7810836 w 8023328"/>
              <a:gd name="connsiteY16" fmla="*/ 2366665 h 2380521"/>
              <a:gd name="connsiteX17" fmla="*/ 7796980 w 8023328"/>
              <a:gd name="connsiteY17" fmla="*/ 2380521 h 2380521"/>
              <a:gd name="connsiteX18" fmla="*/ 7784582 w 8023328"/>
              <a:gd name="connsiteY18" fmla="*/ 2366665 h 2380521"/>
              <a:gd name="connsiteX19" fmla="*/ 7796980 w 8023328"/>
              <a:gd name="connsiteY19" fmla="*/ 2354267 h 2380521"/>
              <a:gd name="connsiteX20" fmla="*/ 8010930 w 8023328"/>
              <a:gd name="connsiteY20" fmla="*/ 2283438 h 2380521"/>
              <a:gd name="connsiteX21" fmla="*/ 8023328 w 8023328"/>
              <a:gd name="connsiteY21" fmla="*/ 2295835 h 2380521"/>
              <a:gd name="connsiteX22" fmla="*/ 8010930 w 8023328"/>
              <a:gd name="connsiteY22" fmla="*/ 2309691 h 2380521"/>
              <a:gd name="connsiteX23" fmla="*/ 7997074 w 8023328"/>
              <a:gd name="connsiteY23" fmla="*/ 2295835 h 2380521"/>
              <a:gd name="connsiteX24" fmla="*/ 8010930 w 8023328"/>
              <a:gd name="connsiteY24" fmla="*/ 2283438 h 2380521"/>
              <a:gd name="connsiteX25" fmla="*/ 7940099 w 8023328"/>
              <a:gd name="connsiteY25" fmla="*/ 2283438 h 2380521"/>
              <a:gd name="connsiteX26" fmla="*/ 7952497 w 8023328"/>
              <a:gd name="connsiteY26" fmla="*/ 2295835 h 2380521"/>
              <a:gd name="connsiteX27" fmla="*/ 7940099 w 8023328"/>
              <a:gd name="connsiteY27" fmla="*/ 2309691 h 2380521"/>
              <a:gd name="connsiteX28" fmla="*/ 7926243 w 8023328"/>
              <a:gd name="connsiteY28" fmla="*/ 2295835 h 2380521"/>
              <a:gd name="connsiteX29" fmla="*/ 7940099 w 8023328"/>
              <a:gd name="connsiteY29" fmla="*/ 2283438 h 2380521"/>
              <a:gd name="connsiteX30" fmla="*/ 7869269 w 8023328"/>
              <a:gd name="connsiteY30" fmla="*/ 2283438 h 2380521"/>
              <a:gd name="connsiteX31" fmla="*/ 7881667 w 8023328"/>
              <a:gd name="connsiteY31" fmla="*/ 2295835 h 2380521"/>
              <a:gd name="connsiteX32" fmla="*/ 7869269 w 8023328"/>
              <a:gd name="connsiteY32" fmla="*/ 2309691 h 2380521"/>
              <a:gd name="connsiteX33" fmla="*/ 7855413 w 8023328"/>
              <a:gd name="connsiteY33" fmla="*/ 2295835 h 2380521"/>
              <a:gd name="connsiteX34" fmla="*/ 7869269 w 8023328"/>
              <a:gd name="connsiteY34" fmla="*/ 2283438 h 2380521"/>
              <a:gd name="connsiteX35" fmla="*/ 7796980 w 8023328"/>
              <a:gd name="connsiteY35" fmla="*/ 2283438 h 2380521"/>
              <a:gd name="connsiteX36" fmla="*/ 7810836 w 8023328"/>
              <a:gd name="connsiteY36" fmla="*/ 2295835 h 2380521"/>
              <a:gd name="connsiteX37" fmla="*/ 7796980 w 8023328"/>
              <a:gd name="connsiteY37" fmla="*/ 2309691 h 2380521"/>
              <a:gd name="connsiteX38" fmla="*/ 7784582 w 8023328"/>
              <a:gd name="connsiteY38" fmla="*/ 2295835 h 2380521"/>
              <a:gd name="connsiteX39" fmla="*/ 7796980 w 8023328"/>
              <a:gd name="connsiteY39" fmla="*/ 2283438 h 2380521"/>
              <a:gd name="connsiteX40" fmla="*/ 7726151 w 8023328"/>
              <a:gd name="connsiteY40" fmla="*/ 2283438 h 2380521"/>
              <a:gd name="connsiteX41" fmla="*/ 7740007 w 8023328"/>
              <a:gd name="connsiteY41" fmla="*/ 2295835 h 2380521"/>
              <a:gd name="connsiteX42" fmla="*/ 7726151 w 8023328"/>
              <a:gd name="connsiteY42" fmla="*/ 2309691 h 2380521"/>
              <a:gd name="connsiteX43" fmla="*/ 7713753 w 8023328"/>
              <a:gd name="connsiteY43" fmla="*/ 2295835 h 2380521"/>
              <a:gd name="connsiteX44" fmla="*/ 7726151 w 8023328"/>
              <a:gd name="connsiteY44" fmla="*/ 2283438 h 2380521"/>
              <a:gd name="connsiteX45" fmla="*/ 7940099 w 8023328"/>
              <a:gd name="connsiteY45" fmla="*/ 2209234 h 2380521"/>
              <a:gd name="connsiteX46" fmla="*/ 7952497 w 8023328"/>
              <a:gd name="connsiteY46" fmla="*/ 2224022 h 2380521"/>
              <a:gd name="connsiteX47" fmla="*/ 7940099 w 8023328"/>
              <a:gd name="connsiteY47" fmla="*/ 2238810 h 2380521"/>
              <a:gd name="connsiteX48" fmla="*/ 7926243 w 8023328"/>
              <a:gd name="connsiteY48" fmla="*/ 2224022 h 2380521"/>
              <a:gd name="connsiteX49" fmla="*/ 7940099 w 8023328"/>
              <a:gd name="connsiteY49" fmla="*/ 2209234 h 2380521"/>
              <a:gd name="connsiteX50" fmla="*/ 7867811 w 8023328"/>
              <a:gd name="connsiteY50" fmla="*/ 2209234 h 2380521"/>
              <a:gd name="connsiteX51" fmla="*/ 7881667 w 8023328"/>
              <a:gd name="connsiteY51" fmla="*/ 2224022 h 2380521"/>
              <a:gd name="connsiteX52" fmla="*/ 7867811 w 8023328"/>
              <a:gd name="connsiteY52" fmla="*/ 2238810 h 2380521"/>
              <a:gd name="connsiteX53" fmla="*/ 7855413 w 8023328"/>
              <a:gd name="connsiteY53" fmla="*/ 2224022 h 2380521"/>
              <a:gd name="connsiteX54" fmla="*/ 7867811 w 8023328"/>
              <a:gd name="connsiteY54" fmla="*/ 2209234 h 2380521"/>
              <a:gd name="connsiteX55" fmla="*/ 7796980 w 8023328"/>
              <a:gd name="connsiteY55" fmla="*/ 2209234 h 2380521"/>
              <a:gd name="connsiteX56" fmla="*/ 7810836 w 8023328"/>
              <a:gd name="connsiteY56" fmla="*/ 2224022 h 2380521"/>
              <a:gd name="connsiteX57" fmla="*/ 7796980 w 8023328"/>
              <a:gd name="connsiteY57" fmla="*/ 2238810 h 2380521"/>
              <a:gd name="connsiteX58" fmla="*/ 7784582 w 8023328"/>
              <a:gd name="connsiteY58" fmla="*/ 2224022 h 2380521"/>
              <a:gd name="connsiteX59" fmla="*/ 7796980 w 8023328"/>
              <a:gd name="connsiteY59" fmla="*/ 2209234 h 2380521"/>
              <a:gd name="connsiteX60" fmla="*/ 7726151 w 8023328"/>
              <a:gd name="connsiteY60" fmla="*/ 2209234 h 2380521"/>
              <a:gd name="connsiteX61" fmla="*/ 7740007 w 8023328"/>
              <a:gd name="connsiteY61" fmla="*/ 2224022 h 2380521"/>
              <a:gd name="connsiteX62" fmla="*/ 7726151 w 8023328"/>
              <a:gd name="connsiteY62" fmla="*/ 2238810 h 2380521"/>
              <a:gd name="connsiteX63" fmla="*/ 7713753 w 8023328"/>
              <a:gd name="connsiteY63" fmla="*/ 2224022 h 2380521"/>
              <a:gd name="connsiteX64" fmla="*/ 7726151 w 8023328"/>
              <a:gd name="connsiteY64" fmla="*/ 2209234 h 2380521"/>
              <a:gd name="connsiteX65" fmla="*/ 7940099 w 8023328"/>
              <a:gd name="connsiteY65" fmla="*/ 2138403 h 2380521"/>
              <a:gd name="connsiteX66" fmla="*/ 7952497 w 8023328"/>
              <a:gd name="connsiteY66" fmla="*/ 2153192 h 2380521"/>
              <a:gd name="connsiteX67" fmla="*/ 7940099 w 8023328"/>
              <a:gd name="connsiteY67" fmla="*/ 2167981 h 2380521"/>
              <a:gd name="connsiteX68" fmla="*/ 7926243 w 8023328"/>
              <a:gd name="connsiteY68" fmla="*/ 2153192 h 2380521"/>
              <a:gd name="connsiteX69" fmla="*/ 7940099 w 8023328"/>
              <a:gd name="connsiteY69" fmla="*/ 2138403 h 2380521"/>
              <a:gd name="connsiteX70" fmla="*/ 7867811 w 8023328"/>
              <a:gd name="connsiteY70" fmla="*/ 2138403 h 2380521"/>
              <a:gd name="connsiteX71" fmla="*/ 7881667 w 8023328"/>
              <a:gd name="connsiteY71" fmla="*/ 2153192 h 2380521"/>
              <a:gd name="connsiteX72" fmla="*/ 7867811 w 8023328"/>
              <a:gd name="connsiteY72" fmla="*/ 2167981 h 2380521"/>
              <a:gd name="connsiteX73" fmla="*/ 7855413 w 8023328"/>
              <a:gd name="connsiteY73" fmla="*/ 2153192 h 2380521"/>
              <a:gd name="connsiteX74" fmla="*/ 7867811 w 8023328"/>
              <a:gd name="connsiteY74" fmla="*/ 2138403 h 2380521"/>
              <a:gd name="connsiteX75" fmla="*/ 7796980 w 8023328"/>
              <a:gd name="connsiteY75" fmla="*/ 2138403 h 2380521"/>
              <a:gd name="connsiteX76" fmla="*/ 7810836 w 8023328"/>
              <a:gd name="connsiteY76" fmla="*/ 2153192 h 2380521"/>
              <a:gd name="connsiteX77" fmla="*/ 7796980 w 8023328"/>
              <a:gd name="connsiteY77" fmla="*/ 2167981 h 2380521"/>
              <a:gd name="connsiteX78" fmla="*/ 7784582 w 8023328"/>
              <a:gd name="connsiteY78" fmla="*/ 2153192 h 2380521"/>
              <a:gd name="connsiteX79" fmla="*/ 7796980 w 8023328"/>
              <a:gd name="connsiteY79" fmla="*/ 2138403 h 2380521"/>
              <a:gd name="connsiteX80" fmla="*/ 7726151 w 8023328"/>
              <a:gd name="connsiteY80" fmla="*/ 2138403 h 2380521"/>
              <a:gd name="connsiteX81" fmla="*/ 7740007 w 8023328"/>
              <a:gd name="connsiteY81" fmla="*/ 2153192 h 2380521"/>
              <a:gd name="connsiteX82" fmla="*/ 7726151 w 8023328"/>
              <a:gd name="connsiteY82" fmla="*/ 2167981 h 2380521"/>
              <a:gd name="connsiteX83" fmla="*/ 7713753 w 8023328"/>
              <a:gd name="connsiteY83" fmla="*/ 2153192 h 2380521"/>
              <a:gd name="connsiteX84" fmla="*/ 7726151 w 8023328"/>
              <a:gd name="connsiteY84" fmla="*/ 2138403 h 2380521"/>
              <a:gd name="connsiteX85" fmla="*/ 7654337 w 8023328"/>
              <a:gd name="connsiteY85" fmla="*/ 2138403 h 2380521"/>
              <a:gd name="connsiteX86" fmla="*/ 7669126 w 8023328"/>
              <a:gd name="connsiteY86" fmla="*/ 2153192 h 2380521"/>
              <a:gd name="connsiteX87" fmla="*/ 7654337 w 8023328"/>
              <a:gd name="connsiteY87" fmla="*/ 2167981 h 2380521"/>
              <a:gd name="connsiteX88" fmla="*/ 7639549 w 8023328"/>
              <a:gd name="connsiteY88" fmla="*/ 2153192 h 2380521"/>
              <a:gd name="connsiteX89" fmla="*/ 7654337 w 8023328"/>
              <a:gd name="connsiteY89" fmla="*/ 2138403 h 2380521"/>
              <a:gd name="connsiteX90" fmla="*/ 7867811 w 8023328"/>
              <a:gd name="connsiteY90" fmla="*/ 2067574 h 2380521"/>
              <a:gd name="connsiteX91" fmla="*/ 7881667 w 8023328"/>
              <a:gd name="connsiteY91" fmla="*/ 2082362 h 2380521"/>
              <a:gd name="connsiteX92" fmla="*/ 7867811 w 8023328"/>
              <a:gd name="connsiteY92" fmla="*/ 2097150 h 2380521"/>
              <a:gd name="connsiteX93" fmla="*/ 7855413 w 8023328"/>
              <a:gd name="connsiteY93" fmla="*/ 2082362 h 2380521"/>
              <a:gd name="connsiteX94" fmla="*/ 7867811 w 8023328"/>
              <a:gd name="connsiteY94" fmla="*/ 2067574 h 2380521"/>
              <a:gd name="connsiteX95" fmla="*/ 7796980 w 8023328"/>
              <a:gd name="connsiteY95" fmla="*/ 2067574 h 2380521"/>
              <a:gd name="connsiteX96" fmla="*/ 7810836 w 8023328"/>
              <a:gd name="connsiteY96" fmla="*/ 2082362 h 2380521"/>
              <a:gd name="connsiteX97" fmla="*/ 7796980 w 8023328"/>
              <a:gd name="connsiteY97" fmla="*/ 2097150 h 2380521"/>
              <a:gd name="connsiteX98" fmla="*/ 7784582 w 8023328"/>
              <a:gd name="connsiteY98" fmla="*/ 2082362 h 2380521"/>
              <a:gd name="connsiteX99" fmla="*/ 7796980 w 8023328"/>
              <a:gd name="connsiteY99" fmla="*/ 2067574 h 2380521"/>
              <a:gd name="connsiteX100" fmla="*/ 7726151 w 8023328"/>
              <a:gd name="connsiteY100" fmla="*/ 2067574 h 2380521"/>
              <a:gd name="connsiteX101" fmla="*/ 7740007 w 8023328"/>
              <a:gd name="connsiteY101" fmla="*/ 2082362 h 2380521"/>
              <a:gd name="connsiteX102" fmla="*/ 7726151 w 8023328"/>
              <a:gd name="connsiteY102" fmla="*/ 2097150 h 2380521"/>
              <a:gd name="connsiteX103" fmla="*/ 7713753 w 8023328"/>
              <a:gd name="connsiteY103" fmla="*/ 2082362 h 2380521"/>
              <a:gd name="connsiteX104" fmla="*/ 7726151 w 8023328"/>
              <a:gd name="connsiteY104" fmla="*/ 2067574 h 2380521"/>
              <a:gd name="connsiteX105" fmla="*/ 7654337 w 8023328"/>
              <a:gd name="connsiteY105" fmla="*/ 2067574 h 2380521"/>
              <a:gd name="connsiteX106" fmla="*/ 7669126 w 8023328"/>
              <a:gd name="connsiteY106" fmla="*/ 2082362 h 2380521"/>
              <a:gd name="connsiteX107" fmla="*/ 7654337 w 8023328"/>
              <a:gd name="connsiteY107" fmla="*/ 2097150 h 2380521"/>
              <a:gd name="connsiteX108" fmla="*/ 7639549 w 8023328"/>
              <a:gd name="connsiteY108" fmla="*/ 2082362 h 2380521"/>
              <a:gd name="connsiteX109" fmla="*/ 7654337 w 8023328"/>
              <a:gd name="connsiteY109" fmla="*/ 2067574 h 2380521"/>
              <a:gd name="connsiteX110" fmla="*/ 7583507 w 8023328"/>
              <a:gd name="connsiteY110" fmla="*/ 2067574 h 2380521"/>
              <a:gd name="connsiteX111" fmla="*/ 7598297 w 8023328"/>
              <a:gd name="connsiteY111" fmla="*/ 2082362 h 2380521"/>
              <a:gd name="connsiteX112" fmla="*/ 7583507 w 8023328"/>
              <a:gd name="connsiteY112" fmla="*/ 2097150 h 2380521"/>
              <a:gd name="connsiteX113" fmla="*/ 7568718 w 8023328"/>
              <a:gd name="connsiteY113" fmla="*/ 2082362 h 2380521"/>
              <a:gd name="connsiteX114" fmla="*/ 7583507 w 8023328"/>
              <a:gd name="connsiteY114" fmla="*/ 2067574 h 2380521"/>
              <a:gd name="connsiteX115" fmla="*/ 7867811 w 8023328"/>
              <a:gd name="connsiteY115" fmla="*/ 1996742 h 2380521"/>
              <a:gd name="connsiteX116" fmla="*/ 7881667 w 8023328"/>
              <a:gd name="connsiteY116" fmla="*/ 2010598 h 2380521"/>
              <a:gd name="connsiteX117" fmla="*/ 7867811 w 8023328"/>
              <a:gd name="connsiteY117" fmla="*/ 2022995 h 2380521"/>
              <a:gd name="connsiteX118" fmla="*/ 7855413 w 8023328"/>
              <a:gd name="connsiteY118" fmla="*/ 2010598 h 2380521"/>
              <a:gd name="connsiteX119" fmla="*/ 7867811 w 8023328"/>
              <a:gd name="connsiteY119" fmla="*/ 1996742 h 2380521"/>
              <a:gd name="connsiteX120" fmla="*/ 7796980 w 8023328"/>
              <a:gd name="connsiteY120" fmla="*/ 1996742 h 2380521"/>
              <a:gd name="connsiteX121" fmla="*/ 7810836 w 8023328"/>
              <a:gd name="connsiteY121" fmla="*/ 2010598 h 2380521"/>
              <a:gd name="connsiteX122" fmla="*/ 7796980 w 8023328"/>
              <a:gd name="connsiteY122" fmla="*/ 2022995 h 2380521"/>
              <a:gd name="connsiteX123" fmla="*/ 7784582 w 8023328"/>
              <a:gd name="connsiteY123" fmla="*/ 2010598 h 2380521"/>
              <a:gd name="connsiteX124" fmla="*/ 7796980 w 8023328"/>
              <a:gd name="connsiteY124" fmla="*/ 1996742 h 2380521"/>
              <a:gd name="connsiteX125" fmla="*/ 7726151 w 8023328"/>
              <a:gd name="connsiteY125" fmla="*/ 1996742 h 2380521"/>
              <a:gd name="connsiteX126" fmla="*/ 7740007 w 8023328"/>
              <a:gd name="connsiteY126" fmla="*/ 2010598 h 2380521"/>
              <a:gd name="connsiteX127" fmla="*/ 7726151 w 8023328"/>
              <a:gd name="connsiteY127" fmla="*/ 2022995 h 2380521"/>
              <a:gd name="connsiteX128" fmla="*/ 7713753 w 8023328"/>
              <a:gd name="connsiteY128" fmla="*/ 2010598 h 2380521"/>
              <a:gd name="connsiteX129" fmla="*/ 7726151 w 8023328"/>
              <a:gd name="connsiteY129" fmla="*/ 1996742 h 2380521"/>
              <a:gd name="connsiteX130" fmla="*/ 7654337 w 8023328"/>
              <a:gd name="connsiteY130" fmla="*/ 1996742 h 2380521"/>
              <a:gd name="connsiteX131" fmla="*/ 7669126 w 8023328"/>
              <a:gd name="connsiteY131" fmla="*/ 2010598 h 2380521"/>
              <a:gd name="connsiteX132" fmla="*/ 7654337 w 8023328"/>
              <a:gd name="connsiteY132" fmla="*/ 2022995 h 2380521"/>
              <a:gd name="connsiteX133" fmla="*/ 7639549 w 8023328"/>
              <a:gd name="connsiteY133" fmla="*/ 2010598 h 2380521"/>
              <a:gd name="connsiteX134" fmla="*/ 7654337 w 8023328"/>
              <a:gd name="connsiteY134" fmla="*/ 1996742 h 2380521"/>
              <a:gd name="connsiteX135" fmla="*/ 7583507 w 8023328"/>
              <a:gd name="connsiteY135" fmla="*/ 1996742 h 2380521"/>
              <a:gd name="connsiteX136" fmla="*/ 7598297 w 8023328"/>
              <a:gd name="connsiteY136" fmla="*/ 2010598 h 2380521"/>
              <a:gd name="connsiteX137" fmla="*/ 7583507 w 8023328"/>
              <a:gd name="connsiteY137" fmla="*/ 2022995 h 2380521"/>
              <a:gd name="connsiteX138" fmla="*/ 7568718 w 8023328"/>
              <a:gd name="connsiteY138" fmla="*/ 2010598 h 2380521"/>
              <a:gd name="connsiteX139" fmla="*/ 7583507 w 8023328"/>
              <a:gd name="connsiteY139" fmla="*/ 1996742 h 2380521"/>
              <a:gd name="connsiteX140" fmla="*/ 7512677 w 8023328"/>
              <a:gd name="connsiteY140" fmla="*/ 1996742 h 2380521"/>
              <a:gd name="connsiteX141" fmla="*/ 7527466 w 8023328"/>
              <a:gd name="connsiteY141" fmla="*/ 2010598 h 2380521"/>
              <a:gd name="connsiteX142" fmla="*/ 7512677 w 8023328"/>
              <a:gd name="connsiteY142" fmla="*/ 2022995 h 2380521"/>
              <a:gd name="connsiteX143" fmla="*/ 7497889 w 8023328"/>
              <a:gd name="connsiteY143" fmla="*/ 2010598 h 2380521"/>
              <a:gd name="connsiteX144" fmla="*/ 7512677 w 8023328"/>
              <a:gd name="connsiteY144" fmla="*/ 1996742 h 2380521"/>
              <a:gd name="connsiteX145" fmla="*/ 7796980 w 8023328"/>
              <a:gd name="connsiteY145" fmla="*/ 1925913 h 2380521"/>
              <a:gd name="connsiteX146" fmla="*/ 7810836 w 8023328"/>
              <a:gd name="connsiteY146" fmla="*/ 1939769 h 2380521"/>
              <a:gd name="connsiteX147" fmla="*/ 7796980 w 8023328"/>
              <a:gd name="connsiteY147" fmla="*/ 1952166 h 2380521"/>
              <a:gd name="connsiteX148" fmla="*/ 7784582 w 8023328"/>
              <a:gd name="connsiteY148" fmla="*/ 1939769 h 2380521"/>
              <a:gd name="connsiteX149" fmla="*/ 7796980 w 8023328"/>
              <a:gd name="connsiteY149" fmla="*/ 1925913 h 2380521"/>
              <a:gd name="connsiteX150" fmla="*/ 7726151 w 8023328"/>
              <a:gd name="connsiteY150" fmla="*/ 1925913 h 2380521"/>
              <a:gd name="connsiteX151" fmla="*/ 7740007 w 8023328"/>
              <a:gd name="connsiteY151" fmla="*/ 1939769 h 2380521"/>
              <a:gd name="connsiteX152" fmla="*/ 7726151 w 8023328"/>
              <a:gd name="connsiteY152" fmla="*/ 1952166 h 2380521"/>
              <a:gd name="connsiteX153" fmla="*/ 7713753 w 8023328"/>
              <a:gd name="connsiteY153" fmla="*/ 1939769 h 2380521"/>
              <a:gd name="connsiteX154" fmla="*/ 7726151 w 8023328"/>
              <a:gd name="connsiteY154" fmla="*/ 1925913 h 2380521"/>
              <a:gd name="connsiteX155" fmla="*/ 7654337 w 8023328"/>
              <a:gd name="connsiteY155" fmla="*/ 1925913 h 2380521"/>
              <a:gd name="connsiteX156" fmla="*/ 7669126 w 8023328"/>
              <a:gd name="connsiteY156" fmla="*/ 1939769 h 2380521"/>
              <a:gd name="connsiteX157" fmla="*/ 7654337 w 8023328"/>
              <a:gd name="connsiteY157" fmla="*/ 1952166 h 2380521"/>
              <a:gd name="connsiteX158" fmla="*/ 7639549 w 8023328"/>
              <a:gd name="connsiteY158" fmla="*/ 1939769 h 2380521"/>
              <a:gd name="connsiteX159" fmla="*/ 7654337 w 8023328"/>
              <a:gd name="connsiteY159" fmla="*/ 1925913 h 2380521"/>
              <a:gd name="connsiteX160" fmla="*/ 7583507 w 8023328"/>
              <a:gd name="connsiteY160" fmla="*/ 1925913 h 2380521"/>
              <a:gd name="connsiteX161" fmla="*/ 7598297 w 8023328"/>
              <a:gd name="connsiteY161" fmla="*/ 1939769 h 2380521"/>
              <a:gd name="connsiteX162" fmla="*/ 7583507 w 8023328"/>
              <a:gd name="connsiteY162" fmla="*/ 1952166 h 2380521"/>
              <a:gd name="connsiteX163" fmla="*/ 7568718 w 8023328"/>
              <a:gd name="connsiteY163" fmla="*/ 1939769 h 2380521"/>
              <a:gd name="connsiteX164" fmla="*/ 7583507 w 8023328"/>
              <a:gd name="connsiteY164" fmla="*/ 1925913 h 2380521"/>
              <a:gd name="connsiteX165" fmla="*/ 7512677 w 8023328"/>
              <a:gd name="connsiteY165" fmla="*/ 1925913 h 2380521"/>
              <a:gd name="connsiteX166" fmla="*/ 7527466 w 8023328"/>
              <a:gd name="connsiteY166" fmla="*/ 1939769 h 2380521"/>
              <a:gd name="connsiteX167" fmla="*/ 7512677 w 8023328"/>
              <a:gd name="connsiteY167" fmla="*/ 1952166 h 2380521"/>
              <a:gd name="connsiteX168" fmla="*/ 7497889 w 8023328"/>
              <a:gd name="connsiteY168" fmla="*/ 1939769 h 2380521"/>
              <a:gd name="connsiteX169" fmla="*/ 7512677 w 8023328"/>
              <a:gd name="connsiteY169" fmla="*/ 1925913 h 2380521"/>
              <a:gd name="connsiteX170" fmla="*/ 7440913 w 8023328"/>
              <a:gd name="connsiteY170" fmla="*/ 1925913 h 2380521"/>
              <a:gd name="connsiteX171" fmla="*/ 7453310 w 8023328"/>
              <a:gd name="connsiteY171" fmla="*/ 1939769 h 2380521"/>
              <a:gd name="connsiteX172" fmla="*/ 7440913 w 8023328"/>
              <a:gd name="connsiteY172" fmla="*/ 1952166 h 2380521"/>
              <a:gd name="connsiteX173" fmla="*/ 7427057 w 8023328"/>
              <a:gd name="connsiteY173" fmla="*/ 1939769 h 2380521"/>
              <a:gd name="connsiteX174" fmla="*/ 7440913 w 8023328"/>
              <a:gd name="connsiteY174" fmla="*/ 1925913 h 2380521"/>
              <a:gd name="connsiteX175" fmla="*/ 7726151 w 8023328"/>
              <a:gd name="connsiteY175" fmla="*/ 1855081 h 2380521"/>
              <a:gd name="connsiteX176" fmla="*/ 7740007 w 8023328"/>
              <a:gd name="connsiteY176" fmla="*/ 1868937 h 2380521"/>
              <a:gd name="connsiteX177" fmla="*/ 7726151 w 8023328"/>
              <a:gd name="connsiteY177" fmla="*/ 1881334 h 2380521"/>
              <a:gd name="connsiteX178" fmla="*/ 7713753 w 8023328"/>
              <a:gd name="connsiteY178" fmla="*/ 1868937 h 2380521"/>
              <a:gd name="connsiteX179" fmla="*/ 7726151 w 8023328"/>
              <a:gd name="connsiteY179" fmla="*/ 1855081 h 2380521"/>
              <a:gd name="connsiteX180" fmla="*/ 7654337 w 8023328"/>
              <a:gd name="connsiteY180" fmla="*/ 1855081 h 2380521"/>
              <a:gd name="connsiteX181" fmla="*/ 7669126 w 8023328"/>
              <a:gd name="connsiteY181" fmla="*/ 1868937 h 2380521"/>
              <a:gd name="connsiteX182" fmla="*/ 7654337 w 8023328"/>
              <a:gd name="connsiteY182" fmla="*/ 1881334 h 2380521"/>
              <a:gd name="connsiteX183" fmla="*/ 7639549 w 8023328"/>
              <a:gd name="connsiteY183" fmla="*/ 1868937 h 2380521"/>
              <a:gd name="connsiteX184" fmla="*/ 7654337 w 8023328"/>
              <a:gd name="connsiteY184" fmla="*/ 1855081 h 2380521"/>
              <a:gd name="connsiteX185" fmla="*/ 7583507 w 8023328"/>
              <a:gd name="connsiteY185" fmla="*/ 1855081 h 2380521"/>
              <a:gd name="connsiteX186" fmla="*/ 7598297 w 8023328"/>
              <a:gd name="connsiteY186" fmla="*/ 1868937 h 2380521"/>
              <a:gd name="connsiteX187" fmla="*/ 7583507 w 8023328"/>
              <a:gd name="connsiteY187" fmla="*/ 1881334 h 2380521"/>
              <a:gd name="connsiteX188" fmla="*/ 7568718 w 8023328"/>
              <a:gd name="connsiteY188" fmla="*/ 1868937 h 2380521"/>
              <a:gd name="connsiteX189" fmla="*/ 7583507 w 8023328"/>
              <a:gd name="connsiteY189" fmla="*/ 1855081 h 2380521"/>
              <a:gd name="connsiteX190" fmla="*/ 7512677 w 8023328"/>
              <a:gd name="connsiteY190" fmla="*/ 1855081 h 2380521"/>
              <a:gd name="connsiteX191" fmla="*/ 7527466 w 8023328"/>
              <a:gd name="connsiteY191" fmla="*/ 1868937 h 2380521"/>
              <a:gd name="connsiteX192" fmla="*/ 7512677 w 8023328"/>
              <a:gd name="connsiteY192" fmla="*/ 1881334 h 2380521"/>
              <a:gd name="connsiteX193" fmla="*/ 7497889 w 8023328"/>
              <a:gd name="connsiteY193" fmla="*/ 1868937 h 2380521"/>
              <a:gd name="connsiteX194" fmla="*/ 7512677 w 8023328"/>
              <a:gd name="connsiteY194" fmla="*/ 1855081 h 2380521"/>
              <a:gd name="connsiteX195" fmla="*/ 7440913 w 8023328"/>
              <a:gd name="connsiteY195" fmla="*/ 1855081 h 2380521"/>
              <a:gd name="connsiteX196" fmla="*/ 7453310 w 8023328"/>
              <a:gd name="connsiteY196" fmla="*/ 1868937 h 2380521"/>
              <a:gd name="connsiteX197" fmla="*/ 7440913 w 8023328"/>
              <a:gd name="connsiteY197" fmla="*/ 1881334 h 2380521"/>
              <a:gd name="connsiteX198" fmla="*/ 7427057 w 8023328"/>
              <a:gd name="connsiteY198" fmla="*/ 1868937 h 2380521"/>
              <a:gd name="connsiteX199" fmla="*/ 7440913 w 8023328"/>
              <a:gd name="connsiteY199" fmla="*/ 1855081 h 2380521"/>
              <a:gd name="connsiteX200" fmla="*/ 7654337 w 8023328"/>
              <a:gd name="connsiteY200" fmla="*/ 1780878 h 2380521"/>
              <a:gd name="connsiteX201" fmla="*/ 7669126 w 8023328"/>
              <a:gd name="connsiteY201" fmla="*/ 1793275 h 2380521"/>
              <a:gd name="connsiteX202" fmla="*/ 7654337 w 8023328"/>
              <a:gd name="connsiteY202" fmla="*/ 1807131 h 2380521"/>
              <a:gd name="connsiteX203" fmla="*/ 7639549 w 8023328"/>
              <a:gd name="connsiteY203" fmla="*/ 1793275 h 2380521"/>
              <a:gd name="connsiteX204" fmla="*/ 7654337 w 8023328"/>
              <a:gd name="connsiteY204" fmla="*/ 1780878 h 2380521"/>
              <a:gd name="connsiteX205" fmla="*/ 7583507 w 8023328"/>
              <a:gd name="connsiteY205" fmla="*/ 1780878 h 2380521"/>
              <a:gd name="connsiteX206" fmla="*/ 7598297 w 8023328"/>
              <a:gd name="connsiteY206" fmla="*/ 1793275 h 2380521"/>
              <a:gd name="connsiteX207" fmla="*/ 7583507 w 8023328"/>
              <a:gd name="connsiteY207" fmla="*/ 1807131 h 2380521"/>
              <a:gd name="connsiteX208" fmla="*/ 7568718 w 8023328"/>
              <a:gd name="connsiteY208" fmla="*/ 1793275 h 2380521"/>
              <a:gd name="connsiteX209" fmla="*/ 7583507 w 8023328"/>
              <a:gd name="connsiteY209" fmla="*/ 1780878 h 2380521"/>
              <a:gd name="connsiteX210" fmla="*/ 7511745 w 8023328"/>
              <a:gd name="connsiteY210" fmla="*/ 1780878 h 2380521"/>
              <a:gd name="connsiteX211" fmla="*/ 7524143 w 8023328"/>
              <a:gd name="connsiteY211" fmla="*/ 1793275 h 2380521"/>
              <a:gd name="connsiteX212" fmla="*/ 7511745 w 8023328"/>
              <a:gd name="connsiteY212" fmla="*/ 1807131 h 2380521"/>
              <a:gd name="connsiteX213" fmla="*/ 7497889 w 8023328"/>
              <a:gd name="connsiteY213" fmla="*/ 1793275 h 2380521"/>
              <a:gd name="connsiteX214" fmla="*/ 7511745 w 8023328"/>
              <a:gd name="connsiteY214" fmla="*/ 1780878 h 2380521"/>
              <a:gd name="connsiteX215" fmla="*/ 7440913 w 8023328"/>
              <a:gd name="connsiteY215" fmla="*/ 1780878 h 2380521"/>
              <a:gd name="connsiteX216" fmla="*/ 7453310 w 8023328"/>
              <a:gd name="connsiteY216" fmla="*/ 1793275 h 2380521"/>
              <a:gd name="connsiteX217" fmla="*/ 7440913 w 8023328"/>
              <a:gd name="connsiteY217" fmla="*/ 1807131 h 2380521"/>
              <a:gd name="connsiteX218" fmla="*/ 7427057 w 8023328"/>
              <a:gd name="connsiteY218" fmla="*/ 1793275 h 2380521"/>
              <a:gd name="connsiteX219" fmla="*/ 7440913 w 8023328"/>
              <a:gd name="connsiteY219" fmla="*/ 1780878 h 2380521"/>
              <a:gd name="connsiteX220" fmla="*/ 7370084 w 8023328"/>
              <a:gd name="connsiteY220" fmla="*/ 1780878 h 2380521"/>
              <a:gd name="connsiteX221" fmla="*/ 7382481 w 8023328"/>
              <a:gd name="connsiteY221" fmla="*/ 1793275 h 2380521"/>
              <a:gd name="connsiteX222" fmla="*/ 7370084 w 8023328"/>
              <a:gd name="connsiteY222" fmla="*/ 1807131 h 2380521"/>
              <a:gd name="connsiteX223" fmla="*/ 7356228 w 8023328"/>
              <a:gd name="connsiteY223" fmla="*/ 1793275 h 2380521"/>
              <a:gd name="connsiteX224" fmla="*/ 7370084 w 8023328"/>
              <a:gd name="connsiteY224" fmla="*/ 1780878 h 2380521"/>
              <a:gd name="connsiteX225" fmla="*/ 7294422 w 8023328"/>
              <a:gd name="connsiteY225" fmla="*/ 1780878 h 2380521"/>
              <a:gd name="connsiteX226" fmla="*/ 7308278 w 8023328"/>
              <a:gd name="connsiteY226" fmla="*/ 1793275 h 2380521"/>
              <a:gd name="connsiteX227" fmla="*/ 7294422 w 8023328"/>
              <a:gd name="connsiteY227" fmla="*/ 1807131 h 2380521"/>
              <a:gd name="connsiteX228" fmla="*/ 7282025 w 8023328"/>
              <a:gd name="connsiteY228" fmla="*/ 1793275 h 2380521"/>
              <a:gd name="connsiteX229" fmla="*/ 7294422 w 8023328"/>
              <a:gd name="connsiteY229" fmla="*/ 1780878 h 2380521"/>
              <a:gd name="connsiteX230" fmla="*/ 7654337 w 8023328"/>
              <a:gd name="connsiteY230" fmla="*/ 1710049 h 2380521"/>
              <a:gd name="connsiteX231" fmla="*/ 7669126 w 8023328"/>
              <a:gd name="connsiteY231" fmla="*/ 1722446 h 2380521"/>
              <a:gd name="connsiteX232" fmla="*/ 7654337 w 8023328"/>
              <a:gd name="connsiteY232" fmla="*/ 1736302 h 2380521"/>
              <a:gd name="connsiteX233" fmla="*/ 7639549 w 8023328"/>
              <a:gd name="connsiteY233" fmla="*/ 1722446 h 2380521"/>
              <a:gd name="connsiteX234" fmla="*/ 7654337 w 8023328"/>
              <a:gd name="connsiteY234" fmla="*/ 1710049 h 2380521"/>
              <a:gd name="connsiteX235" fmla="*/ 7583507 w 8023328"/>
              <a:gd name="connsiteY235" fmla="*/ 1710049 h 2380521"/>
              <a:gd name="connsiteX236" fmla="*/ 7598297 w 8023328"/>
              <a:gd name="connsiteY236" fmla="*/ 1722446 h 2380521"/>
              <a:gd name="connsiteX237" fmla="*/ 7583507 w 8023328"/>
              <a:gd name="connsiteY237" fmla="*/ 1736302 h 2380521"/>
              <a:gd name="connsiteX238" fmla="*/ 7568718 w 8023328"/>
              <a:gd name="connsiteY238" fmla="*/ 1722446 h 2380521"/>
              <a:gd name="connsiteX239" fmla="*/ 7583507 w 8023328"/>
              <a:gd name="connsiteY239" fmla="*/ 1710049 h 2380521"/>
              <a:gd name="connsiteX240" fmla="*/ 7511745 w 8023328"/>
              <a:gd name="connsiteY240" fmla="*/ 1710049 h 2380521"/>
              <a:gd name="connsiteX241" fmla="*/ 7524143 w 8023328"/>
              <a:gd name="connsiteY241" fmla="*/ 1722446 h 2380521"/>
              <a:gd name="connsiteX242" fmla="*/ 7511745 w 8023328"/>
              <a:gd name="connsiteY242" fmla="*/ 1736302 h 2380521"/>
              <a:gd name="connsiteX243" fmla="*/ 7497889 w 8023328"/>
              <a:gd name="connsiteY243" fmla="*/ 1722446 h 2380521"/>
              <a:gd name="connsiteX244" fmla="*/ 7511745 w 8023328"/>
              <a:gd name="connsiteY244" fmla="*/ 1710049 h 2380521"/>
              <a:gd name="connsiteX245" fmla="*/ 7440913 w 8023328"/>
              <a:gd name="connsiteY245" fmla="*/ 1710049 h 2380521"/>
              <a:gd name="connsiteX246" fmla="*/ 7453310 w 8023328"/>
              <a:gd name="connsiteY246" fmla="*/ 1722446 h 2380521"/>
              <a:gd name="connsiteX247" fmla="*/ 7440913 w 8023328"/>
              <a:gd name="connsiteY247" fmla="*/ 1736302 h 2380521"/>
              <a:gd name="connsiteX248" fmla="*/ 7427057 w 8023328"/>
              <a:gd name="connsiteY248" fmla="*/ 1722446 h 2380521"/>
              <a:gd name="connsiteX249" fmla="*/ 7440913 w 8023328"/>
              <a:gd name="connsiteY249" fmla="*/ 1710049 h 2380521"/>
              <a:gd name="connsiteX250" fmla="*/ 7370084 w 8023328"/>
              <a:gd name="connsiteY250" fmla="*/ 1710049 h 2380521"/>
              <a:gd name="connsiteX251" fmla="*/ 7382481 w 8023328"/>
              <a:gd name="connsiteY251" fmla="*/ 1722446 h 2380521"/>
              <a:gd name="connsiteX252" fmla="*/ 7370084 w 8023328"/>
              <a:gd name="connsiteY252" fmla="*/ 1736302 h 2380521"/>
              <a:gd name="connsiteX253" fmla="*/ 7356228 w 8023328"/>
              <a:gd name="connsiteY253" fmla="*/ 1722446 h 2380521"/>
              <a:gd name="connsiteX254" fmla="*/ 7370084 w 8023328"/>
              <a:gd name="connsiteY254" fmla="*/ 1710049 h 2380521"/>
              <a:gd name="connsiteX255" fmla="*/ 7294422 w 8023328"/>
              <a:gd name="connsiteY255" fmla="*/ 1710049 h 2380521"/>
              <a:gd name="connsiteX256" fmla="*/ 7308278 w 8023328"/>
              <a:gd name="connsiteY256" fmla="*/ 1722446 h 2380521"/>
              <a:gd name="connsiteX257" fmla="*/ 7294422 w 8023328"/>
              <a:gd name="connsiteY257" fmla="*/ 1736302 h 2380521"/>
              <a:gd name="connsiteX258" fmla="*/ 7282025 w 8023328"/>
              <a:gd name="connsiteY258" fmla="*/ 1722446 h 2380521"/>
              <a:gd name="connsiteX259" fmla="*/ 7294422 w 8023328"/>
              <a:gd name="connsiteY259" fmla="*/ 1710049 h 2380521"/>
              <a:gd name="connsiteX260" fmla="*/ 7223591 w 8023328"/>
              <a:gd name="connsiteY260" fmla="*/ 1710049 h 2380521"/>
              <a:gd name="connsiteX261" fmla="*/ 7237447 w 8023328"/>
              <a:gd name="connsiteY261" fmla="*/ 1722446 h 2380521"/>
              <a:gd name="connsiteX262" fmla="*/ 7223591 w 8023328"/>
              <a:gd name="connsiteY262" fmla="*/ 1736302 h 2380521"/>
              <a:gd name="connsiteX263" fmla="*/ 7211194 w 8023328"/>
              <a:gd name="connsiteY263" fmla="*/ 1722446 h 2380521"/>
              <a:gd name="connsiteX264" fmla="*/ 7223591 w 8023328"/>
              <a:gd name="connsiteY264" fmla="*/ 1710049 h 2380521"/>
              <a:gd name="connsiteX265" fmla="*/ 7583507 w 8023328"/>
              <a:gd name="connsiteY265" fmla="*/ 1639217 h 2380521"/>
              <a:gd name="connsiteX266" fmla="*/ 7598297 w 8023328"/>
              <a:gd name="connsiteY266" fmla="*/ 1651614 h 2380521"/>
              <a:gd name="connsiteX267" fmla="*/ 7583507 w 8023328"/>
              <a:gd name="connsiteY267" fmla="*/ 1665470 h 2380521"/>
              <a:gd name="connsiteX268" fmla="*/ 7568718 w 8023328"/>
              <a:gd name="connsiteY268" fmla="*/ 1651614 h 2380521"/>
              <a:gd name="connsiteX269" fmla="*/ 7583507 w 8023328"/>
              <a:gd name="connsiteY269" fmla="*/ 1639217 h 2380521"/>
              <a:gd name="connsiteX270" fmla="*/ 7511745 w 8023328"/>
              <a:gd name="connsiteY270" fmla="*/ 1639217 h 2380521"/>
              <a:gd name="connsiteX271" fmla="*/ 7524143 w 8023328"/>
              <a:gd name="connsiteY271" fmla="*/ 1651614 h 2380521"/>
              <a:gd name="connsiteX272" fmla="*/ 7511745 w 8023328"/>
              <a:gd name="connsiteY272" fmla="*/ 1665470 h 2380521"/>
              <a:gd name="connsiteX273" fmla="*/ 7497889 w 8023328"/>
              <a:gd name="connsiteY273" fmla="*/ 1651614 h 2380521"/>
              <a:gd name="connsiteX274" fmla="*/ 7511745 w 8023328"/>
              <a:gd name="connsiteY274" fmla="*/ 1639217 h 2380521"/>
              <a:gd name="connsiteX275" fmla="*/ 7440913 w 8023328"/>
              <a:gd name="connsiteY275" fmla="*/ 1639217 h 2380521"/>
              <a:gd name="connsiteX276" fmla="*/ 7453310 w 8023328"/>
              <a:gd name="connsiteY276" fmla="*/ 1651614 h 2380521"/>
              <a:gd name="connsiteX277" fmla="*/ 7440913 w 8023328"/>
              <a:gd name="connsiteY277" fmla="*/ 1665470 h 2380521"/>
              <a:gd name="connsiteX278" fmla="*/ 7427057 w 8023328"/>
              <a:gd name="connsiteY278" fmla="*/ 1651614 h 2380521"/>
              <a:gd name="connsiteX279" fmla="*/ 7440913 w 8023328"/>
              <a:gd name="connsiteY279" fmla="*/ 1639217 h 2380521"/>
              <a:gd name="connsiteX280" fmla="*/ 7370084 w 8023328"/>
              <a:gd name="connsiteY280" fmla="*/ 1639217 h 2380521"/>
              <a:gd name="connsiteX281" fmla="*/ 7382481 w 8023328"/>
              <a:gd name="connsiteY281" fmla="*/ 1651614 h 2380521"/>
              <a:gd name="connsiteX282" fmla="*/ 7370084 w 8023328"/>
              <a:gd name="connsiteY282" fmla="*/ 1665470 h 2380521"/>
              <a:gd name="connsiteX283" fmla="*/ 7356228 w 8023328"/>
              <a:gd name="connsiteY283" fmla="*/ 1651614 h 2380521"/>
              <a:gd name="connsiteX284" fmla="*/ 7370084 w 8023328"/>
              <a:gd name="connsiteY284" fmla="*/ 1639217 h 2380521"/>
              <a:gd name="connsiteX285" fmla="*/ 7294422 w 8023328"/>
              <a:gd name="connsiteY285" fmla="*/ 1639217 h 2380521"/>
              <a:gd name="connsiteX286" fmla="*/ 7308278 w 8023328"/>
              <a:gd name="connsiteY286" fmla="*/ 1651614 h 2380521"/>
              <a:gd name="connsiteX287" fmla="*/ 7294422 w 8023328"/>
              <a:gd name="connsiteY287" fmla="*/ 1665470 h 2380521"/>
              <a:gd name="connsiteX288" fmla="*/ 7282025 w 8023328"/>
              <a:gd name="connsiteY288" fmla="*/ 1651614 h 2380521"/>
              <a:gd name="connsiteX289" fmla="*/ 7294422 w 8023328"/>
              <a:gd name="connsiteY289" fmla="*/ 1639217 h 2380521"/>
              <a:gd name="connsiteX290" fmla="*/ 7223591 w 8023328"/>
              <a:gd name="connsiteY290" fmla="*/ 1639217 h 2380521"/>
              <a:gd name="connsiteX291" fmla="*/ 7237447 w 8023328"/>
              <a:gd name="connsiteY291" fmla="*/ 1651614 h 2380521"/>
              <a:gd name="connsiteX292" fmla="*/ 7223591 w 8023328"/>
              <a:gd name="connsiteY292" fmla="*/ 1665470 h 2380521"/>
              <a:gd name="connsiteX293" fmla="*/ 7211194 w 8023328"/>
              <a:gd name="connsiteY293" fmla="*/ 1651614 h 2380521"/>
              <a:gd name="connsiteX294" fmla="*/ 7223591 w 8023328"/>
              <a:gd name="connsiteY294" fmla="*/ 1639217 h 2380521"/>
              <a:gd name="connsiteX295" fmla="*/ 7152761 w 8023328"/>
              <a:gd name="connsiteY295" fmla="*/ 1639217 h 2380521"/>
              <a:gd name="connsiteX296" fmla="*/ 7166617 w 8023328"/>
              <a:gd name="connsiteY296" fmla="*/ 1651614 h 2380521"/>
              <a:gd name="connsiteX297" fmla="*/ 7152761 w 8023328"/>
              <a:gd name="connsiteY297" fmla="*/ 1665470 h 2380521"/>
              <a:gd name="connsiteX298" fmla="*/ 7140364 w 8023328"/>
              <a:gd name="connsiteY298" fmla="*/ 1651614 h 2380521"/>
              <a:gd name="connsiteX299" fmla="*/ 7152761 w 8023328"/>
              <a:gd name="connsiteY299" fmla="*/ 1639217 h 2380521"/>
              <a:gd name="connsiteX300" fmla="*/ 7511745 w 8023328"/>
              <a:gd name="connsiteY300" fmla="*/ 1568388 h 2380521"/>
              <a:gd name="connsiteX301" fmla="*/ 7524143 w 8023328"/>
              <a:gd name="connsiteY301" fmla="*/ 1583176 h 2380521"/>
              <a:gd name="connsiteX302" fmla="*/ 7511745 w 8023328"/>
              <a:gd name="connsiteY302" fmla="*/ 1597964 h 2380521"/>
              <a:gd name="connsiteX303" fmla="*/ 7497889 w 8023328"/>
              <a:gd name="connsiteY303" fmla="*/ 1583176 h 2380521"/>
              <a:gd name="connsiteX304" fmla="*/ 7511745 w 8023328"/>
              <a:gd name="connsiteY304" fmla="*/ 1568388 h 2380521"/>
              <a:gd name="connsiteX305" fmla="*/ 7440913 w 8023328"/>
              <a:gd name="connsiteY305" fmla="*/ 1568388 h 2380521"/>
              <a:gd name="connsiteX306" fmla="*/ 7453310 w 8023328"/>
              <a:gd name="connsiteY306" fmla="*/ 1583176 h 2380521"/>
              <a:gd name="connsiteX307" fmla="*/ 7440913 w 8023328"/>
              <a:gd name="connsiteY307" fmla="*/ 1597964 h 2380521"/>
              <a:gd name="connsiteX308" fmla="*/ 7427057 w 8023328"/>
              <a:gd name="connsiteY308" fmla="*/ 1583176 h 2380521"/>
              <a:gd name="connsiteX309" fmla="*/ 7440913 w 8023328"/>
              <a:gd name="connsiteY309" fmla="*/ 1568388 h 2380521"/>
              <a:gd name="connsiteX310" fmla="*/ 7370084 w 8023328"/>
              <a:gd name="connsiteY310" fmla="*/ 1568388 h 2380521"/>
              <a:gd name="connsiteX311" fmla="*/ 7382481 w 8023328"/>
              <a:gd name="connsiteY311" fmla="*/ 1583176 h 2380521"/>
              <a:gd name="connsiteX312" fmla="*/ 7370084 w 8023328"/>
              <a:gd name="connsiteY312" fmla="*/ 1597964 h 2380521"/>
              <a:gd name="connsiteX313" fmla="*/ 7356228 w 8023328"/>
              <a:gd name="connsiteY313" fmla="*/ 1583176 h 2380521"/>
              <a:gd name="connsiteX314" fmla="*/ 7370084 w 8023328"/>
              <a:gd name="connsiteY314" fmla="*/ 1568388 h 2380521"/>
              <a:gd name="connsiteX315" fmla="*/ 7294422 w 8023328"/>
              <a:gd name="connsiteY315" fmla="*/ 1568388 h 2380521"/>
              <a:gd name="connsiteX316" fmla="*/ 7308278 w 8023328"/>
              <a:gd name="connsiteY316" fmla="*/ 1583176 h 2380521"/>
              <a:gd name="connsiteX317" fmla="*/ 7294422 w 8023328"/>
              <a:gd name="connsiteY317" fmla="*/ 1597964 h 2380521"/>
              <a:gd name="connsiteX318" fmla="*/ 7282025 w 8023328"/>
              <a:gd name="connsiteY318" fmla="*/ 1583176 h 2380521"/>
              <a:gd name="connsiteX319" fmla="*/ 7294422 w 8023328"/>
              <a:gd name="connsiteY319" fmla="*/ 1568388 h 2380521"/>
              <a:gd name="connsiteX320" fmla="*/ 7223591 w 8023328"/>
              <a:gd name="connsiteY320" fmla="*/ 1568388 h 2380521"/>
              <a:gd name="connsiteX321" fmla="*/ 7237447 w 8023328"/>
              <a:gd name="connsiteY321" fmla="*/ 1583176 h 2380521"/>
              <a:gd name="connsiteX322" fmla="*/ 7223591 w 8023328"/>
              <a:gd name="connsiteY322" fmla="*/ 1597964 h 2380521"/>
              <a:gd name="connsiteX323" fmla="*/ 7211194 w 8023328"/>
              <a:gd name="connsiteY323" fmla="*/ 1583176 h 2380521"/>
              <a:gd name="connsiteX324" fmla="*/ 7223591 w 8023328"/>
              <a:gd name="connsiteY324" fmla="*/ 1568388 h 2380521"/>
              <a:gd name="connsiteX325" fmla="*/ 7152761 w 8023328"/>
              <a:gd name="connsiteY325" fmla="*/ 1568388 h 2380521"/>
              <a:gd name="connsiteX326" fmla="*/ 7166617 w 8023328"/>
              <a:gd name="connsiteY326" fmla="*/ 1580785 h 2380521"/>
              <a:gd name="connsiteX327" fmla="*/ 7152761 w 8023328"/>
              <a:gd name="connsiteY327" fmla="*/ 1594641 h 2380521"/>
              <a:gd name="connsiteX328" fmla="*/ 7140364 w 8023328"/>
              <a:gd name="connsiteY328" fmla="*/ 1580785 h 2380521"/>
              <a:gd name="connsiteX329" fmla="*/ 7152761 w 8023328"/>
              <a:gd name="connsiteY329" fmla="*/ 1568388 h 2380521"/>
              <a:gd name="connsiteX330" fmla="*/ 7084322 w 8023328"/>
              <a:gd name="connsiteY330" fmla="*/ 1568388 h 2380521"/>
              <a:gd name="connsiteX331" fmla="*/ 7099111 w 8023328"/>
              <a:gd name="connsiteY331" fmla="*/ 1580785 h 2380521"/>
              <a:gd name="connsiteX332" fmla="*/ 7084322 w 8023328"/>
              <a:gd name="connsiteY332" fmla="*/ 1594641 h 2380521"/>
              <a:gd name="connsiteX333" fmla="*/ 7069533 w 8023328"/>
              <a:gd name="connsiteY333" fmla="*/ 1580785 h 2380521"/>
              <a:gd name="connsiteX334" fmla="*/ 7084322 w 8023328"/>
              <a:gd name="connsiteY334" fmla="*/ 1568388 h 2380521"/>
              <a:gd name="connsiteX335" fmla="*/ 7440913 w 8023328"/>
              <a:gd name="connsiteY335" fmla="*/ 1494185 h 2380521"/>
              <a:gd name="connsiteX336" fmla="*/ 7453310 w 8023328"/>
              <a:gd name="connsiteY336" fmla="*/ 1508973 h 2380521"/>
              <a:gd name="connsiteX337" fmla="*/ 7440913 w 8023328"/>
              <a:gd name="connsiteY337" fmla="*/ 1523761 h 2380521"/>
              <a:gd name="connsiteX338" fmla="*/ 7427057 w 8023328"/>
              <a:gd name="connsiteY338" fmla="*/ 1508973 h 2380521"/>
              <a:gd name="connsiteX339" fmla="*/ 7440913 w 8023328"/>
              <a:gd name="connsiteY339" fmla="*/ 1494185 h 2380521"/>
              <a:gd name="connsiteX340" fmla="*/ 7370084 w 8023328"/>
              <a:gd name="connsiteY340" fmla="*/ 1494185 h 2380521"/>
              <a:gd name="connsiteX341" fmla="*/ 7382481 w 8023328"/>
              <a:gd name="connsiteY341" fmla="*/ 1508973 h 2380521"/>
              <a:gd name="connsiteX342" fmla="*/ 7370084 w 8023328"/>
              <a:gd name="connsiteY342" fmla="*/ 1523761 h 2380521"/>
              <a:gd name="connsiteX343" fmla="*/ 7356228 w 8023328"/>
              <a:gd name="connsiteY343" fmla="*/ 1508973 h 2380521"/>
              <a:gd name="connsiteX344" fmla="*/ 7370084 w 8023328"/>
              <a:gd name="connsiteY344" fmla="*/ 1494185 h 2380521"/>
              <a:gd name="connsiteX345" fmla="*/ 7294422 w 8023328"/>
              <a:gd name="connsiteY345" fmla="*/ 1494185 h 2380521"/>
              <a:gd name="connsiteX346" fmla="*/ 7308278 w 8023328"/>
              <a:gd name="connsiteY346" fmla="*/ 1508973 h 2380521"/>
              <a:gd name="connsiteX347" fmla="*/ 7294422 w 8023328"/>
              <a:gd name="connsiteY347" fmla="*/ 1523761 h 2380521"/>
              <a:gd name="connsiteX348" fmla="*/ 7282025 w 8023328"/>
              <a:gd name="connsiteY348" fmla="*/ 1508973 h 2380521"/>
              <a:gd name="connsiteX349" fmla="*/ 7294422 w 8023328"/>
              <a:gd name="connsiteY349" fmla="*/ 1494185 h 2380521"/>
              <a:gd name="connsiteX350" fmla="*/ 7223591 w 8023328"/>
              <a:gd name="connsiteY350" fmla="*/ 1494185 h 2380521"/>
              <a:gd name="connsiteX351" fmla="*/ 7237447 w 8023328"/>
              <a:gd name="connsiteY351" fmla="*/ 1508973 h 2380521"/>
              <a:gd name="connsiteX352" fmla="*/ 7223591 w 8023328"/>
              <a:gd name="connsiteY352" fmla="*/ 1523761 h 2380521"/>
              <a:gd name="connsiteX353" fmla="*/ 7211194 w 8023328"/>
              <a:gd name="connsiteY353" fmla="*/ 1508973 h 2380521"/>
              <a:gd name="connsiteX354" fmla="*/ 7223591 w 8023328"/>
              <a:gd name="connsiteY354" fmla="*/ 1494185 h 2380521"/>
              <a:gd name="connsiteX355" fmla="*/ 7152761 w 8023328"/>
              <a:gd name="connsiteY355" fmla="*/ 1494185 h 2380521"/>
              <a:gd name="connsiteX356" fmla="*/ 7166617 w 8023328"/>
              <a:gd name="connsiteY356" fmla="*/ 1508973 h 2380521"/>
              <a:gd name="connsiteX357" fmla="*/ 7152761 w 8023328"/>
              <a:gd name="connsiteY357" fmla="*/ 1523761 h 2380521"/>
              <a:gd name="connsiteX358" fmla="*/ 7140364 w 8023328"/>
              <a:gd name="connsiteY358" fmla="*/ 1508973 h 2380521"/>
              <a:gd name="connsiteX359" fmla="*/ 7152761 w 8023328"/>
              <a:gd name="connsiteY359" fmla="*/ 1494185 h 2380521"/>
              <a:gd name="connsiteX360" fmla="*/ 7084322 w 8023328"/>
              <a:gd name="connsiteY360" fmla="*/ 1494185 h 2380521"/>
              <a:gd name="connsiteX361" fmla="*/ 7099111 w 8023328"/>
              <a:gd name="connsiteY361" fmla="*/ 1508973 h 2380521"/>
              <a:gd name="connsiteX362" fmla="*/ 7084322 w 8023328"/>
              <a:gd name="connsiteY362" fmla="*/ 1523761 h 2380521"/>
              <a:gd name="connsiteX363" fmla="*/ 7069533 w 8023328"/>
              <a:gd name="connsiteY363" fmla="*/ 1508973 h 2380521"/>
              <a:gd name="connsiteX364" fmla="*/ 7084322 w 8023328"/>
              <a:gd name="connsiteY364" fmla="*/ 1494185 h 2380521"/>
              <a:gd name="connsiteX365" fmla="*/ 7013492 w 8023328"/>
              <a:gd name="connsiteY365" fmla="*/ 1494185 h 2380521"/>
              <a:gd name="connsiteX366" fmla="*/ 7028280 w 8023328"/>
              <a:gd name="connsiteY366" fmla="*/ 1508973 h 2380521"/>
              <a:gd name="connsiteX367" fmla="*/ 7013492 w 8023328"/>
              <a:gd name="connsiteY367" fmla="*/ 1523761 h 2380521"/>
              <a:gd name="connsiteX368" fmla="*/ 6998704 w 8023328"/>
              <a:gd name="connsiteY368" fmla="*/ 1508973 h 2380521"/>
              <a:gd name="connsiteX369" fmla="*/ 7013492 w 8023328"/>
              <a:gd name="connsiteY369" fmla="*/ 1494185 h 2380521"/>
              <a:gd name="connsiteX370" fmla="*/ 6939085 w 8023328"/>
              <a:gd name="connsiteY370" fmla="*/ 1494185 h 2380521"/>
              <a:gd name="connsiteX371" fmla="*/ 6950753 w 8023328"/>
              <a:gd name="connsiteY371" fmla="*/ 1508973 h 2380521"/>
              <a:gd name="connsiteX372" fmla="*/ 6939085 w 8023328"/>
              <a:gd name="connsiteY372" fmla="*/ 1523761 h 2380521"/>
              <a:gd name="connsiteX373" fmla="*/ 6924500 w 8023328"/>
              <a:gd name="connsiteY373" fmla="*/ 1508973 h 2380521"/>
              <a:gd name="connsiteX374" fmla="*/ 6939085 w 8023328"/>
              <a:gd name="connsiteY374" fmla="*/ 1494185 h 2380521"/>
              <a:gd name="connsiteX375" fmla="*/ 83229 w 8023328"/>
              <a:gd name="connsiteY375" fmla="*/ 1426727 h 2380521"/>
              <a:gd name="connsiteX376" fmla="*/ 97085 w 8023328"/>
              <a:gd name="connsiteY376" fmla="*/ 1439124 h 2380521"/>
              <a:gd name="connsiteX377" fmla="*/ 83229 w 8023328"/>
              <a:gd name="connsiteY377" fmla="*/ 1452980 h 2380521"/>
              <a:gd name="connsiteX378" fmla="*/ 70831 w 8023328"/>
              <a:gd name="connsiteY378" fmla="*/ 1439124 h 2380521"/>
              <a:gd name="connsiteX379" fmla="*/ 83229 w 8023328"/>
              <a:gd name="connsiteY379" fmla="*/ 1426727 h 2380521"/>
              <a:gd name="connsiteX380" fmla="*/ 11993 w 8023328"/>
              <a:gd name="connsiteY380" fmla="*/ 1426727 h 2380521"/>
              <a:gd name="connsiteX381" fmla="*/ 26234 w 8023328"/>
              <a:gd name="connsiteY381" fmla="*/ 1439124 h 2380521"/>
              <a:gd name="connsiteX382" fmla="*/ 11993 w 8023328"/>
              <a:gd name="connsiteY382" fmla="*/ 1452980 h 2380521"/>
              <a:gd name="connsiteX383" fmla="*/ 0 w 8023328"/>
              <a:gd name="connsiteY383" fmla="*/ 1439124 h 2380521"/>
              <a:gd name="connsiteX384" fmla="*/ 11993 w 8023328"/>
              <a:gd name="connsiteY384" fmla="*/ 1426727 h 2380521"/>
              <a:gd name="connsiteX385" fmla="*/ 7370084 w 8023328"/>
              <a:gd name="connsiteY385" fmla="*/ 1423353 h 2380521"/>
              <a:gd name="connsiteX386" fmla="*/ 7382481 w 8023328"/>
              <a:gd name="connsiteY386" fmla="*/ 1438142 h 2380521"/>
              <a:gd name="connsiteX387" fmla="*/ 7370084 w 8023328"/>
              <a:gd name="connsiteY387" fmla="*/ 1452931 h 2380521"/>
              <a:gd name="connsiteX388" fmla="*/ 7356228 w 8023328"/>
              <a:gd name="connsiteY388" fmla="*/ 1438142 h 2380521"/>
              <a:gd name="connsiteX389" fmla="*/ 7370084 w 8023328"/>
              <a:gd name="connsiteY389" fmla="*/ 1423353 h 2380521"/>
              <a:gd name="connsiteX390" fmla="*/ 7294422 w 8023328"/>
              <a:gd name="connsiteY390" fmla="*/ 1423353 h 2380521"/>
              <a:gd name="connsiteX391" fmla="*/ 7308278 w 8023328"/>
              <a:gd name="connsiteY391" fmla="*/ 1438142 h 2380521"/>
              <a:gd name="connsiteX392" fmla="*/ 7294422 w 8023328"/>
              <a:gd name="connsiteY392" fmla="*/ 1452931 h 2380521"/>
              <a:gd name="connsiteX393" fmla="*/ 7282025 w 8023328"/>
              <a:gd name="connsiteY393" fmla="*/ 1438142 h 2380521"/>
              <a:gd name="connsiteX394" fmla="*/ 7294422 w 8023328"/>
              <a:gd name="connsiteY394" fmla="*/ 1423353 h 2380521"/>
              <a:gd name="connsiteX395" fmla="*/ 7223591 w 8023328"/>
              <a:gd name="connsiteY395" fmla="*/ 1423353 h 2380521"/>
              <a:gd name="connsiteX396" fmla="*/ 7237447 w 8023328"/>
              <a:gd name="connsiteY396" fmla="*/ 1438142 h 2380521"/>
              <a:gd name="connsiteX397" fmla="*/ 7223591 w 8023328"/>
              <a:gd name="connsiteY397" fmla="*/ 1452931 h 2380521"/>
              <a:gd name="connsiteX398" fmla="*/ 7211194 w 8023328"/>
              <a:gd name="connsiteY398" fmla="*/ 1438142 h 2380521"/>
              <a:gd name="connsiteX399" fmla="*/ 7223591 w 8023328"/>
              <a:gd name="connsiteY399" fmla="*/ 1423353 h 2380521"/>
              <a:gd name="connsiteX400" fmla="*/ 7155152 w 8023328"/>
              <a:gd name="connsiteY400" fmla="*/ 1423353 h 2380521"/>
              <a:gd name="connsiteX401" fmla="*/ 7169940 w 8023328"/>
              <a:gd name="connsiteY401" fmla="*/ 1438142 h 2380521"/>
              <a:gd name="connsiteX402" fmla="*/ 7155152 w 8023328"/>
              <a:gd name="connsiteY402" fmla="*/ 1452931 h 2380521"/>
              <a:gd name="connsiteX403" fmla="*/ 7141920 w 8023328"/>
              <a:gd name="connsiteY403" fmla="*/ 1438142 h 2380521"/>
              <a:gd name="connsiteX404" fmla="*/ 7155152 w 8023328"/>
              <a:gd name="connsiteY404" fmla="*/ 1423353 h 2380521"/>
              <a:gd name="connsiteX405" fmla="*/ 7084322 w 8023328"/>
              <a:gd name="connsiteY405" fmla="*/ 1423353 h 2380521"/>
              <a:gd name="connsiteX406" fmla="*/ 7099111 w 8023328"/>
              <a:gd name="connsiteY406" fmla="*/ 1438142 h 2380521"/>
              <a:gd name="connsiteX407" fmla="*/ 7084322 w 8023328"/>
              <a:gd name="connsiteY407" fmla="*/ 1452931 h 2380521"/>
              <a:gd name="connsiteX408" fmla="*/ 7069533 w 8023328"/>
              <a:gd name="connsiteY408" fmla="*/ 1438142 h 2380521"/>
              <a:gd name="connsiteX409" fmla="*/ 7084322 w 8023328"/>
              <a:gd name="connsiteY409" fmla="*/ 1423353 h 2380521"/>
              <a:gd name="connsiteX410" fmla="*/ 7013492 w 8023328"/>
              <a:gd name="connsiteY410" fmla="*/ 1423353 h 2380521"/>
              <a:gd name="connsiteX411" fmla="*/ 7028280 w 8023328"/>
              <a:gd name="connsiteY411" fmla="*/ 1438142 h 2380521"/>
              <a:gd name="connsiteX412" fmla="*/ 7013492 w 8023328"/>
              <a:gd name="connsiteY412" fmla="*/ 1452931 h 2380521"/>
              <a:gd name="connsiteX413" fmla="*/ 6998704 w 8023328"/>
              <a:gd name="connsiteY413" fmla="*/ 1438142 h 2380521"/>
              <a:gd name="connsiteX414" fmla="*/ 7013492 w 8023328"/>
              <a:gd name="connsiteY414" fmla="*/ 1423353 h 2380521"/>
              <a:gd name="connsiteX415" fmla="*/ 6939085 w 8023328"/>
              <a:gd name="connsiteY415" fmla="*/ 1423353 h 2380521"/>
              <a:gd name="connsiteX416" fmla="*/ 6950753 w 8023328"/>
              <a:gd name="connsiteY416" fmla="*/ 1438142 h 2380521"/>
              <a:gd name="connsiteX417" fmla="*/ 6939085 w 8023328"/>
              <a:gd name="connsiteY417" fmla="*/ 1452931 h 2380521"/>
              <a:gd name="connsiteX418" fmla="*/ 6924500 w 8023328"/>
              <a:gd name="connsiteY418" fmla="*/ 1438142 h 2380521"/>
              <a:gd name="connsiteX419" fmla="*/ 6939085 w 8023328"/>
              <a:gd name="connsiteY419" fmla="*/ 1423353 h 2380521"/>
              <a:gd name="connsiteX420" fmla="*/ 6867525 w 8023328"/>
              <a:gd name="connsiteY420" fmla="*/ 1423353 h 2380521"/>
              <a:gd name="connsiteX421" fmla="*/ 6879922 w 8023328"/>
              <a:gd name="connsiteY421" fmla="*/ 1438142 h 2380521"/>
              <a:gd name="connsiteX422" fmla="*/ 6867525 w 8023328"/>
              <a:gd name="connsiteY422" fmla="*/ 1452931 h 2380521"/>
              <a:gd name="connsiteX423" fmla="*/ 6853669 w 8023328"/>
              <a:gd name="connsiteY423" fmla="*/ 1438142 h 2380521"/>
              <a:gd name="connsiteX424" fmla="*/ 6867525 w 8023328"/>
              <a:gd name="connsiteY424" fmla="*/ 1423353 h 2380521"/>
              <a:gd name="connsiteX425" fmla="*/ 6796696 w 8023328"/>
              <a:gd name="connsiteY425" fmla="*/ 1423353 h 2380521"/>
              <a:gd name="connsiteX426" fmla="*/ 6809093 w 8023328"/>
              <a:gd name="connsiteY426" fmla="*/ 1438142 h 2380521"/>
              <a:gd name="connsiteX427" fmla="*/ 6796696 w 8023328"/>
              <a:gd name="connsiteY427" fmla="*/ 1452931 h 2380521"/>
              <a:gd name="connsiteX428" fmla="*/ 6782840 w 8023328"/>
              <a:gd name="connsiteY428" fmla="*/ 1438142 h 2380521"/>
              <a:gd name="connsiteX429" fmla="*/ 6796696 w 8023328"/>
              <a:gd name="connsiteY429" fmla="*/ 1423353 h 2380521"/>
              <a:gd name="connsiteX430" fmla="*/ 155518 w 8023328"/>
              <a:gd name="connsiteY430" fmla="*/ 1355896 h 2380521"/>
              <a:gd name="connsiteX431" fmla="*/ 167916 w 8023328"/>
              <a:gd name="connsiteY431" fmla="*/ 1368293 h 2380521"/>
              <a:gd name="connsiteX432" fmla="*/ 155518 w 8023328"/>
              <a:gd name="connsiteY432" fmla="*/ 1382149 h 2380521"/>
              <a:gd name="connsiteX433" fmla="*/ 141662 w 8023328"/>
              <a:gd name="connsiteY433" fmla="*/ 1368293 h 2380521"/>
              <a:gd name="connsiteX434" fmla="*/ 155518 w 8023328"/>
              <a:gd name="connsiteY434" fmla="*/ 1355896 h 2380521"/>
              <a:gd name="connsiteX435" fmla="*/ 83230 w 8023328"/>
              <a:gd name="connsiteY435" fmla="*/ 1355896 h 2380521"/>
              <a:gd name="connsiteX436" fmla="*/ 97086 w 8023328"/>
              <a:gd name="connsiteY436" fmla="*/ 1368293 h 2380521"/>
              <a:gd name="connsiteX437" fmla="*/ 83230 w 8023328"/>
              <a:gd name="connsiteY437" fmla="*/ 1382149 h 2380521"/>
              <a:gd name="connsiteX438" fmla="*/ 70832 w 8023328"/>
              <a:gd name="connsiteY438" fmla="*/ 1368293 h 2380521"/>
              <a:gd name="connsiteX439" fmla="*/ 83230 w 8023328"/>
              <a:gd name="connsiteY439" fmla="*/ 1355896 h 2380521"/>
              <a:gd name="connsiteX440" fmla="*/ 11994 w 8023328"/>
              <a:gd name="connsiteY440" fmla="*/ 1355896 h 2380521"/>
              <a:gd name="connsiteX441" fmla="*/ 26235 w 8023328"/>
              <a:gd name="connsiteY441" fmla="*/ 1368293 h 2380521"/>
              <a:gd name="connsiteX442" fmla="*/ 11994 w 8023328"/>
              <a:gd name="connsiteY442" fmla="*/ 1382149 h 2380521"/>
              <a:gd name="connsiteX443" fmla="*/ 2 w 8023328"/>
              <a:gd name="connsiteY443" fmla="*/ 1368293 h 2380521"/>
              <a:gd name="connsiteX444" fmla="*/ 11994 w 8023328"/>
              <a:gd name="connsiteY444" fmla="*/ 1355896 h 2380521"/>
              <a:gd name="connsiteX445" fmla="*/ 7294422 w 8023328"/>
              <a:gd name="connsiteY445" fmla="*/ 1352524 h 2380521"/>
              <a:gd name="connsiteX446" fmla="*/ 7308278 w 8023328"/>
              <a:gd name="connsiteY446" fmla="*/ 1367109 h 2380521"/>
              <a:gd name="connsiteX447" fmla="*/ 7294422 w 8023328"/>
              <a:gd name="connsiteY447" fmla="*/ 1378777 h 2380521"/>
              <a:gd name="connsiteX448" fmla="*/ 7282025 w 8023328"/>
              <a:gd name="connsiteY448" fmla="*/ 1367109 h 2380521"/>
              <a:gd name="connsiteX449" fmla="*/ 7294422 w 8023328"/>
              <a:gd name="connsiteY449" fmla="*/ 1352524 h 2380521"/>
              <a:gd name="connsiteX450" fmla="*/ 7223591 w 8023328"/>
              <a:gd name="connsiteY450" fmla="*/ 1352524 h 2380521"/>
              <a:gd name="connsiteX451" fmla="*/ 7237447 w 8023328"/>
              <a:gd name="connsiteY451" fmla="*/ 1367109 h 2380521"/>
              <a:gd name="connsiteX452" fmla="*/ 7223591 w 8023328"/>
              <a:gd name="connsiteY452" fmla="*/ 1378777 h 2380521"/>
              <a:gd name="connsiteX453" fmla="*/ 7211194 w 8023328"/>
              <a:gd name="connsiteY453" fmla="*/ 1367109 h 2380521"/>
              <a:gd name="connsiteX454" fmla="*/ 7223591 w 8023328"/>
              <a:gd name="connsiteY454" fmla="*/ 1352524 h 2380521"/>
              <a:gd name="connsiteX455" fmla="*/ 7155152 w 8023328"/>
              <a:gd name="connsiteY455" fmla="*/ 1352524 h 2380521"/>
              <a:gd name="connsiteX456" fmla="*/ 7169940 w 8023328"/>
              <a:gd name="connsiteY456" fmla="*/ 1367109 h 2380521"/>
              <a:gd name="connsiteX457" fmla="*/ 7155152 w 8023328"/>
              <a:gd name="connsiteY457" fmla="*/ 1378777 h 2380521"/>
              <a:gd name="connsiteX458" fmla="*/ 7140364 w 8023328"/>
              <a:gd name="connsiteY458" fmla="*/ 1367109 h 2380521"/>
              <a:gd name="connsiteX459" fmla="*/ 7155152 w 8023328"/>
              <a:gd name="connsiteY459" fmla="*/ 1352524 h 2380521"/>
              <a:gd name="connsiteX460" fmla="*/ 7084322 w 8023328"/>
              <a:gd name="connsiteY460" fmla="*/ 1352524 h 2380521"/>
              <a:gd name="connsiteX461" fmla="*/ 7099111 w 8023328"/>
              <a:gd name="connsiteY461" fmla="*/ 1367109 h 2380521"/>
              <a:gd name="connsiteX462" fmla="*/ 7084322 w 8023328"/>
              <a:gd name="connsiteY462" fmla="*/ 1378777 h 2380521"/>
              <a:gd name="connsiteX463" fmla="*/ 7069533 w 8023328"/>
              <a:gd name="connsiteY463" fmla="*/ 1367109 h 2380521"/>
              <a:gd name="connsiteX464" fmla="*/ 7084322 w 8023328"/>
              <a:gd name="connsiteY464" fmla="*/ 1352524 h 2380521"/>
              <a:gd name="connsiteX465" fmla="*/ 7013492 w 8023328"/>
              <a:gd name="connsiteY465" fmla="*/ 1352524 h 2380521"/>
              <a:gd name="connsiteX466" fmla="*/ 7028280 w 8023328"/>
              <a:gd name="connsiteY466" fmla="*/ 1367109 h 2380521"/>
              <a:gd name="connsiteX467" fmla="*/ 7013492 w 8023328"/>
              <a:gd name="connsiteY467" fmla="*/ 1378777 h 2380521"/>
              <a:gd name="connsiteX468" fmla="*/ 6998704 w 8023328"/>
              <a:gd name="connsiteY468" fmla="*/ 1367109 h 2380521"/>
              <a:gd name="connsiteX469" fmla="*/ 7013492 w 8023328"/>
              <a:gd name="connsiteY469" fmla="*/ 1352524 h 2380521"/>
              <a:gd name="connsiteX470" fmla="*/ 6939085 w 8023328"/>
              <a:gd name="connsiteY470" fmla="*/ 1352524 h 2380521"/>
              <a:gd name="connsiteX471" fmla="*/ 6950753 w 8023328"/>
              <a:gd name="connsiteY471" fmla="*/ 1367701 h 2380521"/>
              <a:gd name="connsiteX472" fmla="*/ 6939085 w 8023328"/>
              <a:gd name="connsiteY472" fmla="*/ 1382120 h 2380521"/>
              <a:gd name="connsiteX473" fmla="*/ 6924500 w 8023328"/>
              <a:gd name="connsiteY473" fmla="*/ 1367701 h 2380521"/>
              <a:gd name="connsiteX474" fmla="*/ 6939085 w 8023328"/>
              <a:gd name="connsiteY474" fmla="*/ 1352524 h 2380521"/>
              <a:gd name="connsiteX475" fmla="*/ 6867525 w 8023328"/>
              <a:gd name="connsiteY475" fmla="*/ 1352524 h 2380521"/>
              <a:gd name="connsiteX476" fmla="*/ 6879922 w 8023328"/>
              <a:gd name="connsiteY476" fmla="*/ 1367701 h 2380521"/>
              <a:gd name="connsiteX477" fmla="*/ 6867525 w 8023328"/>
              <a:gd name="connsiteY477" fmla="*/ 1382120 h 2380521"/>
              <a:gd name="connsiteX478" fmla="*/ 6853669 w 8023328"/>
              <a:gd name="connsiteY478" fmla="*/ 1367701 h 2380521"/>
              <a:gd name="connsiteX479" fmla="*/ 6867525 w 8023328"/>
              <a:gd name="connsiteY479" fmla="*/ 1352524 h 2380521"/>
              <a:gd name="connsiteX480" fmla="*/ 6796696 w 8023328"/>
              <a:gd name="connsiteY480" fmla="*/ 1352524 h 2380521"/>
              <a:gd name="connsiteX481" fmla="*/ 6809093 w 8023328"/>
              <a:gd name="connsiteY481" fmla="*/ 1367701 h 2380521"/>
              <a:gd name="connsiteX482" fmla="*/ 6796696 w 8023328"/>
              <a:gd name="connsiteY482" fmla="*/ 1382120 h 2380521"/>
              <a:gd name="connsiteX483" fmla="*/ 6782840 w 8023328"/>
              <a:gd name="connsiteY483" fmla="*/ 1367701 h 2380521"/>
              <a:gd name="connsiteX484" fmla="*/ 6796696 w 8023328"/>
              <a:gd name="connsiteY484" fmla="*/ 1352524 h 2380521"/>
              <a:gd name="connsiteX485" fmla="*/ 6724405 w 8023328"/>
              <a:gd name="connsiteY485" fmla="*/ 1352524 h 2380521"/>
              <a:gd name="connsiteX486" fmla="*/ 6738261 w 8023328"/>
              <a:gd name="connsiteY486" fmla="*/ 1367701 h 2380521"/>
              <a:gd name="connsiteX487" fmla="*/ 6724405 w 8023328"/>
              <a:gd name="connsiteY487" fmla="*/ 1382120 h 2380521"/>
              <a:gd name="connsiteX488" fmla="*/ 6712008 w 8023328"/>
              <a:gd name="connsiteY488" fmla="*/ 1367701 h 2380521"/>
              <a:gd name="connsiteX489" fmla="*/ 6724405 w 8023328"/>
              <a:gd name="connsiteY489" fmla="*/ 1352524 h 2380521"/>
              <a:gd name="connsiteX490" fmla="*/ 6653576 w 8023328"/>
              <a:gd name="connsiteY490" fmla="*/ 1352524 h 2380521"/>
              <a:gd name="connsiteX491" fmla="*/ 6667432 w 8023328"/>
              <a:gd name="connsiteY491" fmla="*/ 1367701 h 2380521"/>
              <a:gd name="connsiteX492" fmla="*/ 6653576 w 8023328"/>
              <a:gd name="connsiteY492" fmla="*/ 1382120 h 2380521"/>
              <a:gd name="connsiteX493" fmla="*/ 6641179 w 8023328"/>
              <a:gd name="connsiteY493" fmla="*/ 1367701 h 2380521"/>
              <a:gd name="connsiteX494" fmla="*/ 6653576 w 8023328"/>
              <a:gd name="connsiteY494" fmla="*/ 1352524 h 2380521"/>
              <a:gd name="connsiteX495" fmla="*/ 7223591 w 8023328"/>
              <a:gd name="connsiteY495" fmla="*/ 1281693 h 2380521"/>
              <a:gd name="connsiteX496" fmla="*/ 7237447 w 8023328"/>
              <a:gd name="connsiteY496" fmla="*/ 1295549 h 2380521"/>
              <a:gd name="connsiteX497" fmla="*/ 7223591 w 8023328"/>
              <a:gd name="connsiteY497" fmla="*/ 1307946 h 2380521"/>
              <a:gd name="connsiteX498" fmla="*/ 7211194 w 8023328"/>
              <a:gd name="connsiteY498" fmla="*/ 1295549 h 2380521"/>
              <a:gd name="connsiteX499" fmla="*/ 7223591 w 8023328"/>
              <a:gd name="connsiteY499" fmla="*/ 1281693 h 2380521"/>
              <a:gd name="connsiteX500" fmla="*/ 7155152 w 8023328"/>
              <a:gd name="connsiteY500" fmla="*/ 1281693 h 2380521"/>
              <a:gd name="connsiteX501" fmla="*/ 7169940 w 8023328"/>
              <a:gd name="connsiteY501" fmla="*/ 1295549 h 2380521"/>
              <a:gd name="connsiteX502" fmla="*/ 7155152 w 8023328"/>
              <a:gd name="connsiteY502" fmla="*/ 1307946 h 2380521"/>
              <a:gd name="connsiteX503" fmla="*/ 7140364 w 8023328"/>
              <a:gd name="connsiteY503" fmla="*/ 1295549 h 2380521"/>
              <a:gd name="connsiteX504" fmla="*/ 7155152 w 8023328"/>
              <a:gd name="connsiteY504" fmla="*/ 1281693 h 2380521"/>
              <a:gd name="connsiteX505" fmla="*/ 7084322 w 8023328"/>
              <a:gd name="connsiteY505" fmla="*/ 1281693 h 2380521"/>
              <a:gd name="connsiteX506" fmla="*/ 7099111 w 8023328"/>
              <a:gd name="connsiteY506" fmla="*/ 1295549 h 2380521"/>
              <a:gd name="connsiteX507" fmla="*/ 7084322 w 8023328"/>
              <a:gd name="connsiteY507" fmla="*/ 1307946 h 2380521"/>
              <a:gd name="connsiteX508" fmla="*/ 7069533 w 8023328"/>
              <a:gd name="connsiteY508" fmla="*/ 1295549 h 2380521"/>
              <a:gd name="connsiteX509" fmla="*/ 7084322 w 8023328"/>
              <a:gd name="connsiteY509" fmla="*/ 1281693 h 2380521"/>
              <a:gd name="connsiteX510" fmla="*/ 7013492 w 8023328"/>
              <a:gd name="connsiteY510" fmla="*/ 1281693 h 2380521"/>
              <a:gd name="connsiteX511" fmla="*/ 7028280 w 8023328"/>
              <a:gd name="connsiteY511" fmla="*/ 1295549 h 2380521"/>
              <a:gd name="connsiteX512" fmla="*/ 7013492 w 8023328"/>
              <a:gd name="connsiteY512" fmla="*/ 1307946 h 2380521"/>
              <a:gd name="connsiteX513" fmla="*/ 6998704 w 8023328"/>
              <a:gd name="connsiteY513" fmla="*/ 1295549 h 2380521"/>
              <a:gd name="connsiteX514" fmla="*/ 7013492 w 8023328"/>
              <a:gd name="connsiteY514" fmla="*/ 1281693 h 2380521"/>
              <a:gd name="connsiteX515" fmla="*/ 6939085 w 8023328"/>
              <a:gd name="connsiteY515" fmla="*/ 1281693 h 2380521"/>
              <a:gd name="connsiteX516" fmla="*/ 6950753 w 8023328"/>
              <a:gd name="connsiteY516" fmla="*/ 1295549 h 2380521"/>
              <a:gd name="connsiteX517" fmla="*/ 6939085 w 8023328"/>
              <a:gd name="connsiteY517" fmla="*/ 1307946 h 2380521"/>
              <a:gd name="connsiteX518" fmla="*/ 6924500 w 8023328"/>
              <a:gd name="connsiteY518" fmla="*/ 1295549 h 2380521"/>
              <a:gd name="connsiteX519" fmla="*/ 6939085 w 8023328"/>
              <a:gd name="connsiteY519" fmla="*/ 1281693 h 2380521"/>
              <a:gd name="connsiteX520" fmla="*/ 6867525 w 8023328"/>
              <a:gd name="connsiteY520" fmla="*/ 1281693 h 2380521"/>
              <a:gd name="connsiteX521" fmla="*/ 6879922 w 8023328"/>
              <a:gd name="connsiteY521" fmla="*/ 1295549 h 2380521"/>
              <a:gd name="connsiteX522" fmla="*/ 6867525 w 8023328"/>
              <a:gd name="connsiteY522" fmla="*/ 1307946 h 2380521"/>
              <a:gd name="connsiteX523" fmla="*/ 6853669 w 8023328"/>
              <a:gd name="connsiteY523" fmla="*/ 1295549 h 2380521"/>
              <a:gd name="connsiteX524" fmla="*/ 6867525 w 8023328"/>
              <a:gd name="connsiteY524" fmla="*/ 1281693 h 2380521"/>
              <a:gd name="connsiteX525" fmla="*/ 6796696 w 8023328"/>
              <a:gd name="connsiteY525" fmla="*/ 1281693 h 2380521"/>
              <a:gd name="connsiteX526" fmla="*/ 6809093 w 8023328"/>
              <a:gd name="connsiteY526" fmla="*/ 1295549 h 2380521"/>
              <a:gd name="connsiteX527" fmla="*/ 6796696 w 8023328"/>
              <a:gd name="connsiteY527" fmla="*/ 1307946 h 2380521"/>
              <a:gd name="connsiteX528" fmla="*/ 6782840 w 8023328"/>
              <a:gd name="connsiteY528" fmla="*/ 1295549 h 2380521"/>
              <a:gd name="connsiteX529" fmla="*/ 6796696 w 8023328"/>
              <a:gd name="connsiteY529" fmla="*/ 1281693 h 2380521"/>
              <a:gd name="connsiteX530" fmla="*/ 6724405 w 8023328"/>
              <a:gd name="connsiteY530" fmla="*/ 1281693 h 2380521"/>
              <a:gd name="connsiteX531" fmla="*/ 6738261 w 8023328"/>
              <a:gd name="connsiteY531" fmla="*/ 1295549 h 2380521"/>
              <a:gd name="connsiteX532" fmla="*/ 6724405 w 8023328"/>
              <a:gd name="connsiteY532" fmla="*/ 1307946 h 2380521"/>
              <a:gd name="connsiteX533" fmla="*/ 6712008 w 8023328"/>
              <a:gd name="connsiteY533" fmla="*/ 1295549 h 2380521"/>
              <a:gd name="connsiteX534" fmla="*/ 6724405 w 8023328"/>
              <a:gd name="connsiteY534" fmla="*/ 1281693 h 2380521"/>
              <a:gd name="connsiteX535" fmla="*/ 6653576 w 8023328"/>
              <a:gd name="connsiteY535" fmla="*/ 1281693 h 2380521"/>
              <a:gd name="connsiteX536" fmla="*/ 6667432 w 8023328"/>
              <a:gd name="connsiteY536" fmla="*/ 1295549 h 2380521"/>
              <a:gd name="connsiteX537" fmla="*/ 6653576 w 8023328"/>
              <a:gd name="connsiteY537" fmla="*/ 1307946 h 2380521"/>
              <a:gd name="connsiteX538" fmla="*/ 6641179 w 8023328"/>
              <a:gd name="connsiteY538" fmla="*/ 1295549 h 2380521"/>
              <a:gd name="connsiteX539" fmla="*/ 6653576 w 8023328"/>
              <a:gd name="connsiteY539" fmla="*/ 1281693 h 2380521"/>
              <a:gd name="connsiteX540" fmla="*/ 6582745 w 8023328"/>
              <a:gd name="connsiteY540" fmla="*/ 1281693 h 2380521"/>
              <a:gd name="connsiteX541" fmla="*/ 6596601 w 8023328"/>
              <a:gd name="connsiteY541" fmla="*/ 1295549 h 2380521"/>
              <a:gd name="connsiteX542" fmla="*/ 6582745 w 8023328"/>
              <a:gd name="connsiteY542" fmla="*/ 1307946 h 2380521"/>
              <a:gd name="connsiteX543" fmla="*/ 6570348 w 8023328"/>
              <a:gd name="connsiteY543" fmla="*/ 1295549 h 2380521"/>
              <a:gd name="connsiteX544" fmla="*/ 6582745 w 8023328"/>
              <a:gd name="connsiteY544" fmla="*/ 1281693 h 2380521"/>
              <a:gd name="connsiteX545" fmla="*/ 6510933 w 8023328"/>
              <a:gd name="connsiteY545" fmla="*/ 1281693 h 2380521"/>
              <a:gd name="connsiteX546" fmla="*/ 6525722 w 8023328"/>
              <a:gd name="connsiteY546" fmla="*/ 1295549 h 2380521"/>
              <a:gd name="connsiteX547" fmla="*/ 6510933 w 8023328"/>
              <a:gd name="connsiteY547" fmla="*/ 1307946 h 2380521"/>
              <a:gd name="connsiteX548" fmla="*/ 6496144 w 8023328"/>
              <a:gd name="connsiteY548" fmla="*/ 1295549 h 2380521"/>
              <a:gd name="connsiteX549" fmla="*/ 6510933 w 8023328"/>
              <a:gd name="connsiteY549" fmla="*/ 1281693 h 2380521"/>
              <a:gd name="connsiteX550" fmla="*/ 6440492 w 8023328"/>
              <a:gd name="connsiteY550" fmla="*/ 1281693 h 2380521"/>
              <a:gd name="connsiteX551" fmla="*/ 6454911 w 8023328"/>
              <a:gd name="connsiteY551" fmla="*/ 1295549 h 2380521"/>
              <a:gd name="connsiteX552" fmla="*/ 6440492 w 8023328"/>
              <a:gd name="connsiteY552" fmla="*/ 1307946 h 2380521"/>
              <a:gd name="connsiteX553" fmla="*/ 6425315 w 8023328"/>
              <a:gd name="connsiteY553" fmla="*/ 1295549 h 2380521"/>
              <a:gd name="connsiteX554" fmla="*/ 6440492 w 8023328"/>
              <a:gd name="connsiteY554" fmla="*/ 1281693 h 2380521"/>
              <a:gd name="connsiteX555" fmla="*/ 6369273 w 8023328"/>
              <a:gd name="connsiteY555" fmla="*/ 1281693 h 2380521"/>
              <a:gd name="connsiteX556" fmla="*/ 6384062 w 8023328"/>
              <a:gd name="connsiteY556" fmla="*/ 1296482 h 2380521"/>
              <a:gd name="connsiteX557" fmla="*/ 6369273 w 8023328"/>
              <a:gd name="connsiteY557" fmla="*/ 1311271 h 2380521"/>
              <a:gd name="connsiteX558" fmla="*/ 6354484 w 8023328"/>
              <a:gd name="connsiteY558" fmla="*/ 1296482 h 2380521"/>
              <a:gd name="connsiteX559" fmla="*/ 6369273 w 8023328"/>
              <a:gd name="connsiteY559" fmla="*/ 1281693 h 2380521"/>
              <a:gd name="connsiteX560" fmla="*/ 5799257 w 8023328"/>
              <a:gd name="connsiteY560" fmla="*/ 1281693 h 2380521"/>
              <a:gd name="connsiteX561" fmla="*/ 5814045 w 8023328"/>
              <a:gd name="connsiteY561" fmla="*/ 1296482 h 2380521"/>
              <a:gd name="connsiteX562" fmla="*/ 5799257 w 8023328"/>
              <a:gd name="connsiteY562" fmla="*/ 1311271 h 2380521"/>
              <a:gd name="connsiteX563" fmla="*/ 5784469 w 8023328"/>
              <a:gd name="connsiteY563" fmla="*/ 1296482 h 2380521"/>
              <a:gd name="connsiteX564" fmla="*/ 5799257 w 8023328"/>
              <a:gd name="connsiteY564" fmla="*/ 1281693 h 2380521"/>
              <a:gd name="connsiteX565" fmla="*/ 5724122 w 8023328"/>
              <a:gd name="connsiteY565" fmla="*/ 1281693 h 2380521"/>
              <a:gd name="connsiteX566" fmla="*/ 5736519 w 8023328"/>
              <a:gd name="connsiteY566" fmla="*/ 1296482 h 2380521"/>
              <a:gd name="connsiteX567" fmla="*/ 5724122 w 8023328"/>
              <a:gd name="connsiteY567" fmla="*/ 1311271 h 2380521"/>
              <a:gd name="connsiteX568" fmla="*/ 5710266 w 8023328"/>
              <a:gd name="connsiteY568" fmla="*/ 1296482 h 2380521"/>
              <a:gd name="connsiteX569" fmla="*/ 5724122 w 8023328"/>
              <a:gd name="connsiteY569" fmla="*/ 1281693 h 2380521"/>
              <a:gd name="connsiteX570" fmla="*/ 5653291 w 8023328"/>
              <a:gd name="connsiteY570" fmla="*/ 1281693 h 2380521"/>
              <a:gd name="connsiteX571" fmla="*/ 5665688 w 8023328"/>
              <a:gd name="connsiteY571" fmla="*/ 1296482 h 2380521"/>
              <a:gd name="connsiteX572" fmla="*/ 5653291 w 8023328"/>
              <a:gd name="connsiteY572" fmla="*/ 1311271 h 2380521"/>
              <a:gd name="connsiteX573" fmla="*/ 5639435 w 8023328"/>
              <a:gd name="connsiteY573" fmla="*/ 1296482 h 2380521"/>
              <a:gd name="connsiteX574" fmla="*/ 5653291 w 8023328"/>
              <a:gd name="connsiteY574" fmla="*/ 1281693 h 2380521"/>
              <a:gd name="connsiteX575" fmla="*/ 5582461 w 8023328"/>
              <a:gd name="connsiteY575" fmla="*/ 1281693 h 2380521"/>
              <a:gd name="connsiteX576" fmla="*/ 5594858 w 8023328"/>
              <a:gd name="connsiteY576" fmla="*/ 1296482 h 2380521"/>
              <a:gd name="connsiteX577" fmla="*/ 5582461 w 8023328"/>
              <a:gd name="connsiteY577" fmla="*/ 1311271 h 2380521"/>
              <a:gd name="connsiteX578" fmla="*/ 5568605 w 8023328"/>
              <a:gd name="connsiteY578" fmla="*/ 1296482 h 2380521"/>
              <a:gd name="connsiteX579" fmla="*/ 5582461 w 8023328"/>
              <a:gd name="connsiteY579" fmla="*/ 1281693 h 2380521"/>
              <a:gd name="connsiteX580" fmla="*/ 5510171 w 8023328"/>
              <a:gd name="connsiteY580" fmla="*/ 1281693 h 2380521"/>
              <a:gd name="connsiteX581" fmla="*/ 5524027 w 8023328"/>
              <a:gd name="connsiteY581" fmla="*/ 1296482 h 2380521"/>
              <a:gd name="connsiteX582" fmla="*/ 5510171 w 8023328"/>
              <a:gd name="connsiteY582" fmla="*/ 1311271 h 2380521"/>
              <a:gd name="connsiteX583" fmla="*/ 5497774 w 8023328"/>
              <a:gd name="connsiteY583" fmla="*/ 1296482 h 2380521"/>
              <a:gd name="connsiteX584" fmla="*/ 5510171 w 8023328"/>
              <a:gd name="connsiteY584" fmla="*/ 1281693 h 2380521"/>
              <a:gd name="connsiteX585" fmla="*/ 5438937 w 8023328"/>
              <a:gd name="connsiteY585" fmla="*/ 1281693 h 2380521"/>
              <a:gd name="connsiteX586" fmla="*/ 5453178 w 8023328"/>
              <a:gd name="connsiteY586" fmla="*/ 1296482 h 2380521"/>
              <a:gd name="connsiteX587" fmla="*/ 5438937 w 8023328"/>
              <a:gd name="connsiteY587" fmla="*/ 1311271 h 2380521"/>
              <a:gd name="connsiteX588" fmla="*/ 5426945 w 8023328"/>
              <a:gd name="connsiteY588" fmla="*/ 1296482 h 2380521"/>
              <a:gd name="connsiteX589" fmla="*/ 5438937 w 8023328"/>
              <a:gd name="connsiteY589" fmla="*/ 1281693 h 2380521"/>
              <a:gd name="connsiteX590" fmla="*/ 5368510 w 8023328"/>
              <a:gd name="connsiteY590" fmla="*/ 1281693 h 2380521"/>
              <a:gd name="connsiteX591" fmla="*/ 5382366 w 8023328"/>
              <a:gd name="connsiteY591" fmla="*/ 1296482 h 2380521"/>
              <a:gd name="connsiteX592" fmla="*/ 5368510 w 8023328"/>
              <a:gd name="connsiteY592" fmla="*/ 1311271 h 2380521"/>
              <a:gd name="connsiteX593" fmla="*/ 5356113 w 8023328"/>
              <a:gd name="connsiteY593" fmla="*/ 1296482 h 2380521"/>
              <a:gd name="connsiteX594" fmla="*/ 5368510 w 8023328"/>
              <a:gd name="connsiteY594" fmla="*/ 1281693 h 2380521"/>
              <a:gd name="connsiteX595" fmla="*/ 5296699 w 8023328"/>
              <a:gd name="connsiteY595" fmla="*/ 1281693 h 2380521"/>
              <a:gd name="connsiteX596" fmla="*/ 5311488 w 8023328"/>
              <a:gd name="connsiteY596" fmla="*/ 1296482 h 2380521"/>
              <a:gd name="connsiteX597" fmla="*/ 5296699 w 8023328"/>
              <a:gd name="connsiteY597" fmla="*/ 1311271 h 2380521"/>
              <a:gd name="connsiteX598" fmla="*/ 5281910 w 8023328"/>
              <a:gd name="connsiteY598" fmla="*/ 1296482 h 2380521"/>
              <a:gd name="connsiteX599" fmla="*/ 5296699 w 8023328"/>
              <a:gd name="connsiteY599" fmla="*/ 1281693 h 2380521"/>
              <a:gd name="connsiteX600" fmla="*/ 5225869 w 8023328"/>
              <a:gd name="connsiteY600" fmla="*/ 1281693 h 2380521"/>
              <a:gd name="connsiteX601" fmla="*/ 5240657 w 8023328"/>
              <a:gd name="connsiteY601" fmla="*/ 1296482 h 2380521"/>
              <a:gd name="connsiteX602" fmla="*/ 5225869 w 8023328"/>
              <a:gd name="connsiteY602" fmla="*/ 1311271 h 2380521"/>
              <a:gd name="connsiteX603" fmla="*/ 5211081 w 8023328"/>
              <a:gd name="connsiteY603" fmla="*/ 1296482 h 2380521"/>
              <a:gd name="connsiteX604" fmla="*/ 5225869 w 8023328"/>
              <a:gd name="connsiteY604" fmla="*/ 1281693 h 2380521"/>
              <a:gd name="connsiteX605" fmla="*/ 5154105 w 8023328"/>
              <a:gd name="connsiteY605" fmla="*/ 1281693 h 2380521"/>
              <a:gd name="connsiteX606" fmla="*/ 5166502 w 8023328"/>
              <a:gd name="connsiteY606" fmla="*/ 1296482 h 2380521"/>
              <a:gd name="connsiteX607" fmla="*/ 5154105 w 8023328"/>
              <a:gd name="connsiteY607" fmla="*/ 1311271 h 2380521"/>
              <a:gd name="connsiteX608" fmla="*/ 5140249 w 8023328"/>
              <a:gd name="connsiteY608" fmla="*/ 1296482 h 2380521"/>
              <a:gd name="connsiteX609" fmla="*/ 5154105 w 8023328"/>
              <a:gd name="connsiteY609" fmla="*/ 1281693 h 2380521"/>
              <a:gd name="connsiteX610" fmla="*/ 5083276 w 8023328"/>
              <a:gd name="connsiteY610" fmla="*/ 1281693 h 2380521"/>
              <a:gd name="connsiteX611" fmla="*/ 5095673 w 8023328"/>
              <a:gd name="connsiteY611" fmla="*/ 1296482 h 2380521"/>
              <a:gd name="connsiteX612" fmla="*/ 5083276 w 8023328"/>
              <a:gd name="connsiteY612" fmla="*/ 1311271 h 2380521"/>
              <a:gd name="connsiteX613" fmla="*/ 5069420 w 8023328"/>
              <a:gd name="connsiteY613" fmla="*/ 1296482 h 2380521"/>
              <a:gd name="connsiteX614" fmla="*/ 5083276 w 8023328"/>
              <a:gd name="connsiteY614" fmla="*/ 1281693 h 2380521"/>
              <a:gd name="connsiteX615" fmla="*/ 5012445 w 8023328"/>
              <a:gd name="connsiteY615" fmla="*/ 1281693 h 2380521"/>
              <a:gd name="connsiteX616" fmla="*/ 5024842 w 8023328"/>
              <a:gd name="connsiteY616" fmla="*/ 1296482 h 2380521"/>
              <a:gd name="connsiteX617" fmla="*/ 5012445 w 8023328"/>
              <a:gd name="connsiteY617" fmla="*/ 1311271 h 2380521"/>
              <a:gd name="connsiteX618" fmla="*/ 4998589 w 8023328"/>
              <a:gd name="connsiteY618" fmla="*/ 1296482 h 2380521"/>
              <a:gd name="connsiteX619" fmla="*/ 5012445 w 8023328"/>
              <a:gd name="connsiteY619" fmla="*/ 1281693 h 2380521"/>
              <a:gd name="connsiteX620" fmla="*/ 4940157 w 8023328"/>
              <a:gd name="connsiteY620" fmla="*/ 1281693 h 2380521"/>
              <a:gd name="connsiteX621" fmla="*/ 4954013 w 8023328"/>
              <a:gd name="connsiteY621" fmla="*/ 1296482 h 2380521"/>
              <a:gd name="connsiteX622" fmla="*/ 4940157 w 8023328"/>
              <a:gd name="connsiteY622" fmla="*/ 1311271 h 2380521"/>
              <a:gd name="connsiteX623" fmla="*/ 4927760 w 8023328"/>
              <a:gd name="connsiteY623" fmla="*/ 1296482 h 2380521"/>
              <a:gd name="connsiteX624" fmla="*/ 4940157 w 8023328"/>
              <a:gd name="connsiteY624" fmla="*/ 1281693 h 2380521"/>
              <a:gd name="connsiteX625" fmla="*/ 4865953 w 8023328"/>
              <a:gd name="connsiteY625" fmla="*/ 1281693 h 2380521"/>
              <a:gd name="connsiteX626" fmla="*/ 4879809 w 8023328"/>
              <a:gd name="connsiteY626" fmla="*/ 1296482 h 2380521"/>
              <a:gd name="connsiteX627" fmla="*/ 4865953 w 8023328"/>
              <a:gd name="connsiteY627" fmla="*/ 1311271 h 2380521"/>
              <a:gd name="connsiteX628" fmla="*/ 4853556 w 8023328"/>
              <a:gd name="connsiteY628" fmla="*/ 1296482 h 2380521"/>
              <a:gd name="connsiteX629" fmla="*/ 4865953 w 8023328"/>
              <a:gd name="connsiteY629" fmla="*/ 1281693 h 2380521"/>
              <a:gd name="connsiteX630" fmla="*/ 4795122 w 8023328"/>
              <a:gd name="connsiteY630" fmla="*/ 1281693 h 2380521"/>
              <a:gd name="connsiteX631" fmla="*/ 4808978 w 8023328"/>
              <a:gd name="connsiteY631" fmla="*/ 1296482 h 2380521"/>
              <a:gd name="connsiteX632" fmla="*/ 4795122 w 8023328"/>
              <a:gd name="connsiteY632" fmla="*/ 1311271 h 2380521"/>
              <a:gd name="connsiteX633" fmla="*/ 4782725 w 8023328"/>
              <a:gd name="connsiteY633" fmla="*/ 1296482 h 2380521"/>
              <a:gd name="connsiteX634" fmla="*/ 4795122 w 8023328"/>
              <a:gd name="connsiteY634" fmla="*/ 1281693 h 2380521"/>
              <a:gd name="connsiteX635" fmla="*/ 4726684 w 8023328"/>
              <a:gd name="connsiteY635" fmla="*/ 1281693 h 2380521"/>
              <a:gd name="connsiteX636" fmla="*/ 4741472 w 8023328"/>
              <a:gd name="connsiteY636" fmla="*/ 1296482 h 2380521"/>
              <a:gd name="connsiteX637" fmla="*/ 4726684 w 8023328"/>
              <a:gd name="connsiteY637" fmla="*/ 1311271 h 2380521"/>
              <a:gd name="connsiteX638" fmla="*/ 4711896 w 8023328"/>
              <a:gd name="connsiteY638" fmla="*/ 1296482 h 2380521"/>
              <a:gd name="connsiteX639" fmla="*/ 4726684 w 8023328"/>
              <a:gd name="connsiteY639" fmla="*/ 1281693 h 2380521"/>
              <a:gd name="connsiteX640" fmla="*/ 4655853 w 8023328"/>
              <a:gd name="connsiteY640" fmla="*/ 1281693 h 2380521"/>
              <a:gd name="connsiteX641" fmla="*/ 4670642 w 8023328"/>
              <a:gd name="connsiteY641" fmla="*/ 1294090 h 2380521"/>
              <a:gd name="connsiteX642" fmla="*/ 4655853 w 8023328"/>
              <a:gd name="connsiteY642" fmla="*/ 1307946 h 2380521"/>
              <a:gd name="connsiteX643" fmla="*/ 4641064 w 8023328"/>
              <a:gd name="connsiteY643" fmla="*/ 1294090 h 2380521"/>
              <a:gd name="connsiteX644" fmla="*/ 4655853 w 8023328"/>
              <a:gd name="connsiteY644" fmla="*/ 1281693 h 2380521"/>
              <a:gd name="connsiteX645" fmla="*/ 4585023 w 8023328"/>
              <a:gd name="connsiteY645" fmla="*/ 1281693 h 2380521"/>
              <a:gd name="connsiteX646" fmla="*/ 4599811 w 8023328"/>
              <a:gd name="connsiteY646" fmla="*/ 1294090 h 2380521"/>
              <a:gd name="connsiteX647" fmla="*/ 4585023 w 8023328"/>
              <a:gd name="connsiteY647" fmla="*/ 1307946 h 2380521"/>
              <a:gd name="connsiteX648" fmla="*/ 4570235 w 8023328"/>
              <a:gd name="connsiteY648" fmla="*/ 1294090 h 2380521"/>
              <a:gd name="connsiteX649" fmla="*/ 4585023 w 8023328"/>
              <a:gd name="connsiteY649" fmla="*/ 1281693 h 2380521"/>
              <a:gd name="connsiteX650" fmla="*/ 226355 w 8023328"/>
              <a:gd name="connsiteY650" fmla="*/ 1281693 h 2380521"/>
              <a:gd name="connsiteX651" fmla="*/ 238753 w 8023328"/>
              <a:gd name="connsiteY651" fmla="*/ 1296871 h 2380521"/>
              <a:gd name="connsiteX652" fmla="*/ 226355 w 8023328"/>
              <a:gd name="connsiteY652" fmla="*/ 1311291 h 2380521"/>
              <a:gd name="connsiteX653" fmla="*/ 212499 w 8023328"/>
              <a:gd name="connsiteY653" fmla="*/ 1296871 h 2380521"/>
              <a:gd name="connsiteX654" fmla="*/ 226355 w 8023328"/>
              <a:gd name="connsiteY654" fmla="*/ 1281693 h 2380521"/>
              <a:gd name="connsiteX655" fmla="*/ 155522 w 8023328"/>
              <a:gd name="connsiteY655" fmla="*/ 1281693 h 2380521"/>
              <a:gd name="connsiteX656" fmla="*/ 167919 w 8023328"/>
              <a:gd name="connsiteY656" fmla="*/ 1296871 h 2380521"/>
              <a:gd name="connsiteX657" fmla="*/ 155522 w 8023328"/>
              <a:gd name="connsiteY657" fmla="*/ 1311291 h 2380521"/>
              <a:gd name="connsiteX658" fmla="*/ 141666 w 8023328"/>
              <a:gd name="connsiteY658" fmla="*/ 1296871 h 2380521"/>
              <a:gd name="connsiteX659" fmla="*/ 155522 w 8023328"/>
              <a:gd name="connsiteY659" fmla="*/ 1281693 h 2380521"/>
              <a:gd name="connsiteX660" fmla="*/ 83234 w 8023328"/>
              <a:gd name="connsiteY660" fmla="*/ 1281693 h 2380521"/>
              <a:gd name="connsiteX661" fmla="*/ 97090 w 8023328"/>
              <a:gd name="connsiteY661" fmla="*/ 1296871 h 2380521"/>
              <a:gd name="connsiteX662" fmla="*/ 83234 w 8023328"/>
              <a:gd name="connsiteY662" fmla="*/ 1311291 h 2380521"/>
              <a:gd name="connsiteX663" fmla="*/ 70836 w 8023328"/>
              <a:gd name="connsiteY663" fmla="*/ 1296871 h 2380521"/>
              <a:gd name="connsiteX664" fmla="*/ 83234 w 8023328"/>
              <a:gd name="connsiteY664" fmla="*/ 1281693 h 2380521"/>
              <a:gd name="connsiteX665" fmla="*/ 11998 w 8023328"/>
              <a:gd name="connsiteY665" fmla="*/ 1281693 h 2380521"/>
              <a:gd name="connsiteX666" fmla="*/ 26239 w 8023328"/>
              <a:gd name="connsiteY666" fmla="*/ 1296871 h 2380521"/>
              <a:gd name="connsiteX667" fmla="*/ 11998 w 8023328"/>
              <a:gd name="connsiteY667" fmla="*/ 1311291 h 2380521"/>
              <a:gd name="connsiteX668" fmla="*/ 5 w 8023328"/>
              <a:gd name="connsiteY668" fmla="*/ 1296871 h 2380521"/>
              <a:gd name="connsiteX669" fmla="*/ 11998 w 8023328"/>
              <a:gd name="connsiteY669" fmla="*/ 1281693 h 2380521"/>
              <a:gd name="connsiteX670" fmla="*/ 7084322 w 8023328"/>
              <a:gd name="connsiteY670" fmla="*/ 1210863 h 2380521"/>
              <a:gd name="connsiteX671" fmla="*/ 7099111 w 8023328"/>
              <a:gd name="connsiteY671" fmla="*/ 1224719 h 2380521"/>
              <a:gd name="connsiteX672" fmla="*/ 7084322 w 8023328"/>
              <a:gd name="connsiteY672" fmla="*/ 1237116 h 2380521"/>
              <a:gd name="connsiteX673" fmla="*/ 7069533 w 8023328"/>
              <a:gd name="connsiteY673" fmla="*/ 1224719 h 2380521"/>
              <a:gd name="connsiteX674" fmla="*/ 7084322 w 8023328"/>
              <a:gd name="connsiteY674" fmla="*/ 1210863 h 2380521"/>
              <a:gd name="connsiteX675" fmla="*/ 7013492 w 8023328"/>
              <a:gd name="connsiteY675" fmla="*/ 1210863 h 2380521"/>
              <a:gd name="connsiteX676" fmla="*/ 7028280 w 8023328"/>
              <a:gd name="connsiteY676" fmla="*/ 1224719 h 2380521"/>
              <a:gd name="connsiteX677" fmla="*/ 7013492 w 8023328"/>
              <a:gd name="connsiteY677" fmla="*/ 1237116 h 2380521"/>
              <a:gd name="connsiteX678" fmla="*/ 6998704 w 8023328"/>
              <a:gd name="connsiteY678" fmla="*/ 1224719 h 2380521"/>
              <a:gd name="connsiteX679" fmla="*/ 7013492 w 8023328"/>
              <a:gd name="connsiteY679" fmla="*/ 1210863 h 2380521"/>
              <a:gd name="connsiteX680" fmla="*/ 6939085 w 8023328"/>
              <a:gd name="connsiteY680" fmla="*/ 1210863 h 2380521"/>
              <a:gd name="connsiteX681" fmla="*/ 6950753 w 8023328"/>
              <a:gd name="connsiteY681" fmla="*/ 1224719 h 2380521"/>
              <a:gd name="connsiteX682" fmla="*/ 6939085 w 8023328"/>
              <a:gd name="connsiteY682" fmla="*/ 1237116 h 2380521"/>
              <a:gd name="connsiteX683" fmla="*/ 6924500 w 8023328"/>
              <a:gd name="connsiteY683" fmla="*/ 1224719 h 2380521"/>
              <a:gd name="connsiteX684" fmla="*/ 6939085 w 8023328"/>
              <a:gd name="connsiteY684" fmla="*/ 1210863 h 2380521"/>
              <a:gd name="connsiteX685" fmla="*/ 6867525 w 8023328"/>
              <a:gd name="connsiteY685" fmla="*/ 1210863 h 2380521"/>
              <a:gd name="connsiteX686" fmla="*/ 6879922 w 8023328"/>
              <a:gd name="connsiteY686" fmla="*/ 1224719 h 2380521"/>
              <a:gd name="connsiteX687" fmla="*/ 6867525 w 8023328"/>
              <a:gd name="connsiteY687" fmla="*/ 1237116 h 2380521"/>
              <a:gd name="connsiteX688" fmla="*/ 6853669 w 8023328"/>
              <a:gd name="connsiteY688" fmla="*/ 1224719 h 2380521"/>
              <a:gd name="connsiteX689" fmla="*/ 6867525 w 8023328"/>
              <a:gd name="connsiteY689" fmla="*/ 1210863 h 2380521"/>
              <a:gd name="connsiteX690" fmla="*/ 6796696 w 8023328"/>
              <a:gd name="connsiteY690" fmla="*/ 1210863 h 2380521"/>
              <a:gd name="connsiteX691" fmla="*/ 6809093 w 8023328"/>
              <a:gd name="connsiteY691" fmla="*/ 1224719 h 2380521"/>
              <a:gd name="connsiteX692" fmla="*/ 6796696 w 8023328"/>
              <a:gd name="connsiteY692" fmla="*/ 1237116 h 2380521"/>
              <a:gd name="connsiteX693" fmla="*/ 6782840 w 8023328"/>
              <a:gd name="connsiteY693" fmla="*/ 1224719 h 2380521"/>
              <a:gd name="connsiteX694" fmla="*/ 6796696 w 8023328"/>
              <a:gd name="connsiteY694" fmla="*/ 1210863 h 2380521"/>
              <a:gd name="connsiteX695" fmla="*/ 6724405 w 8023328"/>
              <a:gd name="connsiteY695" fmla="*/ 1210863 h 2380521"/>
              <a:gd name="connsiteX696" fmla="*/ 6738261 w 8023328"/>
              <a:gd name="connsiteY696" fmla="*/ 1224719 h 2380521"/>
              <a:gd name="connsiteX697" fmla="*/ 6724405 w 8023328"/>
              <a:gd name="connsiteY697" fmla="*/ 1237116 h 2380521"/>
              <a:gd name="connsiteX698" fmla="*/ 6712008 w 8023328"/>
              <a:gd name="connsiteY698" fmla="*/ 1224719 h 2380521"/>
              <a:gd name="connsiteX699" fmla="*/ 6724405 w 8023328"/>
              <a:gd name="connsiteY699" fmla="*/ 1210863 h 2380521"/>
              <a:gd name="connsiteX700" fmla="*/ 6653576 w 8023328"/>
              <a:gd name="connsiteY700" fmla="*/ 1210863 h 2380521"/>
              <a:gd name="connsiteX701" fmla="*/ 6667432 w 8023328"/>
              <a:gd name="connsiteY701" fmla="*/ 1224719 h 2380521"/>
              <a:gd name="connsiteX702" fmla="*/ 6653576 w 8023328"/>
              <a:gd name="connsiteY702" fmla="*/ 1237116 h 2380521"/>
              <a:gd name="connsiteX703" fmla="*/ 6641179 w 8023328"/>
              <a:gd name="connsiteY703" fmla="*/ 1224719 h 2380521"/>
              <a:gd name="connsiteX704" fmla="*/ 6653576 w 8023328"/>
              <a:gd name="connsiteY704" fmla="*/ 1210863 h 2380521"/>
              <a:gd name="connsiteX705" fmla="*/ 6582745 w 8023328"/>
              <a:gd name="connsiteY705" fmla="*/ 1210863 h 2380521"/>
              <a:gd name="connsiteX706" fmla="*/ 6596601 w 8023328"/>
              <a:gd name="connsiteY706" fmla="*/ 1224719 h 2380521"/>
              <a:gd name="connsiteX707" fmla="*/ 6582745 w 8023328"/>
              <a:gd name="connsiteY707" fmla="*/ 1237116 h 2380521"/>
              <a:gd name="connsiteX708" fmla="*/ 6570348 w 8023328"/>
              <a:gd name="connsiteY708" fmla="*/ 1224719 h 2380521"/>
              <a:gd name="connsiteX709" fmla="*/ 6582745 w 8023328"/>
              <a:gd name="connsiteY709" fmla="*/ 1210863 h 2380521"/>
              <a:gd name="connsiteX710" fmla="*/ 6510933 w 8023328"/>
              <a:gd name="connsiteY710" fmla="*/ 1210863 h 2380521"/>
              <a:gd name="connsiteX711" fmla="*/ 6525722 w 8023328"/>
              <a:gd name="connsiteY711" fmla="*/ 1224719 h 2380521"/>
              <a:gd name="connsiteX712" fmla="*/ 6510933 w 8023328"/>
              <a:gd name="connsiteY712" fmla="*/ 1237116 h 2380521"/>
              <a:gd name="connsiteX713" fmla="*/ 6496144 w 8023328"/>
              <a:gd name="connsiteY713" fmla="*/ 1224719 h 2380521"/>
              <a:gd name="connsiteX714" fmla="*/ 6510933 w 8023328"/>
              <a:gd name="connsiteY714" fmla="*/ 1210863 h 2380521"/>
              <a:gd name="connsiteX715" fmla="*/ 6440492 w 8023328"/>
              <a:gd name="connsiteY715" fmla="*/ 1210863 h 2380521"/>
              <a:gd name="connsiteX716" fmla="*/ 6454911 w 8023328"/>
              <a:gd name="connsiteY716" fmla="*/ 1224719 h 2380521"/>
              <a:gd name="connsiteX717" fmla="*/ 6440492 w 8023328"/>
              <a:gd name="connsiteY717" fmla="*/ 1237116 h 2380521"/>
              <a:gd name="connsiteX718" fmla="*/ 6425315 w 8023328"/>
              <a:gd name="connsiteY718" fmla="*/ 1224719 h 2380521"/>
              <a:gd name="connsiteX719" fmla="*/ 6440492 w 8023328"/>
              <a:gd name="connsiteY719" fmla="*/ 1210863 h 2380521"/>
              <a:gd name="connsiteX720" fmla="*/ 6368340 w 8023328"/>
              <a:gd name="connsiteY720" fmla="*/ 1210863 h 2380521"/>
              <a:gd name="connsiteX721" fmla="*/ 6380737 w 8023328"/>
              <a:gd name="connsiteY721" fmla="*/ 1224719 h 2380521"/>
              <a:gd name="connsiteX722" fmla="*/ 6368340 w 8023328"/>
              <a:gd name="connsiteY722" fmla="*/ 1237116 h 2380521"/>
              <a:gd name="connsiteX723" fmla="*/ 6354484 w 8023328"/>
              <a:gd name="connsiteY723" fmla="*/ 1224719 h 2380521"/>
              <a:gd name="connsiteX724" fmla="*/ 6368340 w 8023328"/>
              <a:gd name="connsiteY724" fmla="*/ 1210863 h 2380521"/>
              <a:gd name="connsiteX725" fmla="*/ 6297511 w 8023328"/>
              <a:gd name="connsiteY725" fmla="*/ 1210863 h 2380521"/>
              <a:gd name="connsiteX726" fmla="*/ 6309908 w 8023328"/>
              <a:gd name="connsiteY726" fmla="*/ 1224719 h 2380521"/>
              <a:gd name="connsiteX727" fmla="*/ 6297511 w 8023328"/>
              <a:gd name="connsiteY727" fmla="*/ 1237116 h 2380521"/>
              <a:gd name="connsiteX728" fmla="*/ 6283655 w 8023328"/>
              <a:gd name="connsiteY728" fmla="*/ 1224719 h 2380521"/>
              <a:gd name="connsiteX729" fmla="*/ 6297511 w 8023328"/>
              <a:gd name="connsiteY729" fmla="*/ 1210863 h 2380521"/>
              <a:gd name="connsiteX730" fmla="*/ 6226679 w 8023328"/>
              <a:gd name="connsiteY730" fmla="*/ 1210863 h 2380521"/>
              <a:gd name="connsiteX731" fmla="*/ 6239076 w 8023328"/>
              <a:gd name="connsiteY731" fmla="*/ 1224719 h 2380521"/>
              <a:gd name="connsiteX732" fmla="*/ 6226679 w 8023328"/>
              <a:gd name="connsiteY732" fmla="*/ 1237116 h 2380521"/>
              <a:gd name="connsiteX733" fmla="*/ 6212823 w 8023328"/>
              <a:gd name="connsiteY733" fmla="*/ 1224719 h 2380521"/>
              <a:gd name="connsiteX734" fmla="*/ 6226679 w 8023328"/>
              <a:gd name="connsiteY734" fmla="*/ 1210863 h 2380521"/>
              <a:gd name="connsiteX735" fmla="*/ 6154391 w 8023328"/>
              <a:gd name="connsiteY735" fmla="*/ 1210863 h 2380521"/>
              <a:gd name="connsiteX736" fmla="*/ 6168247 w 8023328"/>
              <a:gd name="connsiteY736" fmla="*/ 1224719 h 2380521"/>
              <a:gd name="connsiteX737" fmla="*/ 6154391 w 8023328"/>
              <a:gd name="connsiteY737" fmla="*/ 1237116 h 2380521"/>
              <a:gd name="connsiteX738" fmla="*/ 6141994 w 8023328"/>
              <a:gd name="connsiteY738" fmla="*/ 1224719 h 2380521"/>
              <a:gd name="connsiteX739" fmla="*/ 6154391 w 8023328"/>
              <a:gd name="connsiteY739" fmla="*/ 1210863 h 2380521"/>
              <a:gd name="connsiteX740" fmla="*/ 6083559 w 8023328"/>
              <a:gd name="connsiteY740" fmla="*/ 1210863 h 2380521"/>
              <a:gd name="connsiteX741" fmla="*/ 6097415 w 8023328"/>
              <a:gd name="connsiteY741" fmla="*/ 1224719 h 2380521"/>
              <a:gd name="connsiteX742" fmla="*/ 6083559 w 8023328"/>
              <a:gd name="connsiteY742" fmla="*/ 1237116 h 2380521"/>
              <a:gd name="connsiteX743" fmla="*/ 6071162 w 8023328"/>
              <a:gd name="connsiteY743" fmla="*/ 1224719 h 2380521"/>
              <a:gd name="connsiteX744" fmla="*/ 6083559 w 8023328"/>
              <a:gd name="connsiteY744" fmla="*/ 1210863 h 2380521"/>
              <a:gd name="connsiteX745" fmla="*/ 6009356 w 8023328"/>
              <a:gd name="connsiteY745" fmla="*/ 1210863 h 2380521"/>
              <a:gd name="connsiteX746" fmla="*/ 6023212 w 8023328"/>
              <a:gd name="connsiteY746" fmla="*/ 1224719 h 2380521"/>
              <a:gd name="connsiteX747" fmla="*/ 6009356 w 8023328"/>
              <a:gd name="connsiteY747" fmla="*/ 1237116 h 2380521"/>
              <a:gd name="connsiteX748" fmla="*/ 5996959 w 8023328"/>
              <a:gd name="connsiteY748" fmla="*/ 1224719 h 2380521"/>
              <a:gd name="connsiteX749" fmla="*/ 6009356 w 8023328"/>
              <a:gd name="connsiteY749" fmla="*/ 1210863 h 2380521"/>
              <a:gd name="connsiteX750" fmla="*/ 5940548 w 8023328"/>
              <a:gd name="connsiteY750" fmla="*/ 1210863 h 2380521"/>
              <a:gd name="connsiteX751" fmla="*/ 5955726 w 8023328"/>
              <a:gd name="connsiteY751" fmla="*/ 1224719 h 2380521"/>
              <a:gd name="connsiteX752" fmla="*/ 5940548 w 8023328"/>
              <a:gd name="connsiteY752" fmla="*/ 1237116 h 2380521"/>
              <a:gd name="connsiteX753" fmla="*/ 5926130 w 8023328"/>
              <a:gd name="connsiteY753" fmla="*/ 1224719 h 2380521"/>
              <a:gd name="connsiteX754" fmla="*/ 5940548 w 8023328"/>
              <a:gd name="connsiteY754" fmla="*/ 1210863 h 2380521"/>
              <a:gd name="connsiteX755" fmla="*/ 5870088 w 8023328"/>
              <a:gd name="connsiteY755" fmla="*/ 1210863 h 2380521"/>
              <a:gd name="connsiteX756" fmla="*/ 5884877 w 8023328"/>
              <a:gd name="connsiteY756" fmla="*/ 1224719 h 2380521"/>
              <a:gd name="connsiteX757" fmla="*/ 5870088 w 8023328"/>
              <a:gd name="connsiteY757" fmla="*/ 1237116 h 2380521"/>
              <a:gd name="connsiteX758" fmla="*/ 5855299 w 8023328"/>
              <a:gd name="connsiteY758" fmla="*/ 1224719 h 2380521"/>
              <a:gd name="connsiteX759" fmla="*/ 5870088 w 8023328"/>
              <a:gd name="connsiteY759" fmla="*/ 1210863 h 2380521"/>
              <a:gd name="connsiteX760" fmla="*/ 5799257 w 8023328"/>
              <a:gd name="connsiteY760" fmla="*/ 1210863 h 2380521"/>
              <a:gd name="connsiteX761" fmla="*/ 5814045 w 8023328"/>
              <a:gd name="connsiteY761" fmla="*/ 1224719 h 2380521"/>
              <a:gd name="connsiteX762" fmla="*/ 5799257 w 8023328"/>
              <a:gd name="connsiteY762" fmla="*/ 1237116 h 2380521"/>
              <a:gd name="connsiteX763" fmla="*/ 5784469 w 8023328"/>
              <a:gd name="connsiteY763" fmla="*/ 1224719 h 2380521"/>
              <a:gd name="connsiteX764" fmla="*/ 5799257 w 8023328"/>
              <a:gd name="connsiteY764" fmla="*/ 1210863 h 2380521"/>
              <a:gd name="connsiteX765" fmla="*/ 5724122 w 8023328"/>
              <a:gd name="connsiteY765" fmla="*/ 1210863 h 2380521"/>
              <a:gd name="connsiteX766" fmla="*/ 5736519 w 8023328"/>
              <a:gd name="connsiteY766" fmla="*/ 1225651 h 2380521"/>
              <a:gd name="connsiteX767" fmla="*/ 5724122 w 8023328"/>
              <a:gd name="connsiteY767" fmla="*/ 1240439 h 2380521"/>
              <a:gd name="connsiteX768" fmla="*/ 5710266 w 8023328"/>
              <a:gd name="connsiteY768" fmla="*/ 1225651 h 2380521"/>
              <a:gd name="connsiteX769" fmla="*/ 5724122 w 8023328"/>
              <a:gd name="connsiteY769" fmla="*/ 1210863 h 2380521"/>
              <a:gd name="connsiteX770" fmla="*/ 5653291 w 8023328"/>
              <a:gd name="connsiteY770" fmla="*/ 1210863 h 2380521"/>
              <a:gd name="connsiteX771" fmla="*/ 5665688 w 8023328"/>
              <a:gd name="connsiteY771" fmla="*/ 1225651 h 2380521"/>
              <a:gd name="connsiteX772" fmla="*/ 5653291 w 8023328"/>
              <a:gd name="connsiteY772" fmla="*/ 1240439 h 2380521"/>
              <a:gd name="connsiteX773" fmla="*/ 5639435 w 8023328"/>
              <a:gd name="connsiteY773" fmla="*/ 1225651 h 2380521"/>
              <a:gd name="connsiteX774" fmla="*/ 5653291 w 8023328"/>
              <a:gd name="connsiteY774" fmla="*/ 1210863 h 2380521"/>
              <a:gd name="connsiteX775" fmla="*/ 5582461 w 8023328"/>
              <a:gd name="connsiteY775" fmla="*/ 1210863 h 2380521"/>
              <a:gd name="connsiteX776" fmla="*/ 5594858 w 8023328"/>
              <a:gd name="connsiteY776" fmla="*/ 1225651 h 2380521"/>
              <a:gd name="connsiteX777" fmla="*/ 5582461 w 8023328"/>
              <a:gd name="connsiteY777" fmla="*/ 1240439 h 2380521"/>
              <a:gd name="connsiteX778" fmla="*/ 5568605 w 8023328"/>
              <a:gd name="connsiteY778" fmla="*/ 1225651 h 2380521"/>
              <a:gd name="connsiteX779" fmla="*/ 5582461 w 8023328"/>
              <a:gd name="connsiteY779" fmla="*/ 1210863 h 2380521"/>
              <a:gd name="connsiteX780" fmla="*/ 5510171 w 8023328"/>
              <a:gd name="connsiteY780" fmla="*/ 1210863 h 2380521"/>
              <a:gd name="connsiteX781" fmla="*/ 5524027 w 8023328"/>
              <a:gd name="connsiteY781" fmla="*/ 1225651 h 2380521"/>
              <a:gd name="connsiteX782" fmla="*/ 5510171 w 8023328"/>
              <a:gd name="connsiteY782" fmla="*/ 1240439 h 2380521"/>
              <a:gd name="connsiteX783" fmla="*/ 5497774 w 8023328"/>
              <a:gd name="connsiteY783" fmla="*/ 1225651 h 2380521"/>
              <a:gd name="connsiteX784" fmla="*/ 5510171 w 8023328"/>
              <a:gd name="connsiteY784" fmla="*/ 1210863 h 2380521"/>
              <a:gd name="connsiteX785" fmla="*/ 5438937 w 8023328"/>
              <a:gd name="connsiteY785" fmla="*/ 1210863 h 2380521"/>
              <a:gd name="connsiteX786" fmla="*/ 5453178 w 8023328"/>
              <a:gd name="connsiteY786" fmla="*/ 1225651 h 2380521"/>
              <a:gd name="connsiteX787" fmla="*/ 5438937 w 8023328"/>
              <a:gd name="connsiteY787" fmla="*/ 1240439 h 2380521"/>
              <a:gd name="connsiteX788" fmla="*/ 5426945 w 8023328"/>
              <a:gd name="connsiteY788" fmla="*/ 1225651 h 2380521"/>
              <a:gd name="connsiteX789" fmla="*/ 5438937 w 8023328"/>
              <a:gd name="connsiteY789" fmla="*/ 1210863 h 2380521"/>
              <a:gd name="connsiteX790" fmla="*/ 5367530 w 8023328"/>
              <a:gd name="connsiteY790" fmla="*/ 1210863 h 2380521"/>
              <a:gd name="connsiteX791" fmla="*/ 5382318 w 8023328"/>
              <a:gd name="connsiteY791" fmla="*/ 1225651 h 2380521"/>
              <a:gd name="connsiteX792" fmla="*/ 5367530 w 8023328"/>
              <a:gd name="connsiteY792" fmla="*/ 1240439 h 2380521"/>
              <a:gd name="connsiteX793" fmla="*/ 5352742 w 8023328"/>
              <a:gd name="connsiteY793" fmla="*/ 1225651 h 2380521"/>
              <a:gd name="connsiteX794" fmla="*/ 5367530 w 8023328"/>
              <a:gd name="connsiteY794" fmla="*/ 1210863 h 2380521"/>
              <a:gd name="connsiteX795" fmla="*/ 5296699 w 8023328"/>
              <a:gd name="connsiteY795" fmla="*/ 1210863 h 2380521"/>
              <a:gd name="connsiteX796" fmla="*/ 5311488 w 8023328"/>
              <a:gd name="connsiteY796" fmla="*/ 1225651 h 2380521"/>
              <a:gd name="connsiteX797" fmla="*/ 5296699 w 8023328"/>
              <a:gd name="connsiteY797" fmla="*/ 1240439 h 2380521"/>
              <a:gd name="connsiteX798" fmla="*/ 5281910 w 8023328"/>
              <a:gd name="connsiteY798" fmla="*/ 1225651 h 2380521"/>
              <a:gd name="connsiteX799" fmla="*/ 5296699 w 8023328"/>
              <a:gd name="connsiteY799" fmla="*/ 1210863 h 2380521"/>
              <a:gd name="connsiteX800" fmla="*/ 5225869 w 8023328"/>
              <a:gd name="connsiteY800" fmla="*/ 1210863 h 2380521"/>
              <a:gd name="connsiteX801" fmla="*/ 5240657 w 8023328"/>
              <a:gd name="connsiteY801" fmla="*/ 1225651 h 2380521"/>
              <a:gd name="connsiteX802" fmla="*/ 5225869 w 8023328"/>
              <a:gd name="connsiteY802" fmla="*/ 1240439 h 2380521"/>
              <a:gd name="connsiteX803" fmla="*/ 5211081 w 8023328"/>
              <a:gd name="connsiteY803" fmla="*/ 1225651 h 2380521"/>
              <a:gd name="connsiteX804" fmla="*/ 5225869 w 8023328"/>
              <a:gd name="connsiteY804" fmla="*/ 1210863 h 2380521"/>
              <a:gd name="connsiteX805" fmla="*/ 5154105 w 8023328"/>
              <a:gd name="connsiteY805" fmla="*/ 1210863 h 2380521"/>
              <a:gd name="connsiteX806" fmla="*/ 5166502 w 8023328"/>
              <a:gd name="connsiteY806" fmla="*/ 1225651 h 2380521"/>
              <a:gd name="connsiteX807" fmla="*/ 5154105 w 8023328"/>
              <a:gd name="connsiteY807" fmla="*/ 1240439 h 2380521"/>
              <a:gd name="connsiteX808" fmla="*/ 5140249 w 8023328"/>
              <a:gd name="connsiteY808" fmla="*/ 1225651 h 2380521"/>
              <a:gd name="connsiteX809" fmla="*/ 5154105 w 8023328"/>
              <a:gd name="connsiteY809" fmla="*/ 1210863 h 2380521"/>
              <a:gd name="connsiteX810" fmla="*/ 5083276 w 8023328"/>
              <a:gd name="connsiteY810" fmla="*/ 1210863 h 2380521"/>
              <a:gd name="connsiteX811" fmla="*/ 5095673 w 8023328"/>
              <a:gd name="connsiteY811" fmla="*/ 1225651 h 2380521"/>
              <a:gd name="connsiteX812" fmla="*/ 5083276 w 8023328"/>
              <a:gd name="connsiteY812" fmla="*/ 1240439 h 2380521"/>
              <a:gd name="connsiteX813" fmla="*/ 5069420 w 8023328"/>
              <a:gd name="connsiteY813" fmla="*/ 1225651 h 2380521"/>
              <a:gd name="connsiteX814" fmla="*/ 5083276 w 8023328"/>
              <a:gd name="connsiteY814" fmla="*/ 1210863 h 2380521"/>
              <a:gd name="connsiteX815" fmla="*/ 5012445 w 8023328"/>
              <a:gd name="connsiteY815" fmla="*/ 1210863 h 2380521"/>
              <a:gd name="connsiteX816" fmla="*/ 5024842 w 8023328"/>
              <a:gd name="connsiteY816" fmla="*/ 1225651 h 2380521"/>
              <a:gd name="connsiteX817" fmla="*/ 5012445 w 8023328"/>
              <a:gd name="connsiteY817" fmla="*/ 1240439 h 2380521"/>
              <a:gd name="connsiteX818" fmla="*/ 4998589 w 8023328"/>
              <a:gd name="connsiteY818" fmla="*/ 1225651 h 2380521"/>
              <a:gd name="connsiteX819" fmla="*/ 5012445 w 8023328"/>
              <a:gd name="connsiteY819" fmla="*/ 1210863 h 2380521"/>
              <a:gd name="connsiteX820" fmla="*/ 4940157 w 8023328"/>
              <a:gd name="connsiteY820" fmla="*/ 1210863 h 2380521"/>
              <a:gd name="connsiteX821" fmla="*/ 4954013 w 8023328"/>
              <a:gd name="connsiteY821" fmla="*/ 1225651 h 2380521"/>
              <a:gd name="connsiteX822" fmla="*/ 4940157 w 8023328"/>
              <a:gd name="connsiteY822" fmla="*/ 1240439 h 2380521"/>
              <a:gd name="connsiteX823" fmla="*/ 4927760 w 8023328"/>
              <a:gd name="connsiteY823" fmla="*/ 1225651 h 2380521"/>
              <a:gd name="connsiteX824" fmla="*/ 4940157 w 8023328"/>
              <a:gd name="connsiteY824" fmla="*/ 1210863 h 2380521"/>
              <a:gd name="connsiteX825" fmla="*/ 4865953 w 8023328"/>
              <a:gd name="connsiteY825" fmla="*/ 1210863 h 2380521"/>
              <a:gd name="connsiteX826" fmla="*/ 4879809 w 8023328"/>
              <a:gd name="connsiteY826" fmla="*/ 1225651 h 2380521"/>
              <a:gd name="connsiteX827" fmla="*/ 4865953 w 8023328"/>
              <a:gd name="connsiteY827" fmla="*/ 1240439 h 2380521"/>
              <a:gd name="connsiteX828" fmla="*/ 4853556 w 8023328"/>
              <a:gd name="connsiteY828" fmla="*/ 1225651 h 2380521"/>
              <a:gd name="connsiteX829" fmla="*/ 4865953 w 8023328"/>
              <a:gd name="connsiteY829" fmla="*/ 1210863 h 2380521"/>
              <a:gd name="connsiteX830" fmla="*/ 4795122 w 8023328"/>
              <a:gd name="connsiteY830" fmla="*/ 1210863 h 2380521"/>
              <a:gd name="connsiteX831" fmla="*/ 4808978 w 8023328"/>
              <a:gd name="connsiteY831" fmla="*/ 1225651 h 2380521"/>
              <a:gd name="connsiteX832" fmla="*/ 4795122 w 8023328"/>
              <a:gd name="connsiteY832" fmla="*/ 1240439 h 2380521"/>
              <a:gd name="connsiteX833" fmla="*/ 4782725 w 8023328"/>
              <a:gd name="connsiteY833" fmla="*/ 1225651 h 2380521"/>
              <a:gd name="connsiteX834" fmla="*/ 4795122 w 8023328"/>
              <a:gd name="connsiteY834" fmla="*/ 1210863 h 2380521"/>
              <a:gd name="connsiteX835" fmla="*/ 4726684 w 8023328"/>
              <a:gd name="connsiteY835" fmla="*/ 1210863 h 2380521"/>
              <a:gd name="connsiteX836" fmla="*/ 4741472 w 8023328"/>
              <a:gd name="connsiteY836" fmla="*/ 1225651 h 2380521"/>
              <a:gd name="connsiteX837" fmla="*/ 4726684 w 8023328"/>
              <a:gd name="connsiteY837" fmla="*/ 1240439 h 2380521"/>
              <a:gd name="connsiteX838" fmla="*/ 4711896 w 8023328"/>
              <a:gd name="connsiteY838" fmla="*/ 1225651 h 2380521"/>
              <a:gd name="connsiteX839" fmla="*/ 4726684 w 8023328"/>
              <a:gd name="connsiteY839" fmla="*/ 1210863 h 2380521"/>
              <a:gd name="connsiteX840" fmla="*/ 4655853 w 8023328"/>
              <a:gd name="connsiteY840" fmla="*/ 1210863 h 2380521"/>
              <a:gd name="connsiteX841" fmla="*/ 4670642 w 8023328"/>
              <a:gd name="connsiteY841" fmla="*/ 1225651 h 2380521"/>
              <a:gd name="connsiteX842" fmla="*/ 4655853 w 8023328"/>
              <a:gd name="connsiteY842" fmla="*/ 1240439 h 2380521"/>
              <a:gd name="connsiteX843" fmla="*/ 4641064 w 8023328"/>
              <a:gd name="connsiteY843" fmla="*/ 1225651 h 2380521"/>
              <a:gd name="connsiteX844" fmla="*/ 4655853 w 8023328"/>
              <a:gd name="connsiteY844" fmla="*/ 1210863 h 2380521"/>
              <a:gd name="connsiteX845" fmla="*/ 4585023 w 8023328"/>
              <a:gd name="connsiteY845" fmla="*/ 1210863 h 2380521"/>
              <a:gd name="connsiteX846" fmla="*/ 4599811 w 8023328"/>
              <a:gd name="connsiteY846" fmla="*/ 1225651 h 2380521"/>
              <a:gd name="connsiteX847" fmla="*/ 4585023 w 8023328"/>
              <a:gd name="connsiteY847" fmla="*/ 1240439 h 2380521"/>
              <a:gd name="connsiteX848" fmla="*/ 4570235 w 8023328"/>
              <a:gd name="connsiteY848" fmla="*/ 1225651 h 2380521"/>
              <a:gd name="connsiteX849" fmla="*/ 4585023 w 8023328"/>
              <a:gd name="connsiteY849" fmla="*/ 1210863 h 2380521"/>
              <a:gd name="connsiteX850" fmla="*/ 4513260 w 8023328"/>
              <a:gd name="connsiteY850" fmla="*/ 1210863 h 2380521"/>
              <a:gd name="connsiteX851" fmla="*/ 4525657 w 8023328"/>
              <a:gd name="connsiteY851" fmla="*/ 1225651 h 2380521"/>
              <a:gd name="connsiteX852" fmla="*/ 4513260 w 8023328"/>
              <a:gd name="connsiteY852" fmla="*/ 1240439 h 2380521"/>
              <a:gd name="connsiteX853" fmla="*/ 4499404 w 8023328"/>
              <a:gd name="connsiteY853" fmla="*/ 1225651 h 2380521"/>
              <a:gd name="connsiteX854" fmla="*/ 4513260 w 8023328"/>
              <a:gd name="connsiteY854" fmla="*/ 1210863 h 2380521"/>
              <a:gd name="connsiteX855" fmla="*/ 4439056 w 8023328"/>
              <a:gd name="connsiteY855" fmla="*/ 1210863 h 2380521"/>
              <a:gd name="connsiteX856" fmla="*/ 4451453 w 8023328"/>
              <a:gd name="connsiteY856" fmla="*/ 1225651 h 2380521"/>
              <a:gd name="connsiteX857" fmla="*/ 4439056 w 8023328"/>
              <a:gd name="connsiteY857" fmla="*/ 1240439 h 2380521"/>
              <a:gd name="connsiteX858" fmla="*/ 4425200 w 8023328"/>
              <a:gd name="connsiteY858" fmla="*/ 1225651 h 2380521"/>
              <a:gd name="connsiteX859" fmla="*/ 4439056 w 8023328"/>
              <a:gd name="connsiteY859" fmla="*/ 1210863 h 2380521"/>
              <a:gd name="connsiteX860" fmla="*/ 4366768 w 8023328"/>
              <a:gd name="connsiteY860" fmla="*/ 1210863 h 2380521"/>
              <a:gd name="connsiteX861" fmla="*/ 4380624 w 8023328"/>
              <a:gd name="connsiteY861" fmla="*/ 1225651 h 2380521"/>
              <a:gd name="connsiteX862" fmla="*/ 4366768 w 8023328"/>
              <a:gd name="connsiteY862" fmla="*/ 1240439 h 2380521"/>
              <a:gd name="connsiteX863" fmla="*/ 4354371 w 8023328"/>
              <a:gd name="connsiteY863" fmla="*/ 1225651 h 2380521"/>
              <a:gd name="connsiteX864" fmla="*/ 4366768 w 8023328"/>
              <a:gd name="connsiteY864" fmla="*/ 1210863 h 2380521"/>
              <a:gd name="connsiteX865" fmla="*/ 4295937 w 8023328"/>
              <a:gd name="connsiteY865" fmla="*/ 1210863 h 2380521"/>
              <a:gd name="connsiteX866" fmla="*/ 4309793 w 8023328"/>
              <a:gd name="connsiteY866" fmla="*/ 1225651 h 2380521"/>
              <a:gd name="connsiteX867" fmla="*/ 4295937 w 8023328"/>
              <a:gd name="connsiteY867" fmla="*/ 1240439 h 2380521"/>
              <a:gd name="connsiteX868" fmla="*/ 4283540 w 8023328"/>
              <a:gd name="connsiteY868" fmla="*/ 1225651 h 2380521"/>
              <a:gd name="connsiteX869" fmla="*/ 4295937 w 8023328"/>
              <a:gd name="connsiteY869" fmla="*/ 1210863 h 2380521"/>
              <a:gd name="connsiteX870" fmla="*/ 368953 w 8023328"/>
              <a:gd name="connsiteY870" fmla="*/ 1210863 h 2380521"/>
              <a:gd name="connsiteX871" fmla="*/ 383742 w 8023328"/>
              <a:gd name="connsiteY871" fmla="*/ 1225651 h 2380521"/>
              <a:gd name="connsiteX872" fmla="*/ 368953 w 8023328"/>
              <a:gd name="connsiteY872" fmla="*/ 1240439 h 2380521"/>
              <a:gd name="connsiteX873" fmla="*/ 354165 w 8023328"/>
              <a:gd name="connsiteY873" fmla="*/ 1225651 h 2380521"/>
              <a:gd name="connsiteX874" fmla="*/ 368953 w 8023328"/>
              <a:gd name="connsiteY874" fmla="*/ 1210863 h 2380521"/>
              <a:gd name="connsiteX875" fmla="*/ 297189 w 8023328"/>
              <a:gd name="connsiteY875" fmla="*/ 1210863 h 2380521"/>
              <a:gd name="connsiteX876" fmla="*/ 309586 w 8023328"/>
              <a:gd name="connsiteY876" fmla="*/ 1225651 h 2380521"/>
              <a:gd name="connsiteX877" fmla="*/ 297189 w 8023328"/>
              <a:gd name="connsiteY877" fmla="*/ 1240439 h 2380521"/>
              <a:gd name="connsiteX878" fmla="*/ 283334 w 8023328"/>
              <a:gd name="connsiteY878" fmla="*/ 1225651 h 2380521"/>
              <a:gd name="connsiteX879" fmla="*/ 297189 w 8023328"/>
              <a:gd name="connsiteY879" fmla="*/ 1210863 h 2380521"/>
              <a:gd name="connsiteX880" fmla="*/ 226361 w 8023328"/>
              <a:gd name="connsiteY880" fmla="*/ 1210863 h 2380521"/>
              <a:gd name="connsiteX881" fmla="*/ 238759 w 8023328"/>
              <a:gd name="connsiteY881" fmla="*/ 1225651 h 2380521"/>
              <a:gd name="connsiteX882" fmla="*/ 226361 w 8023328"/>
              <a:gd name="connsiteY882" fmla="*/ 1240439 h 2380521"/>
              <a:gd name="connsiteX883" fmla="*/ 212504 w 8023328"/>
              <a:gd name="connsiteY883" fmla="*/ 1225651 h 2380521"/>
              <a:gd name="connsiteX884" fmla="*/ 226361 w 8023328"/>
              <a:gd name="connsiteY884" fmla="*/ 1210863 h 2380521"/>
              <a:gd name="connsiteX885" fmla="*/ 155527 w 8023328"/>
              <a:gd name="connsiteY885" fmla="*/ 1210863 h 2380521"/>
              <a:gd name="connsiteX886" fmla="*/ 167924 w 8023328"/>
              <a:gd name="connsiteY886" fmla="*/ 1225651 h 2380521"/>
              <a:gd name="connsiteX887" fmla="*/ 155527 w 8023328"/>
              <a:gd name="connsiteY887" fmla="*/ 1240439 h 2380521"/>
              <a:gd name="connsiteX888" fmla="*/ 141671 w 8023328"/>
              <a:gd name="connsiteY888" fmla="*/ 1225651 h 2380521"/>
              <a:gd name="connsiteX889" fmla="*/ 155527 w 8023328"/>
              <a:gd name="connsiteY889" fmla="*/ 1210863 h 2380521"/>
              <a:gd name="connsiteX890" fmla="*/ 83239 w 8023328"/>
              <a:gd name="connsiteY890" fmla="*/ 1210863 h 2380521"/>
              <a:gd name="connsiteX891" fmla="*/ 97095 w 8023328"/>
              <a:gd name="connsiteY891" fmla="*/ 1225651 h 2380521"/>
              <a:gd name="connsiteX892" fmla="*/ 83239 w 8023328"/>
              <a:gd name="connsiteY892" fmla="*/ 1240439 h 2380521"/>
              <a:gd name="connsiteX893" fmla="*/ 70841 w 8023328"/>
              <a:gd name="connsiteY893" fmla="*/ 1225651 h 2380521"/>
              <a:gd name="connsiteX894" fmla="*/ 83239 w 8023328"/>
              <a:gd name="connsiteY894" fmla="*/ 1210863 h 2380521"/>
              <a:gd name="connsiteX895" fmla="*/ 12003 w 8023328"/>
              <a:gd name="connsiteY895" fmla="*/ 1210863 h 2380521"/>
              <a:gd name="connsiteX896" fmla="*/ 26244 w 8023328"/>
              <a:gd name="connsiteY896" fmla="*/ 1225651 h 2380521"/>
              <a:gd name="connsiteX897" fmla="*/ 12003 w 8023328"/>
              <a:gd name="connsiteY897" fmla="*/ 1240439 h 2380521"/>
              <a:gd name="connsiteX898" fmla="*/ 10 w 8023328"/>
              <a:gd name="connsiteY898" fmla="*/ 1225651 h 2380521"/>
              <a:gd name="connsiteX899" fmla="*/ 12003 w 8023328"/>
              <a:gd name="connsiteY899" fmla="*/ 1210863 h 2380521"/>
              <a:gd name="connsiteX900" fmla="*/ 7013492 w 8023328"/>
              <a:gd name="connsiteY900" fmla="*/ 1140032 h 2380521"/>
              <a:gd name="connsiteX901" fmla="*/ 7028280 w 8023328"/>
              <a:gd name="connsiteY901" fmla="*/ 1152429 h 2380521"/>
              <a:gd name="connsiteX902" fmla="*/ 7013492 w 8023328"/>
              <a:gd name="connsiteY902" fmla="*/ 1166286 h 2380521"/>
              <a:gd name="connsiteX903" fmla="*/ 6998704 w 8023328"/>
              <a:gd name="connsiteY903" fmla="*/ 1152429 h 2380521"/>
              <a:gd name="connsiteX904" fmla="*/ 7013492 w 8023328"/>
              <a:gd name="connsiteY904" fmla="*/ 1140032 h 2380521"/>
              <a:gd name="connsiteX905" fmla="*/ 6939085 w 8023328"/>
              <a:gd name="connsiteY905" fmla="*/ 1140032 h 2380521"/>
              <a:gd name="connsiteX906" fmla="*/ 6950753 w 8023328"/>
              <a:gd name="connsiteY906" fmla="*/ 1152429 h 2380521"/>
              <a:gd name="connsiteX907" fmla="*/ 6939085 w 8023328"/>
              <a:gd name="connsiteY907" fmla="*/ 1166286 h 2380521"/>
              <a:gd name="connsiteX908" fmla="*/ 6924500 w 8023328"/>
              <a:gd name="connsiteY908" fmla="*/ 1152429 h 2380521"/>
              <a:gd name="connsiteX909" fmla="*/ 6939085 w 8023328"/>
              <a:gd name="connsiteY909" fmla="*/ 1140032 h 2380521"/>
              <a:gd name="connsiteX910" fmla="*/ 6867525 w 8023328"/>
              <a:gd name="connsiteY910" fmla="*/ 1140032 h 2380521"/>
              <a:gd name="connsiteX911" fmla="*/ 6879922 w 8023328"/>
              <a:gd name="connsiteY911" fmla="*/ 1153888 h 2380521"/>
              <a:gd name="connsiteX912" fmla="*/ 6867525 w 8023328"/>
              <a:gd name="connsiteY912" fmla="*/ 1166286 h 2380521"/>
              <a:gd name="connsiteX913" fmla="*/ 6853669 w 8023328"/>
              <a:gd name="connsiteY913" fmla="*/ 1153888 h 2380521"/>
              <a:gd name="connsiteX914" fmla="*/ 6867525 w 8023328"/>
              <a:gd name="connsiteY914" fmla="*/ 1140032 h 2380521"/>
              <a:gd name="connsiteX915" fmla="*/ 6796696 w 8023328"/>
              <a:gd name="connsiteY915" fmla="*/ 1140032 h 2380521"/>
              <a:gd name="connsiteX916" fmla="*/ 6809093 w 8023328"/>
              <a:gd name="connsiteY916" fmla="*/ 1153888 h 2380521"/>
              <a:gd name="connsiteX917" fmla="*/ 6796696 w 8023328"/>
              <a:gd name="connsiteY917" fmla="*/ 1166286 h 2380521"/>
              <a:gd name="connsiteX918" fmla="*/ 6782840 w 8023328"/>
              <a:gd name="connsiteY918" fmla="*/ 1153888 h 2380521"/>
              <a:gd name="connsiteX919" fmla="*/ 6796696 w 8023328"/>
              <a:gd name="connsiteY919" fmla="*/ 1140032 h 2380521"/>
              <a:gd name="connsiteX920" fmla="*/ 6724405 w 8023328"/>
              <a:gd name="connsiteY920" fmla="*/ 1140032 h 2380521"/>
              <a:gd name="connsiteX921" fmla="*/ 6738261 w 8023328"/>
              <a:gd name="connsiteY921" fmla="*/ 1153888 h 2380521"/>
              <a:gd name="connsiteX922" fmla="*/ 6724405 w 8023328"/>
              <a:gd name="connsiteY922" fmla="*/ 1166286 h 2380521"/>
              <a:gd name="connsiteX923" fmla="*/ 6712008 w 8023328"/>
              <a:gd name="connsiteY923" fmla="*/ 1153888 h 2380521"/>
              <a:gd name="connsiteX924" fmla="*/ 6724405 w 8023328"/>
              <a:gd name="connsiteY924" fmla="*/ 1140032 h 2380521"/>
              <a:gd name="connsiteX925" fmla="*/ 6653576 w 8023328"/>
              <a:gd name="connsiteY925" fmla="*/ 1140032 h 2380521"/>
              <a:gd name="connsiteX926" fmla="*/ 6667432 w 8023328"/>
              <a:gd name="connsiteY926" fmla="*/ 1153888 h 2380521"/>
              <a:gd name="connsiteX927" fmla="*/ 6653576 w 8023328"/>
              <a:gd name="connsiteY927" fmla="*/ 1166286 h 2380521"/>
              <a:gd name="connsiteX928" fmla="*/ 6641179 w 8023328"/>
              <a:gd name="connsiteY928" fmla="*/ 1153888 h 2380521"/>
              <a:gd name="connsiteX929" fmla="*/ 6653576 w 8023328"/>
              <a:gd name="connsiteY929" fmla="*/ 1140032 h 2380521"/>
              <a:gd name="connsiteX930" fmla="*/ 6581764 w 8023328"/>
              <a:gd name="connsiteY930" fmla="*/ 1140032 h 2380521"/>
              <a:gd name="connsiteX931" fmla="*/ 6596552 w 8023328"/>
              <a:gd name="connsiteY931" fmla="*/ 1153888 h 2380521"/>
              <a:gd name="connsiteX932" fmla="*/ 6581764 w 8023328"/>
              <a:gd name="connsiteY932" fmla="*/ 1166286 h 2380521"/>
              <a:gd name="connsiteX933" fmla="*/ 6566976 w 8023328"/>
              <a:gd name="connsiteY933" fmla="*/ 1153888 h 2380521"/>
              <a:gd name="connsiteX934" fmla="*/ 6581764 w 8023328"/>
              <a:gd name="connsiteY934" fmla="*/ 1140032 h 2380521"/>
              <a:gd name="connsiteX935" fmla="*/ 6510933 w 8023328"/>
              <a:gd name="connsiteY935" fmla="*/ 1140032 h 2380521"/>
              <a:gd name="connsiteX936" fmla="*/ 6525722 w 8023328"/>
              <a:gd name="connsiteY936" fmla="*/ 1153888 h 2380521"/>
              <a:gd name="connsiteX937" fmla="*/ 6510933 w 8023328"/>
              <a:gd name="connsiteY937" fmla="*/ 1166286 h 2380521"/>
              <a:gd name="connsiteX938" fmla="*/ 6496144 w 8023328"/>
              <a:gd name="connsiteY938" fmla="*/ 1153888 h 2380521"/>
              <a:gd name="connsiteX939" fmla="*/ 6510933 w 8023328"/>
              <a:gd name="connsiteY939" fmla="*/ 1140032 h 2380521"/>
              <a:gd name="connsiteX940" fmla="*/ 6440492 w 8023328"/>
              <a:gd name="connsiteY940" fmla="*/ 1140032 h 2380521"/>
              <a:gd name="connsiteX941" fmla="*/ 6454911 w 8023328"/>
              <a:gd name="connsiteY941" fmla="*/ 1153888 h 2380521"/>
              <a:gd name="connsiteX942" fmla="*/ 6440492 w 8023328"/>
              <a:gd name="connsiteY942" fmla="*/ 1166286 h 2380521"/>
              <a:gd name="connsiteX943" fmla="*/ 6425315 w 8023328"/>
              <a:gd name="connsiteY943" fmla="*/ 1153888 h 2380521"/>
              <a:gd name="connsiteX944" fmla="*/ 6440492 w 8023328"/>
              <a:gd name="connsiteY944" fmla="*/ 1140032 h 2380521"/>
              <a:gd name="connsiteX945" fmla="*/ 6368340 w 8023328"/>
              <a:gd name="connsiteY945" fmla="*/ 1140032 h 2380521"/>
              <a:gd name="connsiteX946" fmla="*/ 6380737 w 8023328"/>
              <a:gd name="connsiteY946" fmla="*/ 1153888 h 2380521"/>
              <a:gd name="connsiteX947" fmla="*/ 6368340 w 8023328"/>
              <a:gd name="connsiteY947" fmla="*/ 1166286 h 2380521"/>
              <a:gd name="connsiteX948" fmla="*/ 6354484 w 8023328"/>
              <a:gd name="connsiteY948" fmla="*/ 1153888 h 2380521"/>
              <a:gd name="connsiteX949" fmla="*/ 6368340 w 8023328"/>
              <a:gd name="connsiteY949" fmla="*/ 1140032 h 2380521"/>
              <a:gd name="connsiteX950" fmla="*/ 6297511 w 8023328"/>
              <a:gd name="connsiteY950" fmla="*/ 1140032 h 2380521"/>
              <a:gd name="connsiteX951" fmla="*/ 6309908 w 8023328"/>
              <a:gd name="connsiteY951" fmla="*/ 1153888 h 2380521"/>
              <a:gd name="connsiteX952" fmla="*/ 6297511 w 8023328"/>
              <a:gd name="connsiteY952" fmla="*/ 1166286 h 2380521"/>
              <a:gd name="connsiteX953" fmla="*/ 6283655 w 8023328"/>
              <a:gd name="connsiteY953" fmla="*/ 1153888 h 2380521"/>
              <a:gd name="connsiteX954" fmla="*/ 6297511 w 8023328"/>
              <a:gd name="connsiteY954" fmla="*/ 1140032 h 2380521"/>
              <a:gd name="connsiteX955" fmla="*/ 6226679 w 8023328"/>
              <a:gd name="connsiteY955" fmla="*/ 1140032 h 2380521"/>
              <a:gd name="connsiteX956" fmla="*/ 6239076 w 8023328"/>
              <a:gd name="connsiteY956" fmla="*/ 1153888 h 2380521"/>
              <a:gd name="connsiteX957" fmla="*/ 6226679 w 8023328"/>
              <a:gd name="connsiteY957" fmla="*/ 1166286 h 2380521"/>
              <a:gd name="connsiteX958" fmla="*/ 6212823 w 8023328"/>
              <a:gd name="connsiteY958" fmla="*/ 1153888 h 2380521"/>
              <a:gd name="connsiteX959" fmla="*/ 6226679 w 8023328"/>
              <a:gd name="connsiteY959" fmla="*/ 1140032 h 2380521"/>
              <a:gd name="connsiteX960" fmla="*/ 6154391 w 8023328"/>
              <a:gd name="connsiteY960" fmla="*/ 1140032 h 2380521"/>
              <a:gd name="connsiteX961" fmla="*/ 6168247 w 8023328"/>
              <a:gd name="connsiteY961" fmla="*/ 1153888 h 2380521"/>
              <a:gd name="connsiteX962" fmla="*/ 6154391 w 8023328"/>
              <a:gd name="connsiteY962" fmla="*/ 1166286 h 2380521"/>
              <a:gd name="connsiteX963" fmla="*/ 6141994 w 8023328"/>
              <a:gd name="connsiteY963" fmla="*/ 1153888 h 2380521"/>
              <a:gd name="connsiteX964" fmla="*/ 6154391 w 8023328"/>
              <a:gd name="connsiteY964" fmla="*/ 1140032 h 2380521"/>
              <a:gd name="connsiteX965" fmla="*/ 6083559 w 8023328"/>
              <a:gd name="connsiteY965" fmla="*/ 1140032 h 2380521"/>
              <a:gd name="connsiteX966" fmla="*/ 6097415 w 8023328"/>
              <a:gd name="connsiteY966" fmla="*/ 1153888 h 2380521"/>
              <a:gd name="connsiteX967" fmla="*/ 6083559 w 8023328"/>
              <a:gd name="connsiteY967" fmla="*/ 1166286 h 2380521"/>
              <a:gd name="connsiteX968" fmla="*/ 6071162 w 8023328"/>
              <a:gd name="connsiteY968" fmla="*/ 1153888 h 2380521"/>
              <a:gd name="connsiteX969" fmla="*/ 6083559 w 8023328"/>
              <a:gd name="connsiteY969" fmla="*/ 1140032 h 2380521"/>
              <a:gd name="connsiteX970" fmla="*/ 6009356 w 8023328"/>
              <a:gd name="connsiteY970" fmla="*/ 1140032 h 2380521"/>
              <a:gd name="connsiteX971" fmla="*/ 6023212 w 8023328"/>
              <a:gd name="connsiteY971" fmla="*/ 1153888 h 2380521"/>
              <a:gd name="connsiteX972" fmla="*/ 6009356 w 8023328"/>
              <a:gd name="connsiteY972" fmla="*/ 1166286 h 2380521"/>
              <a:gd name="connsiteX973" fmla="*/ 5996959 w 8023328"/>
              <a:gd name="connsiteY973" fmla="*/ 1153888 h 2380521"/>
              <a:gd name="connsiteX974" fmla="*/ 6009356 w 8023328"/>
              <a:gd name="connsiteY974" fmla="*/ 1140032 h 2380521"/>
              <a:gd name="connsiteX975" fmla="*/ 5940548 w 8023328"/>
              <a:gd name="connsiteY975" fmla="*/ 1140032 h 2380521"/>
              <a:gd name="connsiteX976" fmla="*/ 5955726 w 8023328"/>
              <a:gd name="connsiteY976" fmla="*/ 1153888 h 2380521"/>
              <a:gd name="connsiteX977" fmla="*/ 5940548 w 8023328"/>
              <a:gd name="connsiteY977" fmla="*/ 1166286 h 2380521"/>
              <a:gd name="connsiteX978" fmla="*/ 5926130 w 8023328"/>
              <a:gd name="connsiteY978" fmla="*/ 1153888 h 2380521"/>
              <a:gd name="connsiteX979" fmla="*/ 5940548 w 8023328"/>
              <a:gd name="connsiteY979" fmla="*/ 1140032 h 2380521"/>
              <a:gd name="connsiteX980" fmla="*/ 5870088 w 8023328"/>
              <a:gd name="connsiteY980" fmla="*/ 1140032 h 2380521"/>
              <a:gd name="connsiteX981" fmla="*/ 5884877 w 8023328"/>
              <a:gd name="connsiteY981" fmla="*/ 1153888 h 2380521"/>
              <a:gd name="connsiteX982" fmla="*/ 5870088 w 8023328"/>
              <a:gd name="connsiteY982" fmla="*/ 1166286 h 2380521"/>
              <a:gd name="connsiteX983" fmla="*/ 5855299 w 8023328"/>
              <a:gd name="connsiteY983" fmla="*/ 1153888 h 2380521"/>
              <a:gd name="connsiteX984" fmla="*/ 5870088 w 8023328"/>
              <a:gd name="connsiteY984" fmla="*/ 1140032 h 2380521"/>
              <a:gd name="connsiteX985" fmla="*/ 5799257 w 8023328"/>
              <a:gd name="connsiteY985" fmla="*/ 1140032 h 2380521"/>
              <a:gd name="connsiteX986" fmla="*/ 5814045 w 8023328"/>
              <a:gd name="connsiteY986" fmla="*/ 1153888 h 2380521"/>
              <a:gd name="connsiteX987" fmla="*/ 5799257 w 8023328"/>
              <a:gd name="connsiteY987" fmla="*/ 1166286 h 2380521"/>
              <a:gd name="connsiteX988" fmla="*/ 5784469 w 8023328"/>
              <a:gd name="connsiteY988" fmla="*/ 1153888 h 2380521"/>
              <a:gd name="connsiteX989" fmla="*/ 5799257 w 8023328"/>
              <a:gd name="connsiteY989" fmla="*/ 1140032 h 2380521"/>
              <a:gd name="connsiteX990" fmla="*/ 5724122 w 8023328"/>
              <a:gd name="connsiteY990" fmla="*/ 1140032 h 2380521"/>
              <a:gd name="connsiteX991" fmla="*/ 5736519 w 8023328"/>
              <a:gd name="connsiteY991" fmla="*/ 1153888 h 2380521"/>
              <a:gd name="connsiteX992" fmla="*/ 5724122 w 8023328"/>
              <a:gd name="connsiteY992" fmla="*/ 1166286 h 2380521"/>
              <a:gd name="connsiteX993" fmla="*/ 5710266 w 8023328"/>
              <a:gd name="connsiteY993" fmla="*/ 1153888 h 2380521"/>
              <a:gd name="connsiteX994" fmla="*/ 5724122 w 8023328"/>
              <a:gd name="connsiteY994" fmla="*/ 1140032 h 2380521"/>
              <a:gd name="connsiteX995" fmla="*/ 5653291 w 8023328"/>
              <a:gd name="connsiteY995" fmla="*/ 1140032 h 2380521"/>
              <a:gd name="connsiteX996" fmla="*/ 5665688 w 8023328"/>
              <a:gd name="connsiteY996" fmla="*/ 1153888 h 2380521"/>
              <a:gd name="connsiteX997" fmla="*/ 5653291 w 8023328"/>
              <a:gd name="connsiteY997" fmla="*/ 1166286 h 2380521"/>
              <a:gd name="connsiteX998" fmla="*/ 5639435 w 8023328"/>
              <a:gd name="connsiteY998" fmla="*/ 1153888 h 2380521"/>
              <a:gd name="connsiteX999" fmla="*/ 5653291 w 8023328"/>
              <a:gd name="connsiteY999" fmla="*/ 1140032 h 2380521"/>
              <a:gd name="connsiteX1000" fmla="*/ 5581002 w 8023328"/>
              <a:gd name="connsiteY1000" fmla="*/ 1140032 h 2380521"/>
              <a:gd name="connsiteX1001" fmla="*/ 5594858 w 8023328"/>
              <a:gd name="connsiteY1001" fmla="*/ 1153888 h 2380521"/>
              <a:gd name="connsiteX1002" fmla="*/ 5581002 w 8023328"/>
              <a:gd name="connsiteY1002" fmla="*/ 1166286 h 2380521"/>
              <a:gd name="connsiteX1003" fmla="*/ 5568605 w 8023328"/>
              <a:gd name="connsiteY1003" fmla="*/ 1153888 h 2380521"/>
              <a:gd name="connsiteX1004" fmla="*/ 5581002 w 8023328"/>
              <a:gd name="connsiteY1004" fmla="*/ 1140032 h 2380521"/>
              <a:gd name="connsiteX1005" fmla="*/ 5510171 w 8023328"/>
              <a:gd name="connsiteY1005" fmla="*/ 1140032 h 2380521"/>
              <a:gd name="connsiteX1006" fmla="*/ 5524027 w 8023328"/>
              <a:gd name="connsiteY1006" fmla="*/ 1153888 h 2380521"/>
              <a:gd name="connsiteX1007" fmla="*/ 5510171 w 8023328"/>
              <a:gd name="connsiteY1007" fmla="*/ 1166286 h 2380521"/>
              <a:gd name="connsiteX1008" fmla="*/ 5497774 w 8023328"/>
              <a:gd name="connsiteY1008" fmla="*/ 1153888 h 2380521"/>
              <a:gd name="connsiteX1009" fmla="*/ 5510171 w 8023328"/>
              <a:gd name="connsiteY1009" fmla="*/ 1140032 h 2380521"/>
              <a:gd name="connsiteX1010" fmla="*/ 5438937 w 8023328"/>
              <a:gd name="connsiteY1010" fmla="*/ 1140032 h 2380521"/>
              <a:gd name="connsiteX1011" fmla="*/ 5453178 w 8023328"/>
              <a:gd name="connsiteY1011" fmla="*/ 1153888 h 2380521"/>
              <a:gd name="connsiteX1012" fmla="*/ 5438937 w 8023328"/>
              <a:gd name="connsiteY1012" fmla="*/ 1166286 h 2380521"/>
              <a:gd name="connsiteX1013" fmla="*/ 5426945 w 8023328"/>
              <a:gd name="connsiteY1013" fmla="*/ 1153888 h 2380521"/>
              <a:gd name="connsiteX1014" fmla="*/ 5438937 w 8023328"/>
              <a:gd name="connsiteY1014" fmla="*/ 1140032 h 2380521"/>
              <a:gd name="connsiteX1015" fmla="*/ 5367530 w 8023328"/>
              <a:gd name="connsiteY1015" fmla="*/ 1140032 h 2380521"/>
              <a:gd name="connsiteX1016" fmla="*/ 5382318 w 8023328"/>
              <a:gd name="connsiteY1016" fmla="*/ 1153888 h 2380521"/>
              <a:gd name="connsiteX1017" fmla="*/ 5367530 w 8023328"/>
              <a:gd name="connsiteY1017" fmla="*/ 1166286 h 2380521"/>
              <a:gd name="connsiteX1018" fmla="*/ 5352742 w 8023328"/>
              <a:gd name="connsiteY1018" fmla="*/ 1153888 h 2380521"/>
              <a:gd name="connsiteX1019" fmla="*/ 5367530 w 8023328"/>
              <a:gd name="connsiteY1019" fmla="*/ 1140032 h 2380521"/>
              <a:gd name="connsiteX1020" fmla="*/ 5296699 w 8023328"/>
              <a:gd name="connsiteY1020" fmla="*/ 1140032 h 2380521"/>
              <a:gd name="connsiteX1021" fmla="*/ 5311488 w 8023328"/>
              <a:gd name="connsiteY1021" fmla="*/ 1153888 h 2380521"/>
              <a:gd name="connsiteX1022" fmla="*/ 5296699 w 8023328"/>
              <a:gd name="connsiteY1022" fmla="*/ 1166286 h 2380521"/>
              <a:gd name="connsiteX1023" fmla="*/ 5281910 w 8023328"/>
              <a:gd name="connsiteY1023" fmla="*/ 1153888 h 2380521"/>
              <a:gd name="connsiteX1024" fmla="*/ 5296699 w 8023328"/>
              <a:gd name="connsiteY1024" fmla="*/ 1140032 h 2380521"/>
              <a:gd name="connsiteX1025" fmla="*/ 5225869 w 8023328"/>
              <a:gd name="connsiteY1025" fmla="*/ 1140032 h 2380521"/>
              <a:gd name="connsiteX1026" fmla="*/ 5240657 w 8023328"/>
              <a:gd name="connsiteY1026" fmla="*/ 1153888 h 2380521"/>
              <a:gd name="connsiteX1027" fmla="*/ 5225869 w 8023328"/>
              <a:gd name="connsiteY1027" fmla="*/ 1166286 h 2380521"/>
              <a:gd name="connsiteX1028" fmla="*/ 5211081 w 8023328"/>
              <a:gd name="connsiteY1028" fmla="*/ 1153888 h 2380521"/>
              <a:gd name="connsiteX1029" fmla="*/ 5225869 w 8023328"/>
              <a:gd name="connsiteY1029" fmla="*/ 1140032 h 2380521"/>
              <a:gd name="connsiteX1030" fmla="*/ 5154105 w 8023328"/>
              <a:gd name="connsiteY1030" fmla="*/ 1140032 h 2380521"/>
              <a:gd name="connsiteX1031" fmla="*/ 5166502 w 8023328"/>
              <a:gd name="connsiteY1031" fmla="*/ 1154821 h 2380521"/>
              <a:gd name="connsiteX1032" fmla="*/ 5154105 w 8023328"/>
              <a:gd name="connsiteY1032" fmla="*/ 1169610 h 2380521"/>
              <a:gd name="connsiteX1033" fmla="*/ 5140249 w 8023328"/>
              <a:gd name="connsiteY1033" fmla="*/ 1154821 h 2380521"/>
              <a:gd name="connsiteX1034" fmla="*/ 5154105 w 8023328"/>
              <a:gd name="connsiteY1034" fmla="*/ 1140032 h 2380521"/>
              <a:gd name="connsiteX1035" fmla="*/ 5083276 w 8023328"/>
              <a:gd name="connsiteY1035" fmla="*/ 1140032 h 2380521"/>
              <a:gd name="connsiteX1036" fmla="*/ 5095673 w 8023328"/>
              <a:gd name="connsiteY1036" fmla="*/ 1154821 h 2380521"/>
              <a:gd name="connsiteX1037" fmla="*/ 5083276 w 8023328"/>
              <a:gd name="connsiteY1037" fmla="*/ 1169610 h 2380521"/>
              <a:gd name="connsiteX1038" fmla="*/ 5069420 w 8023328"/>
              <a:gd name="connsiteY1038" fmla="*/ 1154821 h 2380521"/>
              <a:gd name="connsiteX1039" fmla="*/ 5083276 w 8023328"/>
              <a:gd name="connsiteY1039" fmla="*/ 1140032 h 2380521"/>
              <a:gd name="connsiteX1040" fmla="*/ 5012445 w 8023328"/>
              <a:gd name="connsiteY1040" fmla="*/ 1140032 h 2380521"/>
              <a:gd name="connsiteX1041" fmla="*/ 5024842 w 8023328"/>
              <a:gd name="connsiteY1041" fmla="*/ 1154821 h 2380521"/>
              <a:gd name="connsiteX1042" fmla="*/ 5012445 w 8023328"/>
              <a:gd name="connsiteY1042" fmla="*/ 1169610 h 2380521"/>
              <a:gd name="connsiteX1043" fmla="*/ 4998589 w 8023328"/>
              <a:gd name="connsiteY1043" fmla="*/ 1154821 h 2380521"/>
              <a:gd name="connsiteX1044" fmla="*/ 5012445 w 8023328"/>
              <a:gd name="connsiteY1044" fmla="*/ 1140032 h 2380521"/>
              <a:gd name="connsiteX1045" fmla="*/ 4940157 w 8023328"/>
              <a:gd name="connsiteY1045" fmla="*/ 1140032 h 2380521"/>
              <a:gd name="connsiteX1046" fmla="*/ 4954013 w 8023328"/>
              <a:gd name="connsiteY1046" fmla="*/ 1154821 h 2380521"/>
              <a:gd name="connsiteX1047" fmla="*/ 4940157 w 8023328"/>
              <a:gd name="connsiteY1047" fmla="*/ 1169610 h 2380521"/>
              <a:gd name="connsiteX1048" fmla="*/ 4927760 w 8023328"/>
              <a:gd name="connsiteY1048" fmla="*/ 1154821 h 2380521"/>
              <a:gd name="connsiteX1049" fmla="*/ 4940157 w 8023328"/>
              <a:gd name="connsiteY1049" fmla="*/ 1140032 h 2380521"/>
              <a:gd name="connsiteX1050" fmla="*/ 4865953 w 8023328"/>
              <a:gd name="connsiteY1050" fmla="*/ 1140032 h 2380521"/>
              <a:gd name="connsiteX1051" fmla="*/ 4879809 w 8023328"/>
              <a:gd name="connsiteY1051" fmla="*/ 1154821 h 2380521"/>
              <a:gd name="connsiteX1052" fmla="*/ 4865953 w 8023328"/>
              <a:gd name="connsiteY1052" fmla="*/ 1169610 h 2380521"/>
              <a:gd name="connsiteX1053" fmla="*/ 4853556 w 8023328"/>
              <a:gd name="connsiteY1053" fmla="*/ 1154821 h 2380521"/>
              <a:gd name="connsiteX1054" fmla="*/ 4865953 w 8023328"/>
              <a:gd name="connsiteY1054" fmla="*/ 1140032 h 2380521"/>
              <a:gd name="connsiteX1055" fmla="*/ 4795122 w 8023328"/>
              <a:gd name="connsiteY1055" fmla="*/ 1140032 h 2380521"/>
              <a:gd name="connsiteX1056" fmla="*/ 4808978 w 8023328"/>
              <a:gd name="connsiteY1056" fmla="*/ 1154821 h 2380521"/>
              <a:gd name="connsiteX1057" fmla="*/ 4795122 w 8023328"/>
              <a:gd name="connsiteY1057" fmla="*/ 1169610 h 2380521"/>
              <a:gd name="connsiteX1058" fmla="*/ 4782725 w 8023328"/>
              <a:gd name="connsiteY1058" fmla="*/ 1154821 h 2380521"/>
              <a:gd name="connsiteX1059" fmla="*/ 4795122 w 8023328"/>
              <a:gd name="connsiteY1059" fmla="*/ 1140032 h 2380521"/>
              <a:gd name="connsiteX1060" fmla="*/ 4726684 w 8023328"/>
              <a:gd name="connsiteY1060" fmla="*/ 1140032 h 2380521"/>
              <a:gd name="connsiteX1061" fmla="*/ 4741472 w 8023328"/>
              <a:gd name="connsiteY1061" fmla="*/ 1154821 h 2380521"/>
              <a:gd name="connsiteX1062" fmla="*/ 4726684 w 8023328"/>
              <a:gd name="connsiteY1062" fmla="*/ 1169610 h 2380521"/>
              <a:gd name="connsiteX1063" fmla="*/ 4711896 w 8023328"/>
              <a:gd name="connsiteY1063" fmla="*/ 1154821 h 2380521"/>
              <a:gd name="connsiteX1064" fmla="*/ 4726684 w 8023328"/>
              <a:gd name="connsiteY1064" fmla="*/ 1140032 h 2380521"/>
              <a:gd name="connsiteX1065" fmla="*/ 4655853 w 8023328"/>
              <a:gd name="connsiteY1065" fmla="*/ 1140032 h 2380521"/>
              <a:gd name="connsiteX1066" fmla="*/ 4670642 w 8023328"/>
              <a:gd name="connsiteY1066" fmla="*/ 1154821 h 2380521"/>
              <a:gd name="connsiteX1067" fmla="*/ 4655853 w 8023328"/>
              <a:gd name="connsiteY1067" fmla="*/ 1169610 h 2380521"/>
              <a:gd name="connsiteX1068" fmla="*/ 4641064 w 8023328"/>
              <a:gd name="connsiteY1068" fmla="*/ 1154821 h 2380521"/>
              <a:gd name="connsiteX1069" fmla="*/ 4655853 w 8023328"/>
              <a:gd name="connsiteY1069" fmla="*/ 1140032 h 2380521"/>
              <a:gd name="connsiteX1070" fmla="*/ 4585023 w 8023328"/>
              <a:gd name="connsiteY1070" fmla="*/ 1140032 h 2380521"/>
              <a:gd name="connsiteX1071" fmla="*/ 4599811 w 8023328"/>
              <a:gd name="connsiteY1071" fmla="*/ 1154821 h 2380521"/>
              <a:gd name="connsiteX1072" fmla="*/ 4585023 w 8023328"/>
              <a:gd name="connsiteY1072" fmla="*/ 1169610 h 2380521"/>
              <a:gd name="connsiteX1073" fmla="*/ 4570235 w 8023328"/>
              <a:gd name="connsiteY1073" fmla="*/ 1154821 h 2380521"/>
              <a:gd name="connsiteX1074" fmla="*/ 4585023 w 8023328"/>
              <a:gd name="connsiteY1074" fmla="*/ 1140032 h 2380521"/>
              <a:gd name="connsiteX1075" fmla="*/ 4513260 w 8023328"/>
              <a:gd name="connsiteY1075" fmla="*/ 1140032 h 2380521"/>
              <a:gd name="connsiteX1076" fmla="*/ 4525657 w 8023328"/>
              <a:gd name="connsiteY1076" fmla="*/ 1154821 h 2380521"/>
              <a:gd name="connsiteX1077" fmla="*/ 4513260 w 8023328"/>
              <a:gd name="connsiteY1077" fmla="*/ 1169610 h 2380521"/>
              <a:gd name="connsiteX1078" fmla="*/ 4499404 w 8023328"/>
              <a:gd name="connsiteY1078" fmla="*/ 1154821 h 2380521"/>
              <a:gd name="connsiteX1079" fmla="*/ 4513260 w 8023328"/>
              <a:gd name="connsiteY1079" fmla="*/ 1140032 h 2380521"/>
              <a:gd name="connsiteX1080" fmla="*/ 4439056 w 8023328"/>
              <a:gd name="connsiteY1080" fmla="*/ 1140032 h 2380521"/>
              <a:gd name="connsiteX1081" fmla="*/ 4451453 w 8023328"/>
              <a:gd name="connsiteY1081" fmla="*/ 1154821 h 2380521"/>
              <a:gd name="connsiteX1082" fmla="*/ 4439056 w 8023328"/>
              <a:gd name="connsiteY1082" fmla="*/ 1169610 h 2380521"/>
              <a:gd name="connsiteX1083" fmla="*/ 4425200 w 8023328"/>
              <a:gd name="connsiteY1083" fmla="*/ 1154821 h 2380521"/>
              <a:gd name="connsiteX1084" fmla="*/ 4439056 w 8023328"/>
              <a:gd name="connsiteY1084" fmla="*/ 1140032 h 2380521"/>
              <a:gd name="connsiteX1085" fmla="*/ 4366768 w 8023328"/>
              <a:gd name="connsiteY1085" fmla="*/ 1140032 h 2380521"/>
              <a:gd name="connsiteX1086" fmla="*/ 4380624 w 8023328"/>
              <a:gd name="connsiteY1086" fmla="*/ 1154821 h 2380521"/>
              <a:gd name="connsiteX1087" fmla="*/ 4366768 w 8023328"/>
              <a:gd name="connsiteY1087" fmla="*/ 1169610 h 2380521"/>
              <a:gd name="connsiteX1088" fmla="*/ 4354371 w 8023328"/>
              <a:gd name="connsiteY1088" fmla="*/ 1154821 h 2380521"/>
              <a:gd name="connsiteX1089" fmla="*/ 4366768 w 8023328"/>
              <a:gd name="connsiteY1089" fmla="*/ 1140032 h 2380521"/>
              <a:gd name="connsiteX1090" fmla="*/ 4295937 w 8023328"/>
              <a:gd name="connsiteY1090" fmla="*/ 1140032 h 2380521"/>
              <a:gd name="connsiteX1091" fmla="*/ 4309793 w 8023328"/>
              <a:gd name="connsiteY1091" fmla="*/ 1154821 h 2380521"/>
              <a:gd name="connsiteX1092" fmla="*/ 4295937 w 8023328"/>
              <a:gd name="connsiteY1092" fmla="*/ 1169610 h 2380521"/>
              <a:gd name="connsiteX1093" fmla="*/ 4283540 w 8023328"/>
              <a:gd name="connsiteY1093" fmla="*/ 1154821 h 2380521"/>
              <a:gd name="connsiteX1094" fmla="*/ 4295937 w 8023328"/>
              <a:gd name="connsiteY1094" fmla="*/ 1140032 h 2380521"/>
              <a:gd name="connsiteX1095" fmla="*/ 4225107 w 8023328"/>
              <a:gd name="connsiteY1095" fmla="*/ 1140032 h 2380521"/>
              <a:gd name="connsiteX1096" fmla="*/ 4238963 w 8023328"/>
              <a:gd name="connsiteY1096" fmla="*/ 1154821 h 2380521"/>
              <a:gd name="connsiteX1097" fmla="*/ 4225107 w 8023328"/>
              <a:gd name="connsiteY1097" fmla="*/ 1169610 h 2380521"/>
              <a:gd name="connsiteX1098" fmla="*/ 4212710 w 8023328"/>
              <a:gd name="connsiteY1098" fmla="*/ 1154821 h 2380521"/>
              <a:gd name="connsiteX1099" fmla="*/ 4225107 w 8023328"/>
              <a:gd name="connsiteY1099" fmla="*/ 1140032 h 2380521"/>
              <a:gd name="connsiteX1100" fmla="*/ 4153295 w 8023328"/>
              <a:gd name="connsiteY1100" fmla="*/ 1140032 h 2380521"/>
              <a:gd name="connsiteX1101" fmla="*/ 4168083 w 8023328"/>
              <a:gd name="connsiteY1101" fmla="*/ 1154821 h 2380521"/>
              <a:gd name="connsiteX1102" fmla="*/ 4153295 w 8023328"/>
              <a:gd name="connsiteY1102" fmla="*/ 1169610 h 2380521"/>
              <a:gd name="connsiteX1103" fmla="*/ 4138507 w 8023328"/>
              <a:gd name="connsiteY1103" fmla="*/ 1154821 h 2380521"/>
              <a:gd name="connsiteX1104" fmla="*/ 4153295 w 8023328"/>
              <a:gd name="connsiteY1104" fmla="*/ 1140032 h 2380521"/>
              <a:gd name="connsiteX1105" fmla="*/ 4082465 w 8023328"/>
              <a:gd name="connsiteY1105" fmla="*/ 1140032 h 2380521"/>
              <a:gd name="connsiteX1106" fmla="*/ 4097254 w 8023328"/>
              <a:gd name="connsiteY1106" fmla="*/ 1154821 h 2380521"/>
              <a:gd name="connsiteX1107" fmla="*/ 4082465 w 8023328"/>
              <a:gd name="connsiteY1107" fmla="*/ 1169610 h 2380521"/>
              <a:gd name="connsiteX1108" fmla="*/ 4067676 w 8023328"/>
              <a:gd name="connsiteY1108" fmla="*/ 1154821 h 2380521"/>
              <a:gd name="connsiteX1109" fmla="*/ 4082465 w 8023328"/>
              <a:gd name="connsiteY1109" fmla="*/ 1140032 h 2380521"/>
              <a:gd name="connsiteX1110" fmla="*/ 439789 w 8023328"/>
              <a:gd name="connsiteY1110" fmla="*/ 1140032 h 2380521"/>
              <a:gd name="connsiteX1111" fmla="*/ 454579 w 8023328"/>
              <a:gd name="connsiteY1111" fmla="*/ 1153888 h 2380521"/>
              <a:gd name="connsiteX1112" fmla="*/ 439789 w 8023328"/>
              <a:gd name="connsiteY1112" fmla="*/ 1166286 h 2380521"/>
              <a:gd name="connsiteX1113" fmla="*/ 425001 w 8023328"/>
              <a:gd name="connsiteY1113" fmla="*/ 1153888 h 2380521"/>
              <a:gd name="connsiteX1114" fmla="*/ 439789 w 8023328"/>
              <a:gd name="connsiteY1114" fmla="*/ 1140032 h 2380521"/>
              <a:gd name="connsiteX1115" fmla="*/ 368960 w 8023328"/>
              <a:gd name="connsiteY1115" fmla="*/ 1140032 h 2380521"/>
              <a:gd name="connsiteX1116" fmla="*/ 383747 w 8023328"/>
              <a:gd name="connsiteY1116" fmla="*/ 1153888 h 2380521"/>
              <a:gd name="connsiteX1117" fmla="*/ 368960 w 8023328"/>
              <a:gd name="connsiteY1117" fmla="*/ 1166286 h 2380521"/>
              <a:gd name="connsiteX1118" fmla="*/ 354172 w 8023328"/>
              <a:gd name="connsiteY1118" fmla="*/ 1153888 h 2380521"/>
              <a:gd name="connsiteX1119" fmla="*/ 368960 w 8023328"/>
              <a:gd name="connsiteY1119" fmla="*/ 1140032 h 2380521"/>
              <a:gd name="connsiteX1120" fmla="*/ 297194 w 8023328"/>
              <a:gd name="connsiteY1120" fmla="*/ 1140032 h 2380521"/>
              <a:gd name="connsiteX1121" fmla="*/ 309592 w 8023328"/>
              <a:gd name="connsiteY1121" fmla="*/ 1153888 h 2380521"/>
              <a:gd name="connsiteX1122" fmla="*/ 297194 w 8023328"/>
              <a:gd name="connsiteY1122" fmla="*/ 1166286 h 2380521"/>
              <a:gd name="connsiteX1123" fmla="*/ 283339 w 8023328"/>
              <a:gd name="connsiteY1123" fmla="*/ 1153888 h 2380521"/>
              <a:gd name="connsiteX1124" fmla="*/ 297194 w 8023328"/>
              <a:gd name="connsiteY1124" fmla="*/ 1140032 h 2380521"/>
              <a:gd name="connsiteX1125" fmla="*/ 226366 w 8023328"/>
              <a:gd name="connsiteY1125" fmla="*/ 1140032 h 2380521"/>
              <a:gd name="connsiteX1126" fmla="*/ 238764 w 8023328"/>
              <a:gd name="connsiteY1126" fmla="*/ 1153888 h 2380521"/>
              <a:gd name="connsiteX1127" fmla="*/ 226366 w 8023328"/>
              <a:gd name="connsiteY1127" fmla="*/ 1166286 h 2380521"/>
              <a:gd name="connsiteX1128" fmla="*/ 212510 w 8023328"/>
              <a:gd name="connsiteY1128" fmla="*/ 1153888 h 2380521"/>
              <a:gd name="connsiteX1129" fmla="*/ 226366 w 8023328"/>
              <a:gd name="connsiteY1129" fmla="*/ 1140032 h 2380521"/>
              <a:gd name="connsiteX1130" fmla="*/ 155532 w 8023328"/>
              <a:gd name="connsiteY1130" fmla="*/ 1140032 h 2380521"/>
              <a:gd name="connsiteX1131" fmla="*/ 167930 w 8023328"/>
              <a:gd name="connsiteY1131" fmla="*/ 1153888 h 2380521"/>
              <a:gd name="connsiteX1132" fmla="*/ 155532 w 8023328"/>
              <a:gd name="connsiteY1132" fmla="*/ 1166286 h 2380521"/>
              <a:gd name="connsiteX1133" fmla="*/ 141676 w 8023328"/>
              <a:gd name="connsiteY1133" fmla="*/ 1153888 h 2380521"/>
              <a:gd name="connsiteX1134" fmla="*/ 155532 w 8023328"/>
              <a:gd name="connsiteY1134" fmla="*/ 1140032 h 2380521"/>
              <a:gd name="connsiteX1135" fmla="*/ 83244 w 8023328"/>
              <a:gd name="connsiteY1135" fmla="*/ 1140032 h 2380521"/>
              <a:gd name="connsiteX1136" fmla="*/ 97100 w 8023328"/>
              <a:gd name="connsiteY1136" fmla="*/ 1153888 h 2380521"/>
              <a:gd name="connsiteX1137" fmla="*/ 83244 w 8023328"/>
              <a:gd name="connsiteY1137" fmla="*/ 1166286 h 2380521"/>
              <a:gd name="connsiteX1138" fmla="*/ 70846 w 8023328"/>
              <a:gd name="connsiteY1138" fmla="*/ 1153888 h 2380521"/>
              <a:gd name="connsiteX1139" fmla="*/ 83244 w 8023328"/>
              <a:gd name="connsiteY1139" fmla="*/ 1140032 h 2380521"/>
              <a:gd name="connsiteX1140" fmla="*/ 12008 w 8023328"/>
              <a:gd name="connsiteY1140" fmla="*/ 1140032 h 2380521"/>
              <a:gd name="connsiteX1141" fmla="*/ 26249 w 8023328"/>
              <a:gd name="connsiteY1141" fmla="*/ 1153888 h 2380521"/>
              <a:gd name="connsiteX1142" fmla="*/ 12008 w 8023328"/>
              <a:gd name="connsiteY1142" fmla="*/ 1166286 h 2380521"/>
              <a:gd name="connsiteX1143" fmla="*/ 16 w 8023328"/>
              <a:gd name="connsiteY1143" fmla="*/ 1153888 h 2380521"/>
              <a:gd name="connsiteX1144" fmla="*/ 12008 w 8023328"/>
              <a:gd name="connsiteY1144" fmla="*/ 1140032 h 2380521"/>
              <a:gd name="connsiteX1145" fmla="*/ 6867525 w 8023328"/>
              <a:gd name="connsiteY1145" fmla="*/ 1069203 h 2380521"/>
              <a:gd name="connsiteX1146" fmla="*/ 6879922 w 8023328"/>
              <a:gd name="connsiteY1146" fmla="*/ 1081600 h 2380521"/>
              <a:gd name="connsiteX1147" fmla="*/ 6867525 w 8023328"/>
              <a:gd name="connsiteY1147" fmla="*/ 1095457 h 2380521"/>
              <a:gd name="connsiteX1148" fmla="*/ 6853669 w 8023328"/>
              <a:gd name="connsiteY1148" fmla="*/ 1081600 h 2380521"/>
              <a:gd name="connsiteX1149" fmla="*/ 6867525 w 8023328"/>
              <a:gd name="connsiteY1149" fmla="*/ 1069203 h 2380521"/>
              <a:gd name="connsiteX1150" fmla="*/ 6795237 w 8023328"/>
              <a:gd name="connsiteY1150" fmla="*/ 1069203 h 2380521"/>
              <a:gd name="connsiteX1151" fmla="*/ 6809093 w 8023328"/>
              <a:gd name="connsiteY1151" fmla="*/ 1081600 h 2380521"/>
              <a:gd name="connsiteX1152" fmla="*/ 6796696 w 8023328"/>
              <a:gd name="connsiteY1152" fmla="*/ 1095457 h 2380521"/>
              <a:gd name="connsiteX1153" fmla="*/ 6782840 w 8023328"/>
              <a:gd name="connsiteY1153" fmla="*/ 1081600 h 2380521"/>
              <a:gd name="connsiteX1154" fmla="*/ 6795237 w 8023328"/>
              <a:gd name="connsiteY1154" fmla="*/ 1069203 h 2380521"/>
              <a:gd name="connsiteX1155" fmla="*/ 6724405 w 8023328"/>
              <a:gd name="connsiteY1155" fmla="*/ 1069203 h 2380521"/>
              <a:gd name="connsiteX1156" fmla="*/ 6738261 w 8023328"/>
              <a:gd name="connsiteY1156" fmla="*/ 1081600 h 2380521"/>
              <a:gd name="connsiteX1157" fmla="*/ 6724405 w 8023328"/>
              <a:gd name="connsiteY1157" fmla="*/ 1095457 h 2380521"/>
              <a:gd name="connsiteX1158" fmla="*/ 6712008 w 8023328"/>
              <a:gd name="connsiteY1158" fmla="*/ 1081600 h 2380521"/>
              <a:gd name="connsiteX1159" fmla="*/ 6724405 w 8023328"/>
              <a:gd name="connsiteY1159" fmla="*/ 1069203 h 2380521"/>
              <a:gd name="connsiteX1160" fmla="*/ 6653576 w 8023328"/>
              <a:gd name="connsiteY1160" fmla="*/ 1069203 h 2380521"/>
              <a:gd name="connsiteX1161" fmla="*/ 6667432 w 8023328"/>
              <a:gd name="connsiteY1161" fmla="*/ 1081600 h 2380521"/>
              <a:gd name="connsiteX1162" fmla="*/ 6653576 w 8023328"/>
              <a:gd name="connsiteY1162" fmla="*/ 1095457 h 2380521"/>
              <a:gd name="connsiteX1163" fmla="*/ 6641179 w 8023328"/>
              <a:gd name="connsiteY1163" fmla="*/ 1081600 h 2380521"/>
              <a:gd name="connsiteX1164" fmla="*/ 6653576 w 8023328"/>
              <a:gd name="connsiteY1164" fmla="*/ 1069203 h 2380521"/>
              <a:gd name="connsiteX1165" fmla="*/ 6581764 w 8023328"/>
              <a:gd name="connsiteY1165" fmla="*/ 1069203 h 2380521"/>
              <a:gd name="connsiteX1166" fmla="*/ 6596552 w 8023328"/>
              <a:gd name="connsiteY1166" fmla="*/ 1081600 h 2380521"/>
              <a:gd name="connsiteX1167" fmla="*/ 6581764 w 8023328"/>
              <a:gd name="connsiteY1167" fmla="*/ 1095457 h 2380521"/>
              <a:gd name="connsiteX1168" fmla="*/ 6566976 w 8023328"/>
              <a:gd name="connsiteY1168" fmla="*/ 1081600 h 2380521"/>
              <a:gd name="connsiteX1169" fmla="*/ 6581764 w 8023328"/>
              <a:gd name="connsiteY1169" fmla="*/ 1069203 h 2380521"/>
              <a:gd name="connsiteX1170" fmla="*/ 6510933 w 8023328"/>
              <a:gd name="connsiteY1170" fmla="*/ 1069203 h 2380521"/>
              <a:gd name="connsiteX1171" fmla="*/ 6525722 w 8023328"/>
              <a:gd name="connsiteY1171" fmla="*/ 1081600 h 2380521"/>
              <a:gd name="connsiteX1172" fmla="*/ 6510933 w 8023328"/>
              <a:gd name="connsiteY1172" fmla="*/ 1095457 h 2380521"/>
              <a:gd name="connsiteX1173" fmla="*/ 6496144 w 8023328"/>
              <a:gd name="connsiteY1173" fmla="*/ 1081600 h 2380521"/>
              <a:gd name="connsiteX1174" fmla="*/ 6510933 w 8023328"/>
              <a:gd name="connsiteY1174" fmla="*/ 1069203 h 2380521"/>
              <a:gd name="connsiteX1175" fmla="*/ 6440492 w 8023328"/>
              <a:gd name="connsiteY1175" fmla="*/ 1069203 h 2380521"/>
              <a:gd name="connsiteX1176" fmla="*/ 6454911 w 8023328"/>
              <a:gd name="connsiteY1176" fmla="*/ 1081600 h 2380521"/>
              <a:gd name="connsiteX1177" fmla="*/ 6440492 w 8023328"/>
              <a:gd name="connsiteY1177" fmla="*/ 1095457 h 2380521"/>
              <a:gd name="connsiteX1178" fmla="*/ 6425315 w 8023328"/>
              <a:gd name="connsiteY1178" fmla="*/ 1081600 h 2380521"/>
              <a:gd name="connsiteX1179" fmla="*/ 6440492 w 8023328"/>
              <a:gd name="connsiteY1179" fmla="*/ 1069203 h 2380521"/>
              <a:gd name="connsiteX1180" fmla="*/ 6368340 w 8023328"/>
              <a:gd name="connsiteY1180" fmla="*/ 1069203 h 2380521"/>
              <a:gd name="connsiteX1181" fmla="*/ 6380737 w 8023328"/>
              <a:gd name="connsiteY1181" fmla="*/ 1081600 h 2380521"/>
              <a:gd name="connsiteX1182" fmla="*/ 6368340 w 8023328"/>
              <a:gd name="connsiteY1182" fmla="*/ 1095457 h 2380521"/>
              <a:gd name="connsiteX1183" fmla="*/ 6354484 w 8023328"/>
              <a:gd name="connsiteY1183" fmla="*/ 1081600 h 2380521"/>
              <a:gd name="connsiteX1184" fmla="*/ 6368340 w 8023328"/>
              <a:gd name="connsiteY1184" fmla="*/ 1069203 h 2380521"/>
              <a:gd name="connsiteX1185" fmla="*/ 6297511 w 8023328"/>
              <a:gd name="connsiteY1185" fmla="*/ 1069203 h 2380521"/>
              <a:gd name="connsiteX1186" fmla="*/ 6309908 w 8023328"/>
              <a:gd name="connsiteY1186" fmla="*/ 1081600 h 2380521"/>
              <a:gd name="connsiteX1187" fmla="*/ 6297511 w 8023328"/>
              <a:gd name="connsiteY1187" fmla="*/ 1095457 h 2380521"/>
              <a:gd name="connsiteX1188" fmla="*/ 6283655 w 8023328"/>
              <a:gd name="connsiteY1188" fmla="*/ 1081600 h 2380521"/>
              <a:gd name="connsiteX1189" fmla="*/ 6297511 w 8023328"/>
              <a:gd name="connsiteY1189" fmla="*/ 1069203 h 2380521"/>
              <a:gd name="connsiteX1190" fmla="*/ 6226679 w 8023328"/>
              <a:gd name="connsiteY1190" fmla="*/ 1069203 h 2380521"/>
              <a:gd name="connsiteX1191" fmla="*/ 6239076 w 8023328"/>
              <a:gd name="connsiteY1191" fmla="*/ 1081600 h 2380521"/>
              <a:gd name="connsiteX1192" fmla="*/ 6226679 w 8023328"/>
              <a:gd name="connsiteY1192" fmla="*/ 1095457 h 2380521"/>
              <a:gd name="connsiteX1193" fmla="*/ 6212823 w 8023328"/>
              <a:gd name="connsiteY1193" fmla="*/ 1083059 h 2380521"/>
              <a:gd name="connsiteX1194" fmla="*/ 6226679 w 8023328"/>
              <a:gd name="connsiteY1194" fmla="*/ 1069203 h 2380521"/>
              <a:gd name="connsiteX1195" fmla="*/ 6154391 w 8023328"/>
              <a:gd name="connsiteY1195" fmla="*/ 1069203 h 2380521"/>
              <a:gd name="connsiteX1196" fmla="*/ 6168247 w 8023328"/>
              <a:gd name="connsiteY1196" fmla="*/ 1083059 h 2380521"/>
              <a:gd name="connsiteX1197" fmla="*/ 6154391 w 8023328"/>
              <a:gd name="connsiteY1197" fmla="*/ 1095457 h 2380521"/>
              <a:gd name="connsiteX1198" fmla="*/ 6141994 w 8023328"/>
              <a:gd name="connsiteY1198" fmla="*/ 1083059 h 2380521"/>
              <a:gd name="connsiteX1199" fmla="*/ 6154391 w 8023328"/>
              <a:gd name="connsiteY1199" fmla="*/ 1069203 h 2380521"/>
              <a:gd name="connsiteX1200" fmla="*/ 6083559 w 8023328"/>
              <a:gd name="connsiteY1200" fmla="*/ 1069203 h 2380521"/>
              <a:gd name="connsiteX1201" fmla="*/ 6097415 w 8023328"/>
              <a:gd name="connsiteY1201" fmla="*/ 1083059 h 2380521"/>
              <a:gd name="connsiteX1202" fmla="*/ 6083559 w 8023328"/>
              <a:gd name="connsiteY1202" fmla="*/ 1095457 h 2380521"/>
              <a:gd name="connsiteX1203" fmla="*/ 6071162 w 8023328"/>
              <a:gd name="connsiteY1203" fmla="*/ 1083059 h 2380521"/>
              <a:gd name="connsiteX1204" fmla="*/ 6083559 w 8023328"/>
              <a:gd name="connsiteY1204" fmla="*/ 1069203 h 2380521"/>
              <a:gd name="connsiteX1205" fmla="*/ 6009356 w 8023328"/>
              <a:gd name="connsiteY1205" fmla="*/ 1069203 h 2380521"/>
              <a:gd name="connsiteX1206" fmla="*/ 6023212 w 8023328"/>
              <a:gd name="connsiteY1206" fmla="*/ 1083059 h 2380521"/>
              <a:gd name="connsiteX1207" fmla="*/ 6009356 w 8023328"/>
              <a:gd name="connsiteY1207" fmla="*/ 1095457 h 2380521"/>
              <a:gd name="connsiteX1208" fmla="*/ 5996959 w 8023328"/>
              <a:gd name="connsiteY1208" fmla="*/ 1083059 h 2380521"/>
              <a:gd name="connsiteX1209" fmla="*/ 6009356 w 8023328"/>
              <a:gd name="connsiteY1209" fmla="*/ 1069203 h 2380521"/>
              <a:gd name="connsiteX1210" fmla="*/ 5940548 w 8023328"/>
              <a:gd name="connsiteY1210" fmla="*/ 1069203 h 2380521"/>
              <a:gd name="connsiteX1211" fmla="*/ 5955726 w 8023328"/>
              <a:gd name="connsiteY1211" fmla="*/ 1083059 h 2380521"/>
              <a:gd name="connsiteX1212" fmla="*/ 5940548 w 8023328"/>
              <a:gd name="connsiteY1212" fmla="*/ 1095457 h 2380521"/>
              <a:gd name="connsiteX1213" fmla="*/ 5926130 w 8023328"/>
              <a:gd name="connsiteY1213" fmla="*/ 1083059 h 2380521"/>
              <a:gd name="connsiteX1214" fmla="*/ 5940548 w 8023328"/>
              <a:gd name="connsiteY1214" fmla="*/ 1069203 h 2380521"/>
              <a:gd name="connsiteX1215" fmla="*/ 5870088 w 8023328"/>
              <a:gd name="connsiteY1215" fmla="*/ 1069203 h 2380521"/>
              <a:gd name="connsiteX1216" fmla="*/ 5884877 w 8023328"/>
              <a:gd name="connsiteY1216" fmla="*/ 1083059 h 2380521"/>
              <a:gd name="connsiteX1217" fmla="*/ 5870088 w 8023328"/>
              <a:gd name="connsiteY1217" fmla="*/ 1095457 h 2380521"/>
              <a:gd name="connsiteX1218" fmla="*/ 5855299 w 8023328"/>
              <a:gd name="connsiteY1218" fmla="*/ 1083059 h 2380521"/>
              <a:gd name="connsiteX1219" fmla="*/ 5870088 w 8023328"/>
              <a:gd name="connsiteY1219" fmla="*/ 1069203 h 2380521"/>
              <a:gd name="connsiteX1220" fmla="*/ 5799257 w 8023328"/>
              <a:gd name="connsiteY1220" fmla="*/ 1069203 h 2380521"/>
              <a:gd name="connsiteX1221" fmla="*/ 5814045 w 8023328"/>
              <a:gd name="connsiteY1221" fmla="*/ 1083059 h 2380521"/>
              <a:gd name="connsiteX1222" fmla="*/ 5799257 w 8023328"/>
              <a:gd name="connsiteY1222" fmla="*/ 1095457 h 2380521"/>
              <a:gd name="connsiteX1223" fmla="*/ 5784469 w 8023328"/>
              <a:gd name="connsiteY1223" fmla="*/ 1083059 h 2380521"/>
              <a:gd name="connsiteX1224" fmla="*/ 5799257 w 8023328"/>
              <a:gd name="connsiteY1224" fmla="*/ 1069203 h 2380521"/>
              <a:gd name="connsiteX1225" fmla="*/ 5724122 w 8023328"/>
              <a:gd name="connsiteY1225" fmla="*/ 1069203 h 2380521"/>
              <a:gd name="connsiteX1226" fmla="*/ 5736519 w 8023328"/>
              <a:gd name="connsiteY1226" fmla="*/ 1083059 h 2380521"/>
              <a:gd name="connsiteX1227" fmla="*/ 5724122 w 8023328"/>
              <a:gd name="connsiteY1227" fmla="*/ 1095457 h 2380521"/>
              <a:gd name="connsiteX1228" fmla="*/ 5710266 w 8023328"/>
              <a:gd name="connsiteY1228" fmla="*/ 1083059 h 2380521"/>
              <a:gd name="connsiteX1229" fmla="*/ 5724122 w 8023328"/>
              <a:gd name="connsiteY1229" fmla="*/ 1069203 h 2380521"/>
              <a:gd name="connsiteX1230" fmla="*/ 5653291 w 8023328"/>
              <a:gd name="connsiteY1230" fmla="*/ 1069203 h 2380521"/>
              <a:gd name="connsiteX1231" fmla="*/ 5665688 w 8023328"/>
              <a:gd name="connsiteY1231" fmla="*/ 1083059 h 2380521"/>
              <a:gd name="connsiteX1232" fmla="*/ 5653291 w 8023328"/>
              <a:gd name="connsiteY1232" fmla="*/ 1095457 h 2380521"/>
              <a:gd name="connsiteX1233" fmla="*/ 5639435 w 8023328"/>
              <a:gd name="connsiteY1233" fmla="*/ 1083059 h 2380521"/>
              <a:gd name="connsiteX1234" fmla="*/ 5653291 w 8023328"/>
              <a:gd name="connsiteY1234" fmla="*/ 1069203 h 2380521"/>
              <a:gd name="connsiteX1235" fmla="*/ 5581002 w 8023328"/>
              <a:gd name="connsiteY1235" fmla="*/ 1069203 h 2380521"/>
              <a:gd name="connsiteX1236" fmla="*/ 5594858 w 8023328"/>
              <a:gd name="connsiteY1236" fmla="*/ 1083059 h 2380521"/>
              <a:gd name="connsiteX1237" fmla="*/ 5581002 w 8023328"/>
              <a:gd name="connsiteY1237" fmla="*/ 1095457 h 2380521"/>
              <a:gd name="connsiteX1238" fmla="*/ 5568605 w 8023328"/>
              <a:gd name="connsiteY1238" fmla="*/ 1083059 h 2380521"/>
              <a:gd name="connsiteX1239" fmla="*/ 5581002 w 8023328"/>
              <a:gd name="connsiteY1239" fmla="*/ 1069203 h 2380521"/>
              <a:gd name="connsiteX1240" fmla="*/ 5510171 w 8023328"/>
              <a:gd name="connsiteY1240" fmla="*/ 1069203 h 2380521"/>
              <a:gd name="connsiteX1241" fmla="*/ 5524027 w 8023328"/>
              <a:gd name="connsiteY1241" fmla="*/ 1083059 h 2380521"/>
              <a:gd name="connsiteX1242" fmla="*/ 5510171 w 8023328"/>
              <a:gd name="connsiteY1242" fmla="*/ 1095457 h 2380521"/>
              <a:gd name="connsiteX1243" fmla="*/ 5497774 w 8023328"/>
              <a:gd name="connsiteY1243" fmla="*/ 1083059 h 2380521"/>
              <a:gd name="connsiteX1244" fmla="*/ 5510171 w 8023328"/>
              <a:gd name="connsiteY1244" fmla="*/ 1069203 h 2380521"/>
              <a:gd name="connsiteX1245" fmla="*/ 5438937 w 8023328"/>
              <a:gd name="connsiteY1245" fmla="*/ 1069203 h 2380521"/>
              <a:gd name="connsiteX1246" fmla="*/ 5453178 w 8023328"/>
              <a:gd name="connsiteY1246" fmla="*/ 1083059 h 2380521"/>
              <a:gd name="connsiteX1247" fmla="*/ 5438937 w 8023328"/>
              <a:gd name="connsiteY1247" fmla="*/ 1095457 h 2380521"/>
              <a:gd name="connsiteX1248" fmla="*/ 5426945 w 8023328"/>
              <a:gd name="connsiteY1248" fmla="*/ 1083059 h 2380521"/>
              <a:gd name="connsiteX1249" fmla="*/ 5438937 w 8023328"/>
              <a:gd name="connsiteY1249" fmla="*/ 1069203 h 2380521"/>
              <a:gd name="connsiteX1250" fmla="*/ 5367530 w 8023328"/>
              <a:gd name="connsiteY1250" fmla="*/ 1069203 h 2380521"/>
              <a:gd name="connsiteX1251" fmla="*/ 5382318 w 8023328"/>
              <a:gd name="connsiteY1251" fmla="*/ 1083059 h 2380521"/>
              <a:gd name="connsiteX1252" fmla="*/ 5367530 w 8023328"/>
              <a:gd name="connsiteY1252" fmla="*/ 1095457 h 2380521"/>
              <a:gd name="connsiteX1253" fmla="*/ 5352742 w 8023328"/>
              <a:gd name="connsiteY1253" fmla="*/ 1083059 h 2380521"/>
              <a:gd name="connsiteX1254" fmla="*/ 5367530 w 8023328"/>
              <a:gd name="connsiteY1254" fmla="*/ 1069203 h 2380521"/>
              <a:gd name="connsiteX1255" fmla="*/ 5296699 w 8023328"/>
              <a:gd name="connsiteY1255" fmla="*/ 1069203 h 2380521"/>
              <a:gd name="connsiteX1256" fmla="*/ 5311488 w 8023328"/>
              <a:gd name="connsiteY1256" fmla="*/ 1083059 h 2380521"/>
              <a:gd name="connsiteX1257" fmla="*/ 5296699 w 8023328"/>
              <a:gd name="connsiteY1257" fmla="*/ 1095457 h 2380521"/>
              <a:gd name="connsiteX1258" fmla="*/ 5281910 w 8023328"/>
              <a:gd name="connsiteY1258" fmla="*/ 1083059 h 2380521"/>
              <a:gd name="connsiteX1259" fmla="*/ 5296699 w 8023328"/>
              <a:gd name="connsiteY1259" fmla="*/ 1069203 h 2380521"/>
              <a:gd name="connsiteX1260" fmla="*/ 5225869 w 8023328"/>
              <a:gd name="connsiteY1260" fmla="*/ 1069203 h 2380521"/>
              <a:gd name="connsiteX1261" fmla="*/ 5240657 w 8023328"/>
              <a:gd name="connsiteY1261" fmla="*/ 1083059 h 2380521"/>
              <a:gd name="connsiteX1262" fmla="*/ 5225869 w 8023328"/>
              <a:gd name="connsiteY1262" fmla="*/ 1095457 h 2380521"/>
              <a:gd name="connsiteX1263" fmla="*/ 5211081 w 8023328"/>
              <a:gd name="connsiteY1263" fmla="*/ 1083059 h 2380521"/>
              <a:gd name="connsiteX1264" fmla="*/ 5225869 w 8023328"/>
              <a:gd name="connsiteY1264" fmla="*/ 1069203 h 2380521"/>
              <a:gd name="connsiteX1265" fmla="*/ 5154105 w 8023328"/>
              <a:gd name="connsiteY1265" fmla="*/ 1069203 h 2380521"/>
              <a:gd name="connsiteX1266" fmla="*/ 5166502 w 8023328"/>
              <a:gd name="connsiteY1266" fmla="*/ 1083059 h 2380521"/>
              <a:gd name="connsiteX1267" fmla="*/ 5154105 w 8023328"/>
              <a:gd name="connsiteY1267" fmla="*/ 1095457 h 2380521"/>
              <a:gd name="connsiteX1268" fmla="*/ 5140249 w 8023328"/>
              <a:gd name="connsiteY1268" fmla="*/ 1083059 h 2380521"/>
              <a:gd name="connsiteX1269" fmla="*/ 5154105 w 8023328"/>
              <a:gd name="connsiteY1269" fmla="*/ 1069203 h 2380521"/>
              <a:gd name="connsiteX1270" fmla="*/ 5083276 w 8023328"/>
              <a:gd name="connsiteY1270" fmla="*/ 1069203 h 2380521"/>
              <a:gd name="connsiteX1271" fmla="*/ 5095673 w 8023328"/>
              <a:gd name="connsiteY1271" fmla="*/ 1083059 h 2380521"/>
              <a:gd name="connsiteX1272" fmla="*/ 5083276 w 8023328"/>
              <a:gd name="connsiteY1272" fmla="*/ 1095457 h 2380521"/>
              <a:gd name="connsiteX1273" fmla="*/ 5069420 w 8023328"/>
              <a:gd name="connsiteY1273" fmla="*/ 1083059 h 2380521"/>
              <a:gd name="connsiteX1274" fmla="*/ 5083276 w 8023328"/>
              <a:gd name="connsiteY1274" fmla="*/ 1069203 h 2380521"/>
              <a:gd name="connsiteX1275" fmla="*/ 5012445 w 8023328"/>
              <a:gd name="connsiteY1275" fmla="*/ 1069203 h 2380521"/>
              <a:gd name="connsiteX1276" fmla="*/ 5024842 w 8023328"/>
              <a:gd name="connsiteY1276" fmla="*/ 1083059 h 2380521"/>
              <a:gd name="connsiteX1277" fmla="*/ 5012445 w 8023328"/>
              <a:gd name="connsiteY1277" fmla="*/ 1095457 h 2380521"/>
              <a:gd name="connsiteX1278" fmla="*/ 4998589 w 8023328"/>
              <a:gd name="connsiteY1278" fmla="*/ 1083059 h 2380521"/>
              <a:gd name="connsiteX1279" fmla="*/ 5012445 w 8023328"/>
              <a:gd name="connsiteY1279" fmla="*/ 1069203 h 2380521"/>
              <a:gd name="connsiteX1280" fmla="*/ 4940157 w 8023328"/>
              <a:gd name="connsiteY1280" fmla="*/ 1069203 h 2380521"/>
              <a:gd name="connsiteX1281" fmla="*/ 4954013 w 8023328"/>
              <a:gd name="connsiteY1281" fmla="*/ 1083059 h 2380521"/>
              <a:gd name="connsiteX1282" fmla="*/ 4940157 w 8023328"/>
              <a:gd name="connsiteY1282" fmla="*/ 1095457 h 2380521"/>
              <a:gd name="connsiteX1283" fmla="*/ 4927760 w 8023328"/>
              <a:gd name="connsiteY1283" fmla="*/ 1083059 h 2380521"/>
              <a:gd name="connsiteX1284" fmla="*/ 4940157 w 8023328"/>
              <a:gd name="connsiteY1284" fmla="*/ 1069203 h 2380521"/>
              <a:gd name="connsiteX1285" fmla="*/ 4865953 w 8023328"/>
              <a:gd name="connsiteY1285" fmla="*/ 1069203 h 2380521"/>
              <a:gd name="connsiteX1286" fmla="*/ 4879809 w 8023328"/>
              <a:gd name="connsiteY1286" fmla="*/ 1083059 h 2380521"/>
              <a:gd name="connsiteX1287" fmla="*/ 4865953 w 8023328"/>
              <a:gd name="connsiteY1287" fmla="*/ 1095457 h 2380521"/>
              <a:gd name="connsiteX1288" fmla="*/ 4853556 w 8023328"/>
              <a:gd name="connsiteY1288" fmla="*/ 1083059 h 2380521"/>
              <a:gd name="connsiteX1289" fmla="*/ 4865953 w 8023328"/>
              <a:gd name="connsiteY1289" fmla="*/ 1069203 h 2380521"/>
              <a:gd name="connsiteX1290" fmla="*/ 4795122 w 8023328"/>
              <a:gd name="connsiteY1290" fmla="*/ 1069203 h 2380521"/>
              <a:gd name="connsiteX1291" fmla="*/ 4808978 w 8023328"/>
              <a:gd name="connsiteY1291" fmla="*/ 1083059 h 2380521"/>
              <a:gd name="connsiteX1292" fmla="*/ 4795122 w 8023328"/>
              <a:gd name="connsiteY1292" fmla="*/ 1095457 h 2380521"/>
              <a:gd name="connsiteX1293" fmla="*/ 4782725 w 8023328"/>
              <a:gd name="connsiteY1293" fmla="*/ 1083059 h 2380521"/>
              <a:gd name="connsiteX1294" fmla="*/ 4795122 w 8023328"/>
              <a:gd name="connsiteY1294" fmla="*/ 1069203 h 2380521"/>
              <a:gd name="connsiteX1295" fmla="*/ 4726684 w 8023328"/>
              <a:gd name="connsiteY1295" fmla="*/ 1069203 h 2380521"/>
              <a:gd name="connsiteX1296" fmla="*/ 4741472 w 8023328"/>
              <a:gd name="connsiteY1296" fmla="*/ 1083059 h 2380521"/>
              <a:gd name="connsiteX1297" fmla="*/ 4726684 w 8023328"/>
              <a:gd name="connsiteY1297" fmla="*/ 1095457 h 2380521"/>
              <a:gd name="connsiteX1298" fmla="*/ 4711896 w 8023328"/>
              <a:gd name="connsiteY1298" fmla="*/ 1083059 h 2380521"/>
              <a:gd name="connsiteX1299" fmla="*/ 4726684 w 8023328"/>
              <a:gd name="connsiteY1299" fmla="*/ 1069203 h 2380521"/>
              <a:gd name="connsiteX1300" fmla="*/ 4655853 w 8023328"/>
              <a:gd name="connsiteY1300" fmla="*/ 1069203 h 2380521"/>
              <a:gd name="connsiteX1301" fmla="*/ 4670642 w 8023328"/>
              <a:gd name="connsiteY1301" fmla="*/ 1083059 h 2380521"/>
              <a:gd name="connsiteX1302" fmla="*/ 4655853 w 8023328"/>
              <a:gd name="connsiteY1302" fmla="*/ 1095457 h 2380521"/>
              <a:gd name="connsiteX1303" fmla="*/ 4641064 w 8023328"/>
              <a:gd name="connsiteY1303" fmla="*/ 1083059 h 2380521"/>
              <a:gd name="connsiteX1304" fmla="*/ 4655853 w 8023328"/>
              <a:gd name="connsiteY1304" fmla="*/ 1069203 h 2380521"/>
              <a:gd name="connsiteX1305" fmla="*/ 4585023 w 8023328"/>
              <a:gd name="connsiteY1305" fmla="*/ 1069203 h 2380521"/>
              <a:gd name="connsiteX1306" fmla="*/ 4599811 w 8023328"/>
              <a:gd name="connsiteY1306" fmla="*/ 1083059 h 2380521"/>
              <a:gd name="connsiteX1307" fmla="*/ 4585023 w 8023328"/>
              <a:gd name="connsiteY1307" fmla="*/ 1095457 h 2380521"/>
              <a:gd name="connsiteX1308" fmla="*/ 4570235 w 8023328"/>
              <a:gd name="connsiteY1308" fmla="*/ 1083059 h 2380521"/>
              <a:gd name="connsiteX1309" fmla="*/ 4585023 w 8023328"/>
              <a:gd name="connsiteY1309" fmla="*/ 1069203 h 2380521"/>
              <a:gd name="connsiteX1310" fmla="*/ 4513260 w 8023328"/>
              <a:gd name="connsiteY1310" fmla="*/ 1069203 h 2380521"/>
              <a:gd name="connsiteX1311" fmla="*/ 4525657 w 8023328"/>
              <a:gd name="connsiteY1311" fmla="*/ 1083991 h 2380521"/>
              <a:gd name="connsiteX1312" fmla="*/ 4513260 w 8023328"/>
              <a:gd name="connsiteY1312" fmla="*/ 1098780 h 2380521"/>
              <a:gd name="connsiteX1313" fmla="*/ 4499404 w 8023328"/>
              <a:gd name="connsiteY1313" fmla="*/ 1083991 h 2380521"/>
              <a:gd name="connsiteX1314" fmla="*/ 4513260 w 8023328"/>
              <a:gd name="connsiteY1314" fmla="*/ 1069203 h 2380521"/>
              <a:gd name="connsiteX1315" fmla="*/ 4439056 w 8023328"/>
              <a:gd name="connsiteY1315" fmla="*/ 1069203 h 2380521"/>
              <a:gd name="connsiteX1316" fmla="*/ 4451453 w 8023328"/>
              <a:gd name="connsiteY1316" fmla="*/ 1083991 h 2380521"/>
              <a:gd name="connsiteX1317" fmla="*/ 4439056 w 8023328"/>
              <a:gd name="connsiteY1317" fmla="*/ 1098780 h 2380521"/>
              <a:gd name="connsiteX1318" fmla="*/ 4425200 w 8023328"/>
              <a:gd name="connsiteY1318" fmla="*/ 1083991 h 2380521"/>
              <a:gd name="connsiteX1319" fmla="*/ 4439056 w 8023328"/>
              <a:gd name="connsiteY1319" fmla="*/ 1069203 h 2380521"/>
              <a:gd name="connsiteX1320" fmla="*/ 4366768 w 8023328"/>
              <a:gd name="connsiteY1320" fmla="*/ 1069203 h 2380521"/>
              <a:gd name="connsiteX1321" fmla="*/ 4380624 w 8023328"/>
              <a:gd name="connsiteY1321" fmla="*/ 1083991 h 2380521"/>
              <a:gd name="connsiteX1322" fmla="*/ 4366768 w 8023328"/>
              <a:gd name="connsiteY1322" fmla="*/ 1098780 h 2380521"/>
              <a:gd name="connsiteX1323" fmla="*/ 4354371 w 8023328"/>
              <a:gd name="connsiteY1323" fmla="*/ 1083991 h 2380521"/>
              <a:gd name="connsiteX1324" fmla="*/ 4366768 w 8023328"/>
              <a:gd name="connsiteY1324" fmla="*/ 1069203 h 2380521"/>
              <a:gd name="connsiteX1325" fmla="*/ 4295937 w 8023328"/>
              <a:gd name="connsiteY1325" fmla="*/ 1069203 h 2380521"/>
              <a:gd name="connsiteX1326" fmla="*/ 4309793 w 8023328"/>
              <a:gd name="connsiteY1326" fmla="*/ 1083991 h 2380521"/>
              <a:gd name="connsiteX1327" fmla="*/ 4295937 w 8023328"/>
              <a:gd name="connsiteY1327" fmla="*/ 1098780 h 2380521"/>
              <a:gd name="connsiteX1328" fmla="*/ 4283540 w 8023328"/>
              <a:gd name="connsiteY1328" fmla="*/ 1083991 h 2380521"/>
              <a:gd name="connsiteX1329" fmla="*/ 4295937 w 8023328"/>
              <a:gd name="connsiteY1329" fmla="*/ 1069203 h 2380521"/>
              <a:gd name="connsiteX1330" fmla="*/ 4225107 w 8023328"/>
              <a:gd name="connsiteY1330" fmla="*/ 1069203 h 2380521"/>
              <a:gd name="connsiteX1331" fmla="*/ 4238963 w 8023328"/>
              <a:gd name="connsiteY1331" fmla="*/ 1083991 h 2380521"/>
              <a:gd name="connsiteX1332" fmla="*/ 4225107 w 8023328"/>
              <a:gd name="connsiteY1332" fmla="*/ 1098780 h 2380521"/>
              <a:gd name="connsiteX1333" fmla="*/ 4212710 w 8023328"/>
              <a:gd name="connsiteY1333" fmla="*/ 1083991 h 2380521"/>
              <a:gd name="connsiteX1334" fmla="*/ 4225107 w 8023328"/>
              <a:gd name="connsiteY1334" fmla="*/ 1069203 h 2380521"/>
              <a:gd name="connsiteX1335" fmla="*/ 4153295 w 8023328"/>
              <a:gd name="connsiteY1335" fmla="*/ 1069203 h 2380521"/>
              <a:gd name="connsiteX1336" fmla="*/ 4168083 w 8023328"/>
              <a:gd name="connsiteY1336" fmla="*/ 1083991 h 2380521"/>
              <a:gd name="connsiteX1337" fmla="*/ 4153295 w 8023328"/>
              <a:gd name="connsiteY1337" fmla="*/ 1098780 h 2380521"/>
              <a:gd name="connsiteX1338" fmla="*/ 4138507 w 8023328"/>
              <a:gd name="connsiteY1338" fmla="*/ 1083991 h 2380521"/>
              <a:gd name="connsiteX1339" fmla="*/ 4153295 w 8023328"/>
              <a:gd name="connsiteY1339" fmla="*/ 1069203 h 2380521"/>
              <a:gd name="connsiteX1340" fmla="*/ 4082465 w 8023328"/>
              <a:gd name="connsiteY1340" fmla="*/ 1069203 h 2380521"/>
              <a:gd name="connsiteX1341" fmla="*/ 4097254 w 8023328"/>
              <a:gd name="connsiteY1341" fmla="*/ 1083991 h 2380521"/>
              <a:gd name="connsiteX1342" fmla="*/ 4082465 w 8023328"/>
              <a:gd name="connsiteY1342" fmla="*/ 1098780 h 2380521"/>
              <a:gd name="connsiteX1343" fmla="*/ 4067676 w 8023328"/>
              <a:gd name="connsiteY1343" fmla="*/ 1083991 h 2380521"/>
              <a:gd name="connsiteX1344" fmla="*/ 4082465 w 8023328"/>
              <a:gd name="connsiteY1344" fmla="*/ 1069203 h 2380521"/>
              <a:gd name="connsiteX1345" fmla="*/ 4011635 w 8023328"/>
              <a:gd name="connsiteY1345" fmla="*/ 1069203 h 2380521"/>
              <a:gd name="connsiteX1346" fmla="*/ 4026423 w 8023328"/>
              <a:gd name="connsiteY1346" fmla="*/ 1083991 h 2380521"/>
              <a:gd name="connsiteX1347" fmla="*/ 4011635 w 8023328"/>
              <a:gd name="connsiteY1347" fmla="*/ 1098780 h 2380521"/>
              <a:gd name="connsiteX1348" fmla="*/ 3996847 w 8023328"/>
              <a:gd name="connsiteY1348" fmla="*/ 1083991 h 2380521"/>
              <a:gd name="connsiteX1349" fmla="*/ 4011635 w 8023328"/>
              <a:gd name="connsiteY1349" fmla="*/ 1069203 h 2380521"/>
              <a:gd name="connsiteX1350" fmla="*/ 3939871 w 8023328"/>
              <a:gd name="connsiteY1350" fmla="*/ 1069203 h 2380521"/>
              <a:gd name="connsiteX1351" fmla="*/ 3952268 w 8023328"/>
              <a:gd name="connsiteY1351" fmla="*/ 1083991 h 2380521"/>
              <a:gd name="connsiteX1352" fmla="*/ 3939871 w 8023328"/>
              <a:gd name="connsiteY1352" fmla="*/ 1098780 h 2380521"/>
              <a:gd name="connsiteX1353" fmla="*/ 3926015 w 8023328"/>
              <a:gd name="connsiteY1353" fmla="*/ 1083991 h 2380521"/>
              <a:gd name="connsiteX1354" fmla="*/ 3939871 w 8023328"/>
              <a:gd name="connsiteY1354" fmla="*/ 1069203 h 2380521"/>
              <a:gd name="connsiteX1355" fmla="*/ 582439 w 8023328"/>
              <a:gd name="connsiteY1355" fmla="*/ 1069203 h 2380521"/>
              <a:gd name="connsiteX1356" fmla="*/ 596295 w 8023328"/>
              <a:gd name="connsiteY1356" fmla="*/ 1083059 h 2380521"/>
              <a:gd name="connsiteX1357" fmla="*/ 582439 w 8023328"/>
              <a:gd name="connsiteY1357" fmla="*/ 1095457 h 2380521"/>
              <a:gd name="connsiteX1358" fmla="*/ 570041 w 8023328"/>
              <a:gd name="connsiteY1358" fmla="*/ 1083059 h 2380521"/>
              <a:gd name="connsiteX1359" fmla="*/ 582439 w 8023328"/>
              <a:gd name="connsiteY1359" fmla="*/ 1069203 h 2380521"/>
              <a:gd name="connsiteX1360" fmla="*/ 513628 w 8023328"/>
              <a:gd name="connsiteY1360" fmla="*/ 1069203 h 2380521"/>
              <a:gd name="connsiteX1361" fmla="*/ 528807 w 8023328"/>
              <a:gd name="connsiteY1361" fmla="*/ 1083059 h 2380521"/>
              <a:gd name="connsiteX1362" fmla="*/ 513628 w 8023328"/>
              <a:gd name="connsiteY1362" fmla="*/ 1095457 h 2380521"/>
              <a:gd name="connsiteX1363" fmla="*/ 499209 w 8023328"/>
              <a:gd name="connsiteY1363" fmla="*/ 1083059 h 2380521"/>
              <a:gd name="connsiteX1364" fmla="*/ 513628 w 8023328"/>
              <a:gd name="connsiteY1364" fmla="*/ 1069203 h 2380521"/>
              <a:gd name="connsiteX1365" fmla="*/ 439795 w 8023328"/>
              <a:gd name="connsiteY1365" fmla="*/ 1069203 h 2380521"/>
              <a:gd name="connsiteX1366" fmla="*/ 454585 w 8023328"/>
              <a:gd name="connsiteY1366" fmla="*/ 1083059 h 2380521"/>
              <a:gd name="connsiteX1367" fmla="*/ 439795 w 8023328"/>
              <a:gd name="connsiteY1367" fmla="*/ 1095457 h 2380521"/>
              <a:gd name="connsiteX1368" fmla="*/ 425007 w 8023328"/>
              <a:gd name="connsiteY1368" fmla="*/ 1083059 h 2380521"/>
              <a:gd name="connsiteX1369" fmla="*/ 439795 w 8023328"/>
              <a:gd name="connsiteY1369" fmla="*/ 1069203 h 2380521"/>
              <a:gd name="connsiteX1370" fmla="*/ 368965 w 8023328"/>
              <a:gd name="connsiteY1370" fmla="*/ 1069203 h 2380521"/>
              <a:gd name="connsiteX1371" fmla="*/ 383754 w 8023328"/>
              <a:gd name="connsiteY1371" fmla="*/ 1083059 h 2380521"/>
              <a:gd name="connsiteX1372" fmla="*/ 368965 w 8023328"/>
              <a:gd name="connsiteY1372" fmla="*/ 1095457 h 2380521"/>
              <a:gd name="connsiteX1373" fmla="*/ 354177 w 8023328"/>
              <a:gd name="connsiteY1373" fmla="*/ 1083059 h 2380521"/>
              <a:gd name="connsiteX1374" fmla="*/ 368965 w 8023328"/>
              <a:gd name="connsiteY1374" fmla="*/ 1069203 h 2380521"/>
              <a:gd name="connsiteX1375" fmla="*/ 297201 w 8023328"/>
              <a:gd name="connsiteY1375" fmla="*/ 1069203 h 2380521"/>
              <a:gd name="connsiteX1376" fmla="*/ 309599 w 8023328"/>
              <a:gd name="connsiteY1376" fmla="*/ 1083059 h 2380521"/>
              <a:gd name="connsiteX1377" fmla="*/ 297201 w 8023328"/>
              <a:gd name="connsiteY1377" fmla="*/ 1095457 h 2380521"/>
              <a:gd name="connsiteX1378" fmla="*/ 283346 w 8023328"/>
              <a:gd name="connsiteY1378" fmla="*/ 1083059 h 2380521"/>
              <a:gd name="connsiteX1379" fmla="*/ 297201 w 8023328"/>
              <a:gd name="connsiteY1379" fmla="*/ 1069203 h 2380521"/>
              <a:gd name="connsiteX1380" fmla="*/ 226372 w 8023328"/>
              <a:gd name="connsiteY1380" fmla="*/ 1069203 h 2380521"/>
              <a:gd name="connsiteX1381" fmla="*/ 238771 w 8023328"/>
              <a:gd name="connsiteY1381" fmla="*/ 1083059 h 2380521"/>
              <a:gd name="connsiteX1382" fmla="*/ 226372 w 8023328"/>
              <a:gd name="connsiteY1382" fmla="*/ 1095457 h 2380521"/>
              <a:gd name="connsiteX1383" fmla="*/ 212516 w 8023328"/>
              <a:gd name="connsiteY1383" fmla="*/ 1083059 h 2380521"/>
              <a:gd name="connsiteX1384" fmla="*/ 226372 w 8023328"/>
              <a:gd name="connsiteY1384" fmla="*/ 1069203 h 2380521"/>
              <a:gd name="connsiteX1385" fmla="*/ 154079 w 8023328"/>
              <a:gd name="connsiteY1385" fmla="*/ 1069203 h 2380521"/>
              <a:gd name="connsiteX1386" fmla="*/ 167935 w 8023328"/>
              <a:gd name="connsiteY1386" fmla="*/ 1083059 h 2380521"/>
              <a:gd name="connsiteX1387" fmla="*/ 154079 w 8023328"/>
              <a:gd name="connsiteY1387" fmla="*/ 1095457 h 2380521"/>
              <a:gd name="connsiteX1388" fmla="*/ 141682 w 8023328"/>
              <a:gd name="connsiteY1388" fmla="*/ 1083059 h 2380521"/>
              <a:gd name="connsiteX1389" fmla="*/ 154079 w 8023328"/>
              <a:gd name="connsiteY1389" fmla="*/ 1069203 h 2380521"/>
              <a:gd name="connsiteX1390" fmla="*/ 83249 w 8023328"/>
              <a:gd name="connsiteY1390" fmla="*/ 1069203 h 2380521"/>
              <a:gd name="connsiteX1391" fmla="*/ 97105 w 8023328"/>
              <a:gd name="connsiteY1391" fmla="*/ 1083059 h 2380521"/>
              <a:gd name="connsiteX1392" fmla="*/ 83249 w 8023328"/>
              <a:gd name="connsiteY1392" fmla="*/ 1095457 h 2380521"/>
              <a:gd name="connsiteX1393" fmla="*/ 70852 w 8023328"/>
              <a:gd name="connsiteY1393" fmla="*/ 1083059 h 2380521"/>
              <a:gd name="connsiteX1394" fmla="*/ 83249 w 8023328"/>
              <a:gd name="connsiteY1394" fmla="*/ 1069203 h 2380521"/>
              <a:gd name="connsiteX1395" fmla="*/ 12014 w 8023328"/>
              <a:gd name="connsiteY1395" fmla="*/ 1069203 h 2380521"/>
              <a:gd name="connsiteX1396" fmla="*/ 26255 w 8023328"/>
              <a:gd name="connsiteY1396" fmla="*/ 1083059 h 2380521"/>
              <a:gd name="connsiteX1397" fmla="*/ 12014 w 8023328"/>
              <a:gd name="connsiteY1397" fmla="*/ 1095457 h 2380521"/>
              <a:gd name="connsiteX1398" fmla="*/ 21 w 8023328"/>
              <a:gd name="connsiteY1398" fmla="*/ 1083059 h 2380521"/>
              <a:gd name="connsiteX1399" fmla="*/ 12014 w 8023328"/>
              <a:gd name="connsiteY1399" fmla="*/ 1069203 h 2380521"/>
              <a:gd name="connsiteX1400" fmla="*/ 6724405 w 8023328"/>
              <a:gd name="connsiteY1400" fmla="*/ 998371 h 2380521"/>
              <a:gd name="connsiteX1401" fmla="*/ 6738261 w 8023328"/>
              <a:gd name="connsiteY1401" fmla="*/ 1010768 h 2380521"/>
              <a:gd name="connsiteX1402" fmla="*/ 6724405 w 8023328"/>
              <a:gd name="connsiteY1402" fmla="*/ 1024625 h 2380521"/>
              <a:gd name="connsiteX1403" fmla="*/ 6712008 w 8023328"/>
              <a:gd name="connsiteY1403" fmla="*/ 1010768 h 2380521"/>
              <a:gd name="connsiteX1404" fmla="*/ 6724405 w 8023328"/>
              <a:gd name="connsiteY1404" fmla="*/ 998371 h 2380521"/>
              <a:gd name="connsiteX1405" fmla="*/ 6653576 w 8023328"/>
              <a:gd name="connsiteY1405" fmla="*/ 998371 h 2380521"/>
              <a:gd name="connsiteX1406" fmla="*/ 6667432 w 8023328"/>
              <a:gd name="connsiteY1406" fmla="*/ 1010768 h 2380521"/>
              <a:gd name="connsiteX1407" fmla="*/ 6653576 w 8023328"/>
              <a:gd name="connsiteY1407" fmla="*/ 1024625 h 2380521"/>
              <a:gd name="connsiteX1408" fmla="*/ 6641179 w 8023328"/>
              <a:gd name="connsiteY1408" fmla="*/ 1010768 h 2380521"/>
              <a:gd name="connsiteX1409" fmla="*/ 6653576 w 8023328"/>
              <a:gd name="connsiteY1409" fmla="*/ 998371 h 2380521"/>
              <a:gd name="connsiteX1410" fmla="*/ 6581764 w 8023328"/>
              <a:gd name="connsiteY1410" fmla="*/ 998371 h 2380521"/>
              <a:gd name="connsiteX1411" fmla="*/ 6596552 w 8023328"/>
              <a:gd name="connsiteY1411" fmla="*/ 1010768 h 2380521"/>
              <a:gd name="connsiteX1412" fmla="*/ 6581764 w 8023328"/>
              <a:gd name="connsiteY1412" fmla="*/ 1024625 h 2380521"/>
              <a:gd name="connsiteX1413" fmla="*/ 6566976 w 8023328"/>
              <a:gd name="connsiteY1413" fmla="*/ 1010768 h 2380521"/>
              <a:gd name="connsiteX1414" fmla="*/ 6581764 w 8023328"/>
              <a:gd name="connsiteY1414" fmla="*/ 998371 h 2380521"/>
              <a:gd name="connsiteX1415" fmla="*/ 6510933 w 8023328"/>
              <a:gd name="connsiteY1415" fmla="*/ 998371 h 2380521"/>
              <a:gd name="connsiteX1416" fmla="*/ 6525722 w 8023328"/>
              <a:gd name="connsiteY1416" fmla="*/ 1010768 h 2380521"/>
              <a:gd name="connsiteX1417" fmla="*/ 6510933 w 8023328"/>
              <a:gd name="connsiteY1417" fmla="*/ 1024625 h 2380521"/>
              <a:gd name="connsiteX1418" fmla="*/ 6496144 w 8023328"/>
              <a:gd name="connsiteY1418" fmla="*/ 1010768 h 2380521"/>
              <a:gd name="connsiteX1419" fmla="*/ 6510933 w 8023328"/>
              <a:gd name="connsiteY1419" fmla="*/ 998371 h 2380521"/>
              <a:gd name="connsiteX1420" fmla="*/ 6440492 w 8023328"/>
              <a:gd name="connsiteY1420" fmla="*/ 998371 h 2380521"/>
              <a:gd name="connsiteX1421" fmla="*/ 6454911 w 8023328"/>
              <a:gd name="connsiteY1421" fmla="*/ 1010768 h 2380521"/>
              <a:gd name="connsiteX1422" fmla="*/ 6440492 w 8023328"/>
              <a:gd name="connsiteY1422" fmla="*/ 1024625 h 2380521"/>
              <a:gd name="connsiteX1423" fmla="*/ 6425315 w 8023328"/>
              <a:gd name="connsiteY1423" fmla="*/ 1010768 h 2380521"/>
              <a:gd name="connsiteX1424" fmla="*/ 6440492 w 8023328"/>
              <a:gd name="connsiteY1424" fmla="*/ 998371 h 2380521"/>
              <a:gd name="connsiteX1425" fmla="*/ 6368340 w 8023328"/>
              <a:gd name="connsiteY1425" fmla="*/ 998371 h 2380521"/>
              <a:gd name="connsiteX1426" fmla="*/ 6380737 w 8023328"/>
              <a:gd name="connsiteY1426" fmla="*/ 1010768 h 2380521"/>
              <a:gd name="connsiteX1427" fmla="*/ 6368340 w 8023328"/>
              <a:gd name="connsiteY1427" fmla="*/ 1024625 h 2380521"/>
              <a:gd name="connsiteX1428" fmla="*/ 6354484 w 8023328"/>
              <a:gd name="connsiteY1428" fmla="*/ 1010768 h 2380521"/>
              <a:gd name="connsiteX1429" fmla="*/ 6368340 w 8023328"/>
              <a:gd name="connsiteY1429" fmla="*/ 998371 h 2380521"/>
              <a:gd name="connsiteX1430" fmla="*/ 6297511 w 8023328"/>
              <a:gd name="connsiteY1430" fmla="*/ 998371 h 2380521"/>
              <a:gd name="connsiteX1431" fmla="*/ 6309908 w 8023328"/>
              <a:gd name="connsiteY1431" fmla="*/ 1010768 h 2380521"/>
              <a:gd name="connsiteX1432" fmla="*/ 6297511 w 8023328"/>
              <a:gd name="connsiteY1432" fmla="*/ 1024625 h 2380521"/>
              <a:gd name="connsiteX1433" fmla="*/ 6283655 w 8023328"/>
              <a:gd name="connsiteY1433" fmla="*/ 1010768 h 2380521"/>
              <a:gd name="connsiteX1434" fmla="*/ 6297511 w 8023328"/>
              <a:gd name="connsiteY1434" fmla="*/ 998371 h 2380521"/>
              <a:gd name="connsiteX1435" fmla="*/ 6226679 w 8023328"/>
              <a:gd name="connsiteY1435" fmla="*/ 998371 h 2380521"/>
              <a:gd name="connsiteX1436" fmla="*/ 6239076 w 8023328"/>
              <a:gd name="connsiteY1436" fmla="*/ 1010768 h 2380521"/>
              <a:gd name="connsiteX1437" fmla="*/ 6226679 w 8023328"/>
              <a:gd name="connsiteY1437" fmla="*/ 1024625 h 2380521"/>
              <a:gd name="connsiteX1438" fmla="*/ 6212823 w 8023328"/>
              <a:gd name="connsiteY1438" fmla="*/ 1010768 h 2380521"/>
              <a:gd name="connsiteX1439" fmla="*/ 6226679 w 8023328"/>
              <a:gd name="connsiteY1439" fmla="*/ 998371 h 2380521"/>
              <a:gd name="connsiteX1440" fmla="*/ 6154391 w 8023328"/>
              <a:gd name="connsiteY1440" fmla="*/ 998371 h 2380521"/>
              <a:gd name="connsiteX1441" fmla="*/ 6168247 w 8023328"/>
              <a:gd name="connsiteY1441" fmla="*/ 1010768 h 2380521"/>
              <a:gd name="connsiteX1442" fmla="*/ 6154391 w 8023328"/>
              <a:gd name="connsiteY1442" fmla="*/ 1024625 h 2380521"/>
              <a:gd name="connsiteX1443" fmla="*/ 6141994 w 8023328"/>
              <a:gd name="connsiteY1443" fmla="*/ 1010768 h 2380521"/>
              <a:gd name="connsiteX1444" fmla="*/ 6154391 w 8023328"/>
              <a:gd name="connsiteY1444" fmla="*/ 998371 h 2380521"/>
              <a:gd name="connsiteX1445" fmla="*/ 6083559 w 8023328"/>
              <a:gd name="connsiteY1445" fmla="*/ 998371 h 2380521"/>
              <a:gd name="connsiteX1446" fmla="*/ 6097415 w 8023328"/>
              <a:gd name="connsiteY1446" fmla="*/ 1010768 h 2380521"/>
              <a:gd name="connsiteX1447" fmla="*/ 6083559 w 8023328"/>
              <a:gd name="connsiteY1447" fmla="*/ 1024625 h 2380521"/>
              <a:gd name="connsiteX1448" fmla="*/ 6071162 w 8023328"/>
              <a:gd name="connsiteY1448" fmla="*/ 1010768 h 2380521"/>
              <a:gd name="connsiteX1449" fmla="*/ 6083559 w 8023328"/>
              <a:gd name="connsiteY1449" fmla="*/ 998371 h 2380521"/>
              <a:gd name="connsiteX1450" fmla="*/ 6009356 w 8023328"/>
              <a:gd name="connsiteY1450" fmla="*/ 998371 h 2380521"/>
              <a:gd name="connsiteX1451" fmla="*/ 6023212 w 8023328"/>
              <a:gd name="connsiteY1451" fmla="*/ 1010768 h 2380521"/>
              <a:gd name="connsiteX1452" fmla="*/ 6009356 w 8023328"/>
              <a:gd name="connsiteY1452" fmla="*/ 1024625 h 2380521"/>
              <a:gd name="connsiteX1453" fmla="*/ 5996959 w 8023328"/>
              <a:gd name="connsiteY1453" fmla="*/ 1010768 h 2380521"/>
              <a:gd name="connsiteX1454" fmla="*/ 6009356 w 8023328"/>
              <a:gd name="connsiteY1454" fmla="*/ 998371 h 2380521"/>
              <a:gd name="connsiteX1455" fmla="*/ 5940548 w 8023328"/>
              <a:gd name="connsiteY1455" fmla="*/ 998371 h 2380521"/>
              <a:gd name="connsiteX1456" fmla="*/ 5955726 w 8023328"/>
              <a:gd name="connsiteY1456" fmla="*/ 1010768 h 2380521"/>
              <a:gd name="connsiteX1457" fmla="*/ 5940548 w 8023328"/>
              <a:gd name="connsiteY1457" fmla="*/ 1024625 h 2380521"/>
              <a:gd name="connsiteX1458" fmla="*/ 5926130 w 8023328"/>
              <a:gd name="connsiteY1458" fmla="*/ 1010768 h 2380521"/>
              <a:gd name="connsiteX1459" fmla="*/ 5940548 w 8023328"/>
              <a:gd name="connsiteY1459" fmla="*/ 998371 h 2380521"/>
              <a:gd name="connsiteX1460" fmla="*/ 5870088 w 8023328"/>
              <a:gd name="connsiteY1460" fmla="*/ 998371 h 2380521"/>
              <a:gd name="connsiteX1461" fmla="*/ 5884877 w 8023328"/>
              <a:gd name="connsiteY1461" fmla="*/ 1010768 h 2380521"/>
              <a:gd name="connsiteX1462" fmla="*/ 5870088 w 8023328"/>
              <a:gd name="connsiteY1462" fmla="*/ 1024625 h 2380521"/>
              <a:gd name="connsiteX1463" fmla="*/ 5855299 w 8023328"/>
              <a:gd name="connsiteY1463" fmla="*/ 1010768 h 2380521"/>
              <a:gd name="connsiteX1464" fmla="*/ 5870088 w 8023328"/>
              <a:gd name="connsiteY1464" fmla="*/ 998371 h 2380521"/>
              <a:gd name="connsiteX1465" fmla="*/ 5799257 w 8023328"/>
              <a:gd name="connsiteY1465" fmla="*/ 998371 h 2380521"/>
              <a:gd name="connsiteX1466" fmla="*/ 5814045 w 8023328"/>
              <a:gd name="connsiteY1466" fmla="*/ 1010768 h 2380521"/>
              <a:gd name="connsiteX1467" fmla="*/ 5799257 w 8023328"/>
              <a:gd name="connsiteY1467" fmla="*/ 1024625 h 2380521"/>
              <a:gd name="connsiteX1468" fmla="*/ 5784469 w 8023328"/>
              <a:gd name="connsiteY1468" fmla="*/ 1010768 h 2380521"/>
              <a:gd name="connsiteX1469" fmla="*/ 5799257 w 8023328"/>
              <a:gd name="connsiteY1469" fmla="*/ 998371 h 2380521"/>
              <a:gd name="connsiteX1470" fmla="*/ 5724122 w 8023328"/>
              <a:gd name="connsiteY1470" fmla="*/ 998371 h 2380521"/>
              <a:gd name="connsiteX1471" fmla="*/ 5736519 w 8023328"/>
              <a:gd name="connsiteY1471" fmla="*/ 1010768 h 2380521"/>
              <a:gd name="connsiteX1472" fmla="*/ 5724122 w 8023328"/>
              <a:gd name="connsiteY1472" fmla="*/ 1024625 h 2380521"/>
              <a:gd name="connsiteX1473" fmla="*/ 5710266 w 8023328"/>
              <a:gd name="connsiteY1473" fmla="*/ 1010768 h 2380521"/>
              <a:gd name="connsiteX1474" fmla="*/ 5724122 w 8023328"/>
              <a:gd name="connsiteY1474" fmla="*/ 998371 h 2380521"/>
              <a:gd name="connsiteX1475" fmla="*/ 5653291 w 8023328"/>
              <a:gd name="connsiteY1475" fmla="*/ 998371 h 2380521"/>
              <a:gd name="connsiteX1476" fmla="*/ 5665688 w 8023328"/>
              <a:gd name="connsiteY1476" fmla="*/ 1012227 h 2380521"/>
              <a:gd name="connsiteX1477" fmla="*/ 5653291 w 8023328"/>
              <a:gd name="connsiteY1477" fmla="*/ 1024625 h 2380521"/>
              <a:gd name="connsiteX1478" fmla="*/ 5639435 w 8023328"/>
              <a:gd name="connsiteY1478" fmla="*/ 1012227 h 2380521"/>
              <a:gd name="connsiteX1479" fmla="*/ 5653291 w 8023328"/>
              <a:gd name="connsiteY1479" fmla="*/ 998371 h 2380521"/>
              <a:gd name="connsiteX1480" fmla="*/ 5581002 w 8023328"/>
              <a:gd name="connsiteY1480" fmla="*/ 998371 h 2380521"/>
              <a:gd name="connsiteX1481" fmla="*/ 5594858 w 8023328"/>
              <a:gd name="connsiteY1481" fmla="*/ 1012227 h 2380521"/>
              <a:gd name="connsiteX1482" fmla="*/ 5581002 w 8023328"/>
              <a:gd name="connsiteY1482" fmla="*/ 1024625 h 2380521"/>
              <a:gd name="connsiteX1483" fmla="*/ 5568605 w 8023328"/>
              <a:gd name="connsiteY1483" fmla="*/ 1012227 h 2380521"/>
              <a:gd name="connsiteX1484" fmla="*/ 5581002 w 8023328"/>
              <a:gd name="connsiteY1484" fmla="*/ 998371 h 2380521"/>
              <a:gd name="connsiteX1485" fmla="*/ 5510171 w 8023328"/>
              <a:gd name="connsiteY1485" fmla="*/ 998371 h 2380521"/>
              <a:gd name="connsiteX1486" fmla="*/ 5524027 w 8023328"/>
              <a:gd name="connsiteY1486" fmla="*/ 1012227 h 2380521"/>
              <a:gd name="connsiteX1487" fmla="*/ 5510171 w 8023328"/>
              <a:gd name="connsiteY1487" fmla="*/ 1024625 h 2380521"/>
              <a:gd name="connsiteX1488" fmla="*/ 5497774 w 8023328"/>
              <a:gd name="connsiteY1488" fmla="*/ 1012227 h 2380521"/>
              <a:gd name="connsiteX1489" fmla="*/ 5510171 w 8023328"/>
              <a:gd name="connsiteY1489" fmla="*/ 998371 h 2380521"/>
              <a:gd name="connsiteX1490" fmla="*/ 5438937 w 8023328"/>
              <a:gd name="connsiteY1490" fmla="*/ 998371 h 2380521"/>
              <a:gd name="connsiteX1491" fmla="*/ 5453178 w 8023328"/>
              <a:gd name="connsiteY1491" fmla="*/ 1012227 h 2380521"/>
              <a:gd name="connsiteX1492" fmla="*/ 5438937 w 8023328"/>
              <a:gd name="connsiteY1492" fmla="*/ 1024625 h 2380521"/>
              <a:gd name="connsiteX1493" fmla="*/ 5426945 w 8023328"/>
              <a:gd name="connsiteY1493" fmla="*/ 1012227 h 2380521"/>
              <a:gd name="connsiteX1494" fmla="*/ 5438937 w 8023328"/>
              <a:gd name="connsiteY1494" fmla="*/ 998371 h 2380521"/>
              <a:gd name="connsiteX1495" fmla="*/ 5367530 w 8023328"/>
              <a:gd name="connsiteY1495" fmla="*/ 998371 h 2380521"/>
              <a:gd name="connsiteX1496" fmla="*/ 5382318 w 8023328"/>
              <a:gd name="connsiteY1496" fmla="*/ 1012227 h 2380521"/>
              <a:gd name="connsiteX1497" fmla="*/ 5367530 w 8023328"/>
              <a:gd name="connsiteY1497" fmla="*/ 1024625 h 2380521"/>
              <a:gd name="connsiteX1498" fmla="*/ 5352742 w 8023328"/>
              <a:gd name="connsiteY1498" fmla="*/ 1012227 h 2380521"/>
              <a:gd name="connsiteX1499" fmla="*/ 5367530 w 8023328"/>
              <a:gd name="connsiteY1499" fmla="*/ 998371 h 2380521"/>
              <a:gd name="connsiteX1500" fmla="*/ 5296699 w 8023328"/>
              <a:gd name="connsiteY1500" fmla="*/ 998371 h 2380521"/>
              <a:gd name="connsiteX1501" fmla="*/ 5311488 w 8023328"/>
              <a:gd name="connsiteY1501" fmla="*/ 1012227 h 2380521"/>
              <a:gd name="connsiteX1502" fmla="*/ 5296699 w 8023328"/>
              <a:gd name="connsiteY1502" fmla="*/ 1024625 h 2380521"/>
              <a:gd name="connsiteX1503" fmla="*/ 5281910 w 8023328"/>
              <a:gd name="connsiteY1503" fmla="*/ 1012227 h 2380521"/>
              <a:gd name="connsiteX1504" fmla="*/ 5296699 w 8023328"/>
              <a:gd name="connsiteY1504" fmla="*/ 998371 h 2380521"/>
              <a:gd name="connsiteX1505" fmla="*/ 5225869 w 8023328"/>
              <a:gd name="connsiteY1505" fmla="*/ 998371 h 2380521"/>
              <a:gd name="connsiteX1506" fmla="*/ 5240657 w 8023328"/>
              <a:gd name="connsiteY1506" fmla="*/ 1012227 h 2380521"/>
              <a:gd name="connsiteX1507" fmla="*/ 5225869 w 8023328"/>
              <a:gd name="connsiteY1507" fmla="*/ 1024625 h 2380521"/>
              <a:gd name="connsiteX1508" fmla="*/ 5211081 w 8023328"/>
              <a:gd name="connsiteY1508" fmla="*/ 1012227 h 2380521"/>
              <a:gd name="connsiteX1509" fmla="*/ 5225869 w 8023328"/>
              <a:gd name="connsiteY1509" fmla="*/ 998371 h 2380521"/>
              <a:gd name="connsiteX1510" fmla="*/ 5154105 w 8023328"/>
              <a:gd name="connsiteY1510" fmla="*/ 998371 h 2380521"/>
              <a:gd name="connsiteX1511" fmla="*/ 5166502 w 8023328"/>
              <a:gd name="connsiteY1511" fmla="*/ 1012227 h 2380521"/>
              <a:gd name="connsiteX1512" fmla="*/ 5154105 w 8023328"/>
              <a:gd name="connsiteY1512" fmla="*/ 1024625 h 2380521"/>
              <a:gd name="connsiteX1513" fmla="*/ 5140249 w 8023328"/>
              <a:gd name="connsiteY1513" fmla="*/ 1012227 h 2380521"/>
              <a:gd name="connsiteX1514" fmla="*/ 5154105 w 8023328"/>
              <a:gd name="connsiteY1514" fmla="*/ 998371 h 2380521"/>
              <a:gd name="connsiteX1515" fmla="*/ 5083276 w 8023328"/>
              <a:gd name="connsiteY1515" fmla="*/ 998371 h 2380521"/>
              <a:gd name="connsiteX1516" fmla="*/ 5095673 w 8023328"/>
              <a:gd name="connsiteY1516" fmla="*/ 1012227 h 2380521"/>
              <a:gd name="connsiteX1517" fmla="*/ 5083276 w 8023328"/>
              <a:gd name="connsiteY1517" fmla="*/ 1024625 h 2380521"/>
              <a:gd name="connsiteX1518" fmla="*/ 5069420 w 8023328"/>
              <a:gd name="connsiteY1518" fmla="*/ 1012227 h 2380521"/>
              <a:gd name="connsiteX1519" fmla="*/ 5083276 w 8023328"/>
              <a:gd name="connsiteY1519" fmla="*/ 998371 h 2380521"/>
              <a:gd name="connsiteX1520" fmla="*/ 5012445 w 8023328"/>
              <a:gd name="connsiteY1520" fmla="*/ 998371 h 2380521"/>
              <a:gd name="connsiteX1521" fmla="*/ 5024842 w 8023328"/>
              <a:gd name="connsiteY1521" fmla="*/ 1012227 h 2380521"/>
              <a:gd name="connsiteX1522" fmla="*/ 5012445 w 8023328"/>
              <a:gd name="connsiteY1522" fmla="*/ 1024625 h 2380521"/>
              <a:gd name="connsiteX1523" fmla="*/ 4998589 w 8023328"/>
              <a:gd name="connsiteY1523" fmla="*/ 1012227 h 2380521"/>
              <a:gd name="connsiteX1524" fmla="*/ 5012445 w 8023328"/>
              <a:gd name="connsiteY1524" fmla="*/ 998371 h 2380521"/>
              <a:gd name="connsiteX1525" fmla="*/ 4940157 w 8023328"/>
              <a:gd name="connsiteY1525" fmla="*/ 998371 h 2380521"/>
              <a:gd name="connsiteX1526" fmla="*/ 4954013 w 8023328"/>
              <a:gd name="connsiteY1526" fmla="*/ 1012227 h 2380521"/>
              <a:gd name="connsiteX1527" fmla="*/ 4940157 w 8023328"/>
              <a:gd name="connsiteY1527" fmla="*/ 1024625 h 2380521"/>
              <a:gd name="connsiteX1528" fmla="*/ 4927760 w 8023328"/>
              <a:gd name="connsiteY1528" fmla="*/ 1012227 h 2380521"/>
              <a:gd name="connsiteX1529" fmla="*/ 4940157 w 8023328"/>
              <a:gd name="connsiteY1529" fmla="*/ 998371 h 2380521"/>
              <a:gd name="connsiteX1530" fmla="*/ 4865953 w 8023328"/>
              <a:gd name="connsiteY1530" fmla="*/ 998371 h 2380521"/>
              <a:gd name="connsiteX1531" fmla="*/ 4879809 w 8023328"/>
              <a:gd name="connsiteY1531" fmla="*/ 1012227 h 2380521"/>
              <a:gd name="connsiteX1532" fmla="*/ 4865953 w 8023328"/>
              <a:gd name="connsiteY1532" fmla="*/ 1024625 h 2380521"/>
              <a:gd name="connsiteX1533" fmla="*/ 4853556 w 8023328"/>
              <a:gd name="connsiteY1533" fmla="*/ 1012227 h 2380521"/>
              <a:gd name="connsiteX1534" fmla="*/ 4865953 w 8023328"/>
              <a:gd name="connsiteY1534" fmla="*/ 998371 h 2380521"/>
              <a:gd name="connsiteX1535" fmla="*/ 4797514 w 8023328"/>
              <a:gd name="connsiteY1535" fmla="*/ 998371 h 2380521"/>
              <a:gd name="connsiteX1536" fmla="*/ 4812303 w 8023328"/>
              <a:gd name="connsiteY1536" fmla="*/ 1012227 h 2380521"/>
              <a:gd name="connsiteX1537" fmla="*/ 4797514 w 8023328"/>
              <a:gd name="connsiteY1537" fmla="*/ 1024625 h 2380521"/>
              <a:gd name="connsiteX1538" fmla="*/ 4782725 w 8023328"/>
              <a:gd name="connsiteY1538" fmla="*/ 1012227 h 2380521"/>
              <a:gd name="connsiteX1539" fmla="*/ 4797514 w 8023328"/>
              <a:gd name="connsiteY1539" fmla="*/ 998371 h 2380521"/>
              <a:gd name="connsiteX1540" fmla="*/ 4726684 w 8023328"/>
              <a:gd name="connsiteY1540" fmla="*/ 998371 h 2380521"/>
              <a:gd name="connsiteX1541" fmla="*/ 4741472 w 8023328"/>
              <a:gd name="connsiteY1541" fmla="*/ 1012227 h 2380521"/>
              <a:gd name="connsiteX1542" fmla="*/ 4726684 w 8023328"/>
              <a:gd name="connsiteY1542" fmla="*/ 1024625 h 2380521"/>
              <a:gd name="connsiteX1543" fmla="*/ 4711896 w 8023328"/>
              <a:gd name="connsiteY1543" fmla="*/ 1012227 h 2380521"/>
              <a:gd name="connsiteX1544" fmla="*/ 4726684 w 8023328"/>
              <a:gd name="connsiteY1544" fmla="*/ 998371 h 2380521"/>
              <a:gd name="connsiteX1545" fmla="*/ 4655853 w 8023328"/>
              <a:gd name="connsiteY1545" fmla="*/ 998371 h 2380521"/>
              <a:gd name="connsiteX1546" fmla="*/ 4670642 w 8023328"/>
              <a:gd name="connsiteY1546" fmla="*/ 1012227 h 2380521"/>
              <a:gd name="connsiteX1547" fmla="*/ 4655853 w 8023328"/>
              <a:gd name="connsiteY1547" fmla="*/ 1024625 h 2380521"/>
              <a:gd name="connsiteX1548" fmla="*/ 4641064 w 8023328"/>
              <a:gd name="connsiteY1548" fmla="*/ 1012227 h 2380521"/>
              <a:gd name="connsiteX1549" fmla="*/ 4655853 w 8023328"/>
              <a:gd name="connsiteY1549" fmla="*/ 998371 h 2380521"/>
              <a:gd name="connsiteX1550" fmla="*/ 4584091 w 8023328"/>
              <a:gd name="connsiteY1550" fmla="*/ 998371 h 2380521"/>
              <a:gd name="connsiteX1551" fmla="*/ 4596488 w 8023328"/>
              <a:gd name="connsiteY1551" fmla="*/ 1012227 h 2380521"/>
              <a:gd name="connsiteX1552" fmla="*/ 4584091 w 8023328"/>
              <a:gd name="connsiteY1552" fmla="*/ 1024625 h 2380521"/>
              <a:gd name="connsiteX1553" fmla="*/ 4570235 w 8023328"/>
              <a:gd name="connsiteY1553" fmla="*/ 1012227 h 2380521"/>
              <a:gd name="connsiteX1554" fmla="*/ 4584091 w 8023328"/>
              <a:gd name="connsiteY1554" fmla="*/ 998371 h 2380521"/>
              <a:gd name="connsiteX1555" fmla="*/ 4513260 w 8023328"/>
              <a:gd name="connsiteY1555" fmla="*/ 998371 h 2380521"/>
              <a:gd name="connsiteX1556" fmla="*/ 4525657 w 8023328"/>
              <a:gd name="connsiteY1556" fmla="*/ 1012227 h 2380521"/>
              <a:gd name="connsiteX1557" fmla="*/ 4513260 w 8023328"/>
              <a:gd name="connsiteY1557" fmla="*/ 1024625 h 2380521"/>
              <a:gd name="connsiteX1558" fmla="*/ 4499404 w 8023328"/>
              <a:gd name="connsiteY1558" fmla="*/ 1012227 h 2380521"/>
              <a:gd name="connsiteX1559" fmla="*/ 4513260 w 8023328"/>
              <a:gd name="connsiteY1559" fmla="*/ 998371 h 2380521"/>
              <a:gd name="connsiteX1560" fmla="*/ 4439056 w 8023328"/>
              <a:gd name="connsiteY1560" fmla="*/ 998371 h 2380521"/>
              <a:gd name="connsiteX1561" fmla="*/ 4451453 w 8023328"/>
              <a:gd name="connsiteY1561" fmla="*/ 1012227 h 2380521"/>
              <a:gd name="connsiteX1562" fmla="*/ 4439056 w 8023328"/>
              <a:gd name="connsiteY1562" fmla="*/ 1024625 h 2380521"/>
              <a:gd name="connsiteX1563" fmla="*/ 4425200 w 8023328"/>
              <a:gd name="connsiteY1563" fmla="*/ 1012227 h 2380521"/>
              <a:gd name="connsiteX1564" fmla="*/ 4439056 w 8023328"/>
              <a:gd name="connsiteY1564" fmla="*/ 998371 h 2380521"/>
              <a:gd name="connsiteX1565" fmla="*/ 4366768 w 8023328"/>
              <a:gd name="connsiteY1565" fmla="*/ 998371 h 2380521"/>
              <a:gd name="connsiteX1566" fmla="*/ 4380624 w 8023328"/>
              <a:gd name="connsiteY1566" fmla="*/ 1012227 h 2380521"/>
              <a:gd name="connsiteX1567" fmla="*/ 4366768 w 8023328"/>
              <a:gd name="connsiteY1567" fmla="*/ 1024625 h 2380521"/>
              <a:gd name="connsiteX1568" fmla="*/ 4354371 w 8023328"/>
              <a:gd name="connsiteY1568" fmla="*/ 1012227 h 2380521"/>
              <a:gd name="connsiteX1569" fmla="*/ 4366768 w 8023328"/>
              <a:gd name="connsiteY1569" fmla="*/ 998371 h 2380521"/>
              <a:gd name="connsiteX1570" fmla="*/ 4295937 w 8023328"/>
              <a:gd name="connsiteY1570" fmla="*/ 998371 h 2380521"/>
              <a:gd name="connsiteX1571" fmla="*/ 4309793 w 8023328"/>
              <a:gd name="connsiteY1571" fmla="*/ 1012227 h 2380521"/>
              <a:gd name="connsiteX1572" fmla="*/ 4295937 w 8023328"/>
              <a:gd name="connsiteY1572" fmla="*/ 1024625 h 2380521"/>
              <a:gd name="connsiteX1573" fmla="*/ 4283540 w 8023328"/>
              <a:gd name="connsiteY1573" fmla="*/ 1012227 h 2380521"/>
              <a:gd name="connsiteX1574" fmla="*/ 4295937 w 8023328"/>
              <a:gd name="connsiteY1574" fmla="*/ 998371 h 2380521"/>
              <a:gd name="connsiteX1575" fmla="*/ 4225107 w 8023328"/>
              <a:gd name="connsiteY1575" fmla="*/ 998371 h 2380521"/>
              <a:gd name="connsiteX1576" fmla="*/ 4238963 w 8023328"/>
              <a:gd name="connsiteY1576" fmla="*/ 1012227 h 2380521"/>
              <a:gd name="connsiteX1577" fmla="*/ 4225107 w 8023328"/>
              <a:gd name="connsiteY1577" fmla="*/ 1024625 h 2380521"/>
              <a:gd name="connsiteX1578" fmla="*/ 4212710 w 8023328"/>
              <a:gd name="connsiteY1578" fmla="*/ 1012227 h 2380521"/>
              <a:gd name="connsiteX1579" fmla="*/ 4225107 w 8023328"/>
              <a:gd name="connsiteY1579" fmla="*/ 998371 h 2380521"/>
              <a:gd name="connsiteX1580" fmla="*/ 4153295 w 8023328"/>
              <a:gd name="connsiteY1580" fmla="*/ 998371 h 2380521"/>
              <a:gd name="connsiteX1581" fmla="*/ 4168083 w 8023328"/>
              <a:gd name="connsiteY1581" fmla="*/ 1012227 h 2380521"/>
              <a:gd name="connsiteX1582" fmla="*/ 4153295 w 8023328"/>
              <a:gd name="connsiteY1582" fmla="*/ 1024625 h 2380521"/>
              <a:gd name="connsiteX1583" fmla="*/ 4138507 w 8023328"/>
              <a:gd name="connsiteY1583" fmla="*/ 1012227 h 2380521"/>
              <a:gd name="connsiteX1584" fmla="*/ 4153295 w 8023328"/>
              <a:gd name="connsiteY1584" fmla="*/ 998371 h 2380521"/>
              <a:gd name="connsiteX1585" fmla="*/ 4082465 w 8023328"/>
              <a:gd name="connsiteY1585" fmla="*/ 998371 h 2380521"/>
              <a:gd name="connsiteX1586" fmla="*/ 4097254 w 8023328"/>
              <a:gd name="connsiteY1586" fmla="*/ 1012227 h 2380521"/>
              <a:gd name="connsiteX1587" fmla="*/ 4082465 w 8023328"/>
              <a:gd name="connsiteY1587" fmla="*/ 1024625 h 2380521"/>
              <a:gd name="connsiteX1588" fmla="*/ 4067676 w 8023328"/>
              <a:gd name="connsiteY1588" fmla="*/ 1012227 h 2380521"/>
              <a:gd name="connsiteX1589" fmla="*/ 4082465 w 8023328"/>
              <a:gd name="connsiteY1589" fmla="*/ 998371 h 2380521"/>
              <a:gd name="connsiteX1590" fmla="*/ 4011635 w 8023328"/>
              <a:gd name="connsiteY1590" fmla="*/ 998371 h 2380521"/>
              <a:gd name="connsiteX1591" fmla="*/ 4026423 w 8023328"/>
              <a:gd name="connsiteY1591" fmla="*/ 1012227 h 2380521"/>
              <a:gd name="connsiteX1592" fmla="*/ 4011635 w 8023328"/>
              <a:gd name="connsiteY1592" fmla="*/ 1024625 h 2380521"/>
              <a:gd name="connsiteX1593" fmla="*/ 3996847 w 8023328"/>
              <a:gd name="connsiteY1593" fmla="*/ 1012227 h 2380521"/>
              <a:gd name="connsiteX1594" fmla="*/ 4011635 w 8023328"/>
              <a:gd name="connsiteY1594" fmla="*/ 998371 h 2380521"/>
              <a:gd name="connsiteX1595" fmla="*/ 3939871 w 8023328"/>
              <a:gd name="connsiteY1595" fmla="*/ 998371 h 2380521"/>
              <a:gd name="connsiteX1596" fmla="*/ 3952268 w 8023328"/>
              <a:gd name="connsiteY1596" fmla="*/ 1012227 h 2380521"/>
              <a:gd name="connsiteX1597" fmla="*/ 3939871 w 8023328"/>
              <a:gd name="connsiteY1597" fmla="*/ 1024625 h 2380521"/>
              <a:gd name="connsiteX1598" fmla="*/ 3926015 w 8023328"/>
              <a:gd name="connsiteY1598" fmla="*/ 1012227 h 2380521"/>
              <a:gd name="connsiteX1599" fmla="*/ 3939871 w 8023328"/>
              <a:gd name="connsiteY1599" fmla="*/ 998371 h 2380521"/>
              <a:gd name="connsiteX1600" fmla="*/ 3869042 w 8023328"/>
              <a:gd name="connsiteY1600" fmla="*/ 998371 h 2380521"/>
              <a:gd name="connsiteX1601" fmla="*/ 3881439 w 8023328"/>
              <a:gd name="connsiteY1601" fmla="*/ 1013160 h 2380521"/>
              <a:gd name="connsiteX1602" fmla="*/ 3869042 w 8023328"/>
              <a:gd name="connsiteY1602" fmla="*/ 1027949 h 2380521"/>
              <a:gd name="connsiteX1603" fmla="*/ 3855186 w 8023328"/>
              <a:gd name="connsiteY1603" fmla="*/ 1013160 h 2380521"/>
              <a:gd name="connsiteX1604" fmla="*/ 3869042 w 8023328"/>
              <a:gd name="connsiteY1604" fmla="*/ 998371 h 2380521"/>
              <a:gd name="connsiteX1605" fmla="*/ 3798211 w 8023328"/>
              <a:gd name="connsiteY1605" fmla="*/ 998371 h 2380521"/>
              <a:gd name="connsiteX1606" fmla="*/ 3810608 w 8023328"/>
              <a:gd name="connsiteY1606" fmla="*/ 1013160 h 2380521"/>
              <a:gd name="connsiteX1607" fmla="*/ 3798211 w 8023328"/>
              <a:gd name="connsiteY1607" fmla="*/ 1027949 h 2380521"/>
              <a:gd name="connsiteX1608" fmla="*/ 3784355 w 8023328"/>
              <a:gd name="connsiteY1608" fmla="*/ 1013160 h 2380521"/>
              <a:gd name="connsiteX1609" fmla="*/ 3798211 w 8023328"/>
              <a:gd name="connsiteY1609" fmla="*/ 998371 h 2380521"/>
              <a:gd name="connsiteX1610" fmla="*/ 3725922 w 8023328"/>
              <a:gd name="connsiteY1610" fmla="*/ 998371 h 2380521"/>
              <a:gd name="connsiteX1611" fmla="*/ 3739778 w 8023328"/>
              <a:gd name="connsiteY1611" fmla="*/ 1013160 h 2380521"/>
              <a:gd name="connsiteX1612" fmla="*/ 3725922 w 8023328"/>
              <a:gd name="connsiteY1612" fmla="*/ 1027949 h 2380521"/>
              <a:gd name="connsiteX1613" fmla="*/ 3713525 w 8023328"/>
              <a:gd name="connsiteY1613" fmla="*/ 1013160 h 2380521"/>
              <a:gd name="connsiteX1614" fmla="*/ 3725922 w 8023328"/>
              <a:gd name="connsiteY1614" fmla="*/ 998371 h 2380521"/>
              <a:gd name="connsiteX1615" fmla="*/ 724105 w 8023328"/>
              <a:gd name="connsiteY1615" fmla="*/ 998371 h 2380521"/>
              <a:gd name="connsiteX1616" fmla="*/ 737962 w 8023328"/>
              <a:gd name="connsiteY1616" fmla="*/ 1010768 h 2380521"/>
              <a:gd name="connsiteX1617" fmla="*/ 724105 w 8023328"/>
              <a:gd name="connsiteY1617" fmla="*/ 1024625 h 2380521"/>
              <a:gd name="connsiteX1618" fmla="*/ 711707 w 8023328"/>
              <a:gd name="connsiteY1618" fmla="*/ 1010768 h 2380521"/>
              <a:gd name="connsiteX1619" fmla="*/ 724105 w 8023328"/>
              <a:gd name="connsiteY1619" fmla="*/ 998371 h 2380521"/>
              <a:gd name="connsiteX1620" fmla="*/ 653274 w 8023328"/>
              <a:gd name="connsiteY1620" fmla="*/ 998371 h 2380521"/>
              <a:gd name="connsiteX1621" fmla="*/ 667129 w 8023328"/>
              <a:gd name="connsiteY1621" fmla="*/ 1010768 h 2380521"/>
              <a:gd name="connsiteX1622" fmla="*/ 653274 w 8023328"/>
              <a:gd name="connsiteY1622" fmla="*/ 1024625 h 2380521"/>
              <a:gd name="connsiteX1623" fmla="*/ 640877 w 8023328"/>
              <a:gd name="connsiteY1623" fmla="*/ 1010768 h 2380521"/>
              <a:gd name="connsiteX1624" fmla="*/ 653274 w 8023328"/>
              <a:gd name="connsiteY1624" fmla="*/ 998371 h 2380521"/>
              <a:gd name="connsiteX1625" fmla="*/ 582446 w 8023328"/>
              <a:gd name="connsiteY1625" fmla="*/ 998371 h 2380521"/>
              <a:gd name="connsiteX1626" fmla="*/ 596301 w 8023328"/>
              <a:gd name="connsiteY1626" fmla="*/ 1010768 h 2380521"/>
              <a:gd name="connsiteX1627" fmla="*/ 582446 w 8023328"/>
              <a:gd name="connsiteY1627" fmla="*/ 1024625 h 2380521"/>
              <a:gd name="connsiteX1628" fmla="*/ 570047 w 8023328"/>
              <a:gd name="connsiteY1628" fmla="*/ 1010768 h 2380521"/>
              <a:gd name="connsiteX1629" fmla="*/ 582446 w 8023328"/>
              <a:gd name="connsiteY1629" fmla="*/ 998371 h 2380521"/>
              <a:gd name="connsiteX1630" fmla="*/ 513636 w 8023328"/>
              <a:gd name="connsiteY1630" fmla="*/ 998371 h 2380521"/>
              <a:gd name="connsiteX1631" fmla="*/ 528813 w 8023328"/>
              <a:gd name="connsiteY1631" fmla="*/ 1010768 h 2380521"/>
              <a:gd name="connsiteX1632" fmla="*/ 513636 w 8023328"/>
              <a:gd name="connsiteY1632" fmla="*/ 1024625 h 2380521"/>
              <a:gd name="connsiteX1633" fmla="*/ 499216 w 8023328"/>
              <a:gd name="connsiteY1633" fmla="*/ 1010768 h 2380521"/>
              <a:gd name="connsiteX1634" fmla="*/ 513636 w 8023328"/>
              <a:gd name="connsiteY1634" fmla="*/ 998371 h 2380521"/>
              <a:gd name="connsiteX1635" fmla="*/ 439802 w 8023328"/>
              <a:gd name="connsiteY1635" fmla="*/ 998371 h 2380521"/>
              <a:gd name="connsiteX1636" fmla="*/ 454592 w 8023328"/>
              <a:gd name="connsiteY1636" fmla="*/ 1010768 h 2380521"/>
              <a:gd name="connsiteX1637" fmla="*/ 439802 w 8023328"/>
              <a:gd name="connsiteY1637" fmla="*/ 1024625 h 2380521"/>
              <a:gd name="connsiteX1638" fmla="*/ 425014 w 8023328"/>
              <a:gd name="connsiteY1638" fmla="*/ 1010768 h 2380521"/>
              <a:gd name="connsiteX1639" fmla="*/ 439802 w 8023328"/>
              <a:gd name="connsiteY1639" fmla="*/ 998371 h 2380521"/>
              <a:gd name="connsiteX1640" fmla="*/ 368040 w 8023328"/>
              <a:gd name="connsiteY1640" fmla="*/ 998371 h 2380521"/>
              <a:gd name="connsiteX1641" fmla="*/ 380438 w 8023328"/>
              <a:gd name="connsiteY1641" fmla="*/ 1012227 h 2380521"/>
              <a:gd name="connsiteX1642" fmla="*/ 368040 w 8023328"/>
              <a:gd name="connsiteY1642" fmla="*/ 1024625 h 2380521"/>
              <a:gd name="connsiteX1643" fmla="*/ 354183 w 8023328"/>
              <a:gd name="connsiteY1643" fmla="*/ 1012227 h 2380521"/>
              <a:gd name="connsiteX1644" fmla="*/ 368040 w 8023328"/>
              <a:gd name="connsiteY1644" fmla="*/ 998371 h 2380521"/>
              <a:gd name="connsiteX1645" fmla="*/ 297208 w 8023328"/>
              <a:gd name="connsiteY1645" fmla="*/ 998371 h 2380521"/>
              <a:gd name="connsiteX1646" fmla="*/ 309606 w 8023328"/>
              <a:gd name="connsiteY1646" fmla="*/ 1012227 h 2380521"/>
              <a:gd name="connsiteX1647" fmla="*/ 297208 w 8023328"/>
              <a:gd name="connsiteY1647" fmla="*/ 1024625 h 2380521"/>
              <a:gd name="connsiteX1648" fmla="*/ 283352 w 8023328"/>
              <a:gd name="connsiteY1648" fmla="*/ 1012227 h 2380521"/>
              <a:gd name="connsiteX1649" fmla="*/ 297208 w 8023328"/>
              <a:gd name="connsiteY1649" fmla="*/ 998371 h 2380521"/>
              <a:gd name="connsiteX1650" fmla="*/ 226379 w 8023328"/>
              <a:gd name="connsiteY1650" fmla="*/ 998371 h 2380521"/>
              <a:gd name="connsiteX1651" fmla="*/ 238778 w 8023328"/>
              <a:gd name="connsiteY1651" fmla="*/ 1012227 h 2380521"/>
              <a:gd name="connsiteX1652" fmla="*/ 226379 w 8023328"/>
              <a:gd name="connsiteY1652" fmla="*/ 1024625 h 2380521"/>
              <a:gd name="connsiteX1653" fmla="*/ 212523 w 8023328"/>
              <a:gd name="connsiteY1653" fmla="*/ 1012227 h 2380521"/>
              <a:gd name="connsiteX1654" fmla="*/ 226379 w 8023328"/>
              <a:gd name="connsiteY1654" fmla="*/ 998371 h 2380521"/>
              <a:gd name="connsiteX1655" fmla="*/ 154085 w 8023328"/>
              <a:gd name="connsiteY1655" fmla="*/ 998371 h 2380521"/>
              <a:gd name="connsiteX1656" fmla="*/ 167941 w 8023328"/>
              <a:gd name="connsiteY1656" fmla="*/ 1012227 h 2380521"/>
              <a:gd name="connsiteX1657" fmla="*/ 154085 w 8023328"/>
              <a:gd name="connsiteY1657" fmla="*/ 1024625 h 2380521"/>
              <a:gd name="connsiteX1658" fmla="*/ 141687 w 8023328"/>
              <a:gd name="connsiteY1658" fmla="*/ 1012227 h 2380521"/>
              <a:gd name="connsiteX1659" fmla="*/ 154085 w 8023328"/>
              <a:gd name="connsiteY1659" fmla="*/ 998371 h 2380521"/>
              <a:gd name="connsiteX1660" fmla="*/ 83255 w 8023328"/>
              <a:gd name="connsiteY1660" fmla="*/ 998371 h 2380521"/>
              <a:gd name="connsiteX1661" fmla="*/ 97111 w 8023328"/>
              <a:gd name="connsiteY1661" fmla="*/ 1012227 h 2380521"/>
              <a:gd name="connsiteX1662" fmla="*/ 83255 w 8023328"/>
              <a:gd name="connsiteY1662" fmla="*/ 1024625 h 2380521"/>
              <a:gd name="connsiteX1663" fmla="*/ 70858 w 8023328"/>
              <a:gd name="connsiteY1663" fmla="*/ 1012227 h 2380521"/>
              <a:gd name="connsiteX1664" fmla="*/ 83255 w 8023328"/>
              <a:gd name="connsiteY1664" fmla="*/ 998371 h 2380521"/>
              <a:gd name="connsiteX1665" fmla="*/ 12019 w 8023328"/>
              <a:gd name="connsiteY1665" fmla="*/ 998371 h 2380521"/>
              <a:gd name="connsiteX1666" fmla="*/ 26260 w 8023328"/>
              <a:gd name="connsiteY1666" fmla="*/ 1012227 h 2380521"/>
              <a:gd name="connsiteX1667" fmla="*/ 12019 w 8023328"/>
              <a:gd name="connsiteY1667" fmla="*/ 1024625 h 2380521"/>
              <a:gd name="connsiteX1668" fmla="*/ 27 w 8023328"/>
              <a:gd name="connsiteY1668" fmla="*/ 1012227 h 2380521"/>
              <a:gd name="connsiteX1669" fmla="*/ 12019 w 8023328"/>
              <a:gd name="connsiteY1669" fmla="*/ 998371 h 2380521"/>
              <a:gd name="connsiteX1670" fmla="*/ 870603 w 8023328"/>
              <a:gd name="connsiteY1670" fmla="*/ 927542 h 2380521"/>
              <a:gd name="connsiteX1671" fmla="*/ 883001 w 8023328"/>
              <a:gd name="connsiteY1671" fmla="*/ 939939 h 2380521"/>
              <a:gd name="connsiteX1672" fmla="*/ 870603 w 8023328"/>
              <a:gd name="connsiteY1672" fmla="*/ 953796 h 2380521"/>
              <a:gd name="connsiteX1673" fmla="*/ 856747 w 8023328"/>
              <a:gd name="connsiteY1673" fmla="*/ 939939 h 2380521"/>
              <a:gd name="connsiteX1674" fmla="*/ 870603 w 8023328"/>
              <a:gd name="connsiteY1674" fmla="*/ 927542 h 2380521"/>
              <a:gd name="connsiteX1675" fmla="*/ 799773 w 8023328"/>
              <a:gd name="connsiteY1675" fmla="*/ 927542 h 2380521"/>
              <a:gd name="connsiteX1676" fmla="*/ 812171 w 8023328"/>
              <a:gd name="connsiteY1676" fmla="*/ 939939 h 2380521"/>
              <a:gd name="connsiteX1677" fmla="*/ 799773 w 8023328"/>
              <a:gd name="connsiteY1677" fmla="*/ 953796 h 2380521"/>
              <a:gd name="connsiteX1678" fmla="*/ 785917 w 8023328"/>
              <a:gd name="connsiteY1678" fmla="*/ 939939 h 2380521"/>
              <a:gd name="connsiteX1679" fmla="*/ 799773 w 8023328"/>
              <a:gd name="connsiteY1679" fmla="*/ 927542 h 2380521"/>
              <a:gd name="connsiteX1680" fmla="*/ 724112 w 8023328"/>
              <a:gd name="connsiteY1680" fmla="*/ 927542 h 2380521"/>
              <a:gd name="connsiteX1681" fmla="*/ 737968 w 8023328"/>
              <a:gd name="connsiteY1681" fmla="*/ 939939 h 2380521"/>
              <a:gd name="connsiteX1682" fmla="*/ 724112 w 8023328"/>
              <a:gd name="connsiteY1682" fmla="*/ 953796 h 2380521"/>
              <a:gd name="connsiteX1683" fmla="*/ 711714 w 8023328"/>
              <a:gd name="connsiteY1683" fmla="*/ 939939 h 2380521"/>
              <a:gd name="connsiteX1684" fmla="*/ 724112 w 8023328"/>
              <a:gd name="connsiteY1684" fmla="*/ 927542 h 2380521"/>
              <a:gd name="connsiteX1685" fmla="*/ 653281 w 8023328"/>
              <a:gd name="connsiteY1685" fmla="*/ 927542 h 2380521"/>
              <a:gd name="connsiteX1686" fmla="*/ 667137 w 8023328"/>
              <a:gd name="connsiteY1686" fmla="*/ 939939 h 2380521"/>
              <a:gd name="connsiteX1687" fmla="*/ 653281 w 8023328"/>
              <a:gd name="connsiteY1687" fmla="*/ 953796 h 2380521"/>
              <a:gd name="connsiteX1688" fmla="*/ 640884 w 8023328"/>
              <a:gd name="connsiteY1688" fmla="*/ 939939 h 2380521"/>
              <a:gd name="connsiteX1689" fmla="*/ 653281 w 8023328"/>
              <a:gd name="connsiteY1689" fmla="*/ 927542 h 2380521"/>
              <a:gd name="connsiteX1690" fmla="*/ 582453 w 8023328"/>
              <a:gd name="connsiteY1690" fmla="*/ 927542 h 2380521"/>
              <a:gd name="connsiteX1691" fmla="*/ 596309 w 8023328"/>
              <a:gd name="connsiteY1691" fmla="*/ 939939 h 2380521"/>
              <a:gd name="connsiteX1692" fmla="*/ 582453 w 8023328"/>
              <a:gd name="connsiteY1692" fmla="*/ 953796 h 2380521"/>
              <a:gd name="connsiteX1693" fmla="*/ 570054 w 8023328"/>
              <a:gd name="connsiteY1693" fmla="*/ 939939 h 2380521"/>
              <a:gd name="connsiteX1694" fmla="*/ 582453 w 8023328"/>
              <a:gd name="connsiteY1694" fmla="*/ 927542 h 2380521"/>
              <a:gd name="connsiteX1695" fmla="*/ 513642 w 8023328"/>
              <a:gd name="connsiteY1695" fmla="*/ 927542 h 2380521"/>
              <a:gd name="connsiteX1696" fmla="*/ 528820 w 8023328"/>
              <a:gd name="connsiteY1696" fmla="*/ 939939 h 2380521"/>
              <a:gd name="connsiteX1697" fmla="*/ 513642 w 8023328"/>
              <a:gd name="connsiteY1697" fmla="*/ 953796 h 2380521"/>
              <a:gd name="connsiteX1698" fmla="*/ 499223 w 8023328"/>
              <a:gd name="connsiteY1698" fmla="*/ 939939 h 2380521"/>
              <a:gd name="connsiteX1699" fmla="*/ 513642 w 8023328"/>
              <a:gd name="connsiteY1699" fmla="*/ 927542 h 2380521"/>
              <a:gd name="connsiteX1700" fmla="*/ 439809 w 8023328"/>
              <a:gd name="connsiteY1700" fmla="*/ 927542 h 2380521"/>
              <a:gd name="connsiteX1701" fmla="*/ 454599 w 8023328"/>
              <a:gd name="connsiteY1701" fmla="*/ 939939 h 2380521"/>
              <a:gd name="connsiteX1702" fmla="*/ 439809 w 8023328"/>
              <a:gd name="connsiteY1702" fmla="*/ 953796 h 2380521"/>
              <a:gd name="connsiteX1703" fmla="*/ 425021 w 8023328"/>
              <a:gd name="connsiteY1703" fmla="*/ 939939 h 2380521"/>
              <a:gd name="connsiteX1704" fmla="*/ 439809 w 8023328"/>
              <a:gd name="connsiteY1704" fmla="*/ 927542 h 2380521"/>
              <a:gd name="connsiteX1705" fmla="*/ 368046 w 8023328"/>
              <a:gd name="connsiteY1705" fmla="*/ 927542 h 2380521"/>
              <a:gd name="connsiteX1706" fmla="*/ 380444 w 8023328"/>
              <a:gd name="connsiteY1706" fmla="*/ 939939 h 2380521"/>
              <a:gd name="connsiteX1707" fmla="*/ 368046 w 8023328"/>
              <a:gd name="connsiteY1707" fmla="*/ 953796 h 2380521"/>
              <a:gd name="connsiteX1708" fmla="*/ 354191 w 8023328"/>
              <a:gd name="connsiteY1708" fmla="*/ 939939 h 2380521"/>
              <a:gd name="connsiteX1709" fmla="*/ 368046 w 8023328"/>
              <a:gd name="connsiteY1709" fmla="*/ 927542 h 2380521"/>
              <a:gd name="connsiteX1710" fmla="*/ 297214 w 8023328"/>
              <a:gd name="connsiteY1710" fmla="*/ 927542 h 2380521"/>
              <a:gd name="connsiteX1711" fmla="*/ 309612 w 8023328"/>
              <a:gd name="connsiteY1711" fmla="*/ 939939 h 2380521"/>
              <a:gd name="connsiteX1712" fmla="*/ 297214 w 8023328"/>
              <a:gd name="connsiteY1712" fmla="*/ 953796 h 2380521"/>
              <a:gd name="connsiteX1713" fmla="*/ 283359 w 8023328"/>
              <a:gd name="connsiteY1713" fmla="*/ 939939 h 2380521"/>
              <a:gd name="connsiteX1714" fmla="*/ 297214 w 8023328"/>
              <a:gd name="connsiteY1714" fmla="*/ 927542 h 2380521"/>
              <a:gd name="connsiteX1715" fmla="*/ 226386 w 8023328"/>
              <a:gd name="connsiteY1715" fmla="*/ 927542 h 2380521"/>
              <a:gd name="connsiteX1716" fmla="*/ 238784 w 8023328"/>
              <a:gd name="connsiteY1716" fmla="*/ 939939 h 2380521"/>
              <a:gd name="connsiteX1717" fmla="*/ 226386 w 8023328"/>
              <a:gd name="connsiteY1717" fmla="*/ 953796 h 2380521"/>
              <a:gd name="connsiteX1718" fmla="*/ 212530 w 8023328"/>
              <a:gd name="connsiteY1718" fmla="*/ 939939 h 2380521"/>
              <a:gd name="connsiteX1719" fmla="*/ 226386 w 8023328"/>
              <a:gd name="connsiteY1719" fmla="*/ 927542 h 2380521"/>
              <a:gd name="connsiteX1720" fmla="*/ 154091 w 8023328"/>
              <a:gd name="connsiteY1720" fmla="*/ 927542 h 2380521"/>
              <a:gd name="connsiteX1721" fmla="*/ 167947 w 8023328"/>
              <a:gd name="connsiteY1721" fmla="*/ 939939 h 2380521"/>
              <a:gd name="connsiteX1722" fmla="*/ 154091 w 8023328"/>
              <a:gd name="connsiteY1722" fmla="*/ 953796 h 2380521"/>
              <a:gd name="connsiteX1723" fmla="*/ 141693 w 8023328"/>
              <a:gd name="connsiteY1723" fmla="*/ 939939 h 2380521"/>
              <a:gd name="connsiteX1724" fmla="*/ 154091 w 8023328"/>
              <a:gd name="connsiteY1724" fmla="*/ 927542 h 2380521"/>
              <a:gd name="connsiteX1725" fmla="*/ 83261 w 8023328"/>
              <a:gd name="connsiteY1725" fmla="*/ 927542 h 2380521"/>
              <a:gd name="connsiteX1726" fmla="*/ 97117 w 8023328"/>
              <a:gd name="connsiteY1726" fmla="*/ 939939 h 2380521"/>
              <a:gd name="connsiteX1727" fmla="*/ 83261 w 8023328"/>
              <a:gd name="connsiteY1727" fmla="*/ 953796 h 2380521"/>
              <a:gd name="connsiteX1728" fmla="*/ 70864 w 8023328"/>
              <a:gd name="connsiteY1728" fmla="*/ 939939 h 2380521"/>
              <a:gd name="connsiteX1729" fmla="*/ 83261 w 8023328"/>
              <a:gd name="connsiteY1729" fmla="*/ 927542 h 2380521"/>
              <a:gd name="connsiteX1730" fmla="*/ 12025 w 8023328"/>
              <a:gd name="connsiteY1730" fmla="*/ 927542 h 2380521"/>
              <a:gd name="connsiteX1731" fmla="*/ 26266 w 8023328"/>
              <a:gd name="connsiteY1731" fmla="*/ 939939 h 2380521"/>
              <a:gd name="connsiteX1732" fmla="*/ 12025 w 8023328"/>
              <a:gd name="connsiteY1732" fmla="*/ 953796 h 2380521"/>
              <a:gd name="connsiteX1733" fmla="*/ 33 w 8023328"/>
              <a:gd name="connsiteY1733" fmla="*/ 939939 h 2380521"/>
              <a:gd name="connsiteX1734" fmla="*/ 12025 w 8023328"/>
              <a:gd name="connsiteY1734" fmla="*/ 927542 h 2380521"/>
              <a:gd name="connsiteX1735" fmla="*/ 6581764 w 8023328"/>
              <a:gd name="connsiteY1735" fmla="*/ 924168 h 2380521"/>
              <a:gd name="connsiteX1736" fmla="*/ 6596552 w 8023328"/>
              <a:gd name="connsiteY1736" fmla="*/ 936565 h 2380521"/>
              <a:gd name="connsiteX1737" fmla="*/ 6581764 w 8023328"/>
              <a:gd name="connsiteY1737" fmla="*/ 950422 h 2380521"/>
              <a:gd name="connsiteX1738" fmla="*/ 6566976 w 8023328"/>
              <a:gd name="connsiteY1738" fmla="*/ 936565 h 2380521"/>
              <a:gd name="connsiteX1739" fmla="*/ 6581764 w 8023328"/>
              <a:gd name="connsiteY1739" fmla="*/ 924168 h 2380521"/>
              <a:gd name="connsiteX1740" fmla="*/ 6510933 w 8023328"/>
              <a:gd name="connsiteY1740" fmla="*/ 924168 h 2380521"/>
              <a:gd name="connsiteX1741" fmla="*/ 6525722 w 8023328"/>
              <a:gd name="connsiteY1741" fmla="*/ 936565 h 2380521"/>
              <a:gd name="connsiteX1742" fmla="*/ 6510933 w 8023328"/>
              <a:gd name="connsiteY1742" fmla="*/ 950422 h 2380521"/>
              <a:gd name="connsiteX1743" fmla="*/ 6496144 w 8023328"/>
              <a:gd name="connsiteY1743" fmla="*/ 936565 h 2380521"/>
              <a:gd name="connsiteX1744" fmla="*/ 6510933 w 8023328"/>
              <a:gd name="connsiteY1744" fmla="*/ 924168 h 2380521"/>
              <a:gd name="connsiteX1745" fmla="*/ 6440492 w 8023328"/>
              <a:gd name="connsiteY1745" fmla="*/ 924168 h 2380521"/>
              <a:gd name="connsiteX1746" fmla="*/ 6454911 w 8023328"/>
              <a:gd name="connsiteY1746" fmla="*/ 936565 h 2380521"/>
              <a:gd name="connsiteX1747" fmla="*/ 6440492 w 8023328"/>
              <a:gd name="connsiteY1747" fmla="*/ 950422 h 2380521"/>
              <a:gd name="connsiteX1748" fmla="*/ 6425315 w 8023328"/>
              <a:gd name="connsiteY1748" fmla="*/ 936565 h 2380521"/>
              <a:gd name="connsiteX1749" fmla="*/ 6440492 w 8023328"/>
              <a:gd name="connsiteY1749" fmla="*/ 924168 h 2380521"/>
              <a:gd name="connsiteX1750" fmla="*/ 6368340 w 8023328"/>
              <a:gd name="connsiteY1750" fmla="*/ 924168 h 2380521"/>
              <a:gd name="connsiteX1751" fmla="*/ 6380737 w 8023328"/>
              <a:gd name="connsiteY1751" fmla="*/ 936565 h 2380521"/>
              <a:gd name="connsiteX1752" fmla="*/ 6368340 w 8023328"/>
              <a:gd name="connsiteY1752" fmla="*/ 950422 h 2380521"/>
              <a:gd name="connsiteX1753" fmla="*/ 6354484 w 8023328"/>
              <a:gd name="connsiteY1753" fmla="*/ 936565 h 2380521"/>
              <a:gd name="connsiteX1754" fmla="*/ 6368340 w 8023328"/>
              <a:gd name="connsiteY1754" fmla="*/ 924168 h 2380521"/>
              <a:gd name="connsiteX1755" fmla="*/ 6297511 w 8023328"/>
              <a:gd name="connsiteY1755" fmla="*/ 924168 h 2380521"/>
              <a:gd name="connsiteX1756" fmla="*/ 6309908 w 8023328"/>
              <a:gd name="connsiteY1756" fmla="*/ 936565 h 2380521"/>
              <a:gd name="connsiteX1757" fmla="*/ 6297511 w 8023328"/>
              <a:gd name="connsiteY1757" fmla="*/ 950422 h 2380521"/>
              <a:gd name="connsiteX1758" fmla="*/ 6283655 w 8023328"/>
              <a:gd name="connsiteY1758" fmla="*/ 936565 h 2380521"/>
              <a:gd name="connsiteX1759" fmla="*/ 6297511 w 8023328"/>
              <a:gd name="connsiteY1759" fmla="*/ 924168 h 2380521"/>
              <a:gd name="connsiteX1760" fmla="*/ 6226679 w 8023328"/>
              <a:gd name="connsiteY1760" fmla="*/ 924168 h 2380521"/>
              <a:gd name="connsiteX1761" fmla="*/ 6239076 w 8023328"/>
              <a:gd name="connsiteY1761" fmla="*/ 936565 h 2380521"/>
              <a:gd name="connsiteX1762" fmla="*/ 6226679 w 8023328"/>
              <a:gd name="connsiteY1762" fmla="*/ 950422 h 2380521"/>
              <a:gd name="connsiteX1763" fmla="*/ 6212823 w 8023328"/>
              <a:gd name="connsiteY1763" fmla="*/ 936565 h 2380521"/>
              <a:gd name="connsiteX1764" fmla="*/ 6226679 w 8023328"/>
              <a:gd name="connsiteY1764" fmla="*/ 924168 h 2380521"/>
              <a:gd name="connsiteX1765" fmla="*/ 6154391 w 8023328"/>
              <a:gd name="connsiteY1765" fmla="*/ 924168 h 2380521"/>
              <a:gd name="connsiteX1766" fmla="*/ 6168247 w 8023328"/>
              <a:gd name="connsiteY1766" fmla="*/ 936565 h 2380521"/>
              <a:gd name="connsiteX1767" fmla="*/ 6154391 w 8023328"/>
              <a:gd name="connsiteY1767" fmla="*/ 950422 h 2380521"/>
              <a:gd name="connsiteX1768" fmla="*/ 6141994 w 8023328"/>
              <a:gd name="connsiteY1768" fmla="*/ 936565 h 2380521"/>
              <a:gd name="connsiteX1769" fmla="*/ 6154391 w 8023328"/>
              <a:gd name="connsiteY1769" fmla="*/ 924168 h 2380521"/>
              <a:gd name="connsiteX1770" fmla="*/ 6083559 w 8023328"/>
              <a:gd name="connsiteY1770" fmla="*/ 924168 h 2380521"/>
              <a:gd name="connsiteX1771" fmla="*/ 6097415 w 8023328"/>
              <a:gd name="connsiteY1771" fmla="*/ 936565 h 2380521"/>
              <a:gd name="connsiteX1772" fmla="*/ 6083559 w 8023328"/>
              <a:gd name="connsiteY1772" fmla="*/ 950422 h 2380521"/>
              <a:gd name="connsiteX1773" fmla="*/ 6071162 w 8023328"/>
              <a:gd name="connsiteY1773" fmla="*/ 936565 h 2380521"/>
              <a:gd name="connsiteX1774" fmla="*/ 6083559 w 8023328"/>
              <a:gd name="connsiteY1774" fmla="*/ 924168 h 2380521"/>
              <a:gd name="connsiteX1775" fmla="*/ 6011748 w 8023328"/>
              <a:gd name="connsiteY1775" fmla="*/ 924168 h 2380521"/>
              <a:gd name="connsiteX1776" fmla="*/ 6026537 w 8023328"/>
              <a:gd name="connsiteY1776" fmla="*/ 936565 h 2380521"/>
              <a:gd name="connsiteX1777" fmla="*/ 6011748 w 8023328"/>
              <a:gd name="connsiteY1777" fmla="*/ 950422 h 2380521"/>
              <a:gd name="connsiteX1778" fmla="*/ 5996959 w 8023328"/>
              <a:gd name="connsiteY1778" fmla="*/ 936565 h 2380521"/>
              <a:gd name="connsiteX1779" fmla="*/ 6011748 w 8023328"/>
              <a:gd name="connsiteY1779" fmla="*/ 924168 h 2380521"/>
              <a:gd name="connsiteX1780" fmla="*/ 5940548 w 8023328"/>
              <a:gd name="connsiteY1780" fmla="*/ 924168 h 2380521"/>
              <a:gd name="connsiteX1781" fmla="*/ 5955726 w 8023328"/>
              <a:gd name="connsiteY1781" fmla="*/ 936565 h 2380521"/>
              <a:gd name="connsiteX1782" fmla="*/ 5940548 w 8023328"/>
              <a:gd name="connsiteY1782" fmla="*/ 950422 h 2380521"/>
              <a:gd name="connsiteX1783" fmla="*/ 5926130 w 8023328"/>
              <a:gd name="connsiteY1783" fmla="*/ 936565 h 2380521"/>
              <a:gd name="connsiteX1784" fmla="*/ 5940548 w 8023328"/>
              <a:gd name="connsiteY1784" fmla="*/ 924168 h 2380521"/>
              <a:gd name="connsiteX1785" fmla="*/ 5870088 w 8023328"/>
              <a:gd name="connsiteY1785" fmla="*/ 924168 h 2380521"/>
              <a:gd name="connsiteX1786" fmla="*/ 5884877 w 8023328"/>
              <a:gd name="connsiteY1786" fmla="*/ 936565 h 2380521"/>
              <a:gd name="connsiteX1787" fmla="*/ 5870088 w 8023328"/>
              <a:gd name="connsiteY1787" fmla="*/ 950422 h 2380521"/>
              <a:gd name="connsiteX1788" fmla="*/ 5855299 w 8023328"/>
              <a:gd name="connsiteY1788" fmla="*/ 936565 h 2380521"/>
              <a:gd name="connsiteX1789" fmla="*/ 5870088 w 8023328"/>
              <a:gd name="connsiteY1789" fmla="*/ 924168 h 2380521"/>
              <a:gd name="connsiteX1790" fmla="*/ 5798325 w 8023328"/>
              <a:gd name="connsiteY1790" fmla="*/ 924168 h 2380521"/>
              <a:gd name="connsiteX1791" fmla="*/ 5810722 w 8023328"/>
              <a:gd name="connsiteY1791" fmla="*/ 936565 h 2380521"/>
              <a:gd name="connsiteX1792" fmla="*/ 5798325 w 8023328"/>
              <a:gd name="connsiteY1792" fmla="*/ 950422 h 2380521"/>
              <a:gd name="connsiteX1793" fmla="*/ 5784469 w 8023328"/>
              <a:gd name="connsiteY1793" fmla="*/ 936565 h 2380521"/>
              <a:gd name="connsiteX1794" fmla="*/ 5798325 w 8023328"/>
              <a:gd name="connsiteY1794" fmla="*/ 924168 h 2380521"/>
              <a:gd name="connsiteX1795" fmla="*/ 5724122 w 8023328"/>
              <a:gd name="connsiteY1795" fmla="*/ 924168 h 2380521"/>
              <a:gd name="connsiteX1796" fmla="*/ 5736519 w 8023328"/>
              <a:gd name="connsiteY1796" fmla="*/ 936565 h 2380521"/>
              <a:gd name="connsiteX1797" fmla="*/ 5724122 w 8023328"/>
              <a:gd name="connsiteY1797" fmla="*/ 950422 h 2380521"/>
              <a:gd name="connsiteX1798" fmla="*/ 5710266 w 8023328"/>
              <a:gd name="connsiteY1798" fmla="*/ 936565 h 2380521"/>
              <a:gd name="connsiteX1799" fmla="*/ 5724122 w 8023328"/>
              <a:gd name="connsiteY1799" fmla="*/ 924168 h 2380521"/>
              <a:gd name="connsiteX1800" fmla="*/ 5653291 w 8023328"/>
              <a:gd name="connsiteY1800" fmla="*/ 924168 h 2380521"/>
              <a:gd name="connsiteX1801" fmla="*/ 5665688 w 8023328"/>
              <a:gd name="connsiteY1801" fmla="*/ 936565 h 2380521"/>
              <a:gd name="connsiteX1802" fmla="*/ 5653291 w 8023328"/>
              <a:gd name="connsiteY1802" fmla="*/ 950422 h 2380521"/>
              <a:gd name="connsiteX1803" fmla="*/ 5639435 w 8023328"/>
              <a:gd name="connsiteY1803" fmla="*/ 936565 h 2380521"/>
              <a:gd name="connsiteX1804" fmla="*/ 5653291 w 8023328"/>
              <a:gd name="connsiteY1804" fmla="*/ 924168 h 2380521"/>
              <a:gd name="connsiteX1805" fmla="*/ 5581002 w 8023328"/>
              <a:gd name="connsiteY1805" fmla="*/ 924168 h 2380521"/>
              <a:gd name="connsiteX1806" fmla="*/ 5594858 w 8023328"/>
              <a:gd name="connsiteY1806" fmla="*/ 936565 h 2380521"/>
              <a:gd name="connsiteX1807" fmla="*/ 5581002 w 8023328"/>
              <a:gd name="connsiteY1807" fmla="*/ 950422 h 2380521"/>
              <a:gd name="connsiteX1808" fmla="*/ 5568605 w 8023328"/>
              <a:gd name="connsiteY1808" fmla="*/ 936565 h 2380521"/>
              <a:gd name="connsiteX1809" fmla="*/ 5581002 w 8023328"/>
              <a:gd name="connsiteY1809" fmla="*/ 924168 h 2380521"/>
              <a:gd name="connsiteX1810" fmla="*/ 5510171 w 8023328"/>
              <a:gd name="connsiteY1810" fmla="*/ 924168 h 2380521"/>
              <a:gd name="connsiteX1811" fmla="*/ 5524027 w 8023328"/>
              <a:gd name="connsiteY1811" fmla="*/ 936565 h 2380521"/>
              <a:gd name="connsiteX1812" fmla="*/ 5510171 w 8023328"/>
              <a:gd name="connsiteY1812" fmla="*/ 950422 h 2380521"/>
              <a:gd name="connsiteX1813" fmla="*/ 5497774 w 8023328"/>
              <a:gd name="connsiteY1813" fmla="*/ 936565 h 2380521"/>
              <a:gd name="connsiteX1814" fmla="*/ 5510171 w 8023328"/>
              <a:gd name="connsiteY1814" fmla="*/ 924168 h 2380521"/>
              <a:gd name="connsiteX1815" fmla="*/ 5438937 w 8023328"/>
              <a:gd name="connsiteY1815" fmla="*/ 924168 h 2380521"/>
              <a:gd name="connsiteX1816" fmla="*/ 5453178 w 8023328"/>
              <a:gd name="connsiteY1816" fmla="*/ 936565 h 2380521"/>
              <a:gd name="connsiteX1817" fmla="*/ 5438937 w 8023328"/>
              <a:gd name="connsiteY1817" fmla="*/ 950422 h 2380521"/>
              <a:gd name="connsiteX1818" fmla="*/ 5426945 w 8023328"/>
              <a:gd name="connsiteY1818" fmla="*/ 936565 h 2380521"/>
              <a:gd name="connsiteX1819" fmla="*/ 5438937 w 8023328"/>
              <a:gd name="connsiteY1819" fmla="*/ 924168 h 2380521"/>
              <a:gd name="connsiteX1820" fmla="*/ 5367530 w 8023328"/>
              <a:gd name="connsiteY1820" fmla="*/ 924168 h 2380521"/>
              <a:gd name="connsiteX1821" fmla="*/ 5382318 w 8023328"/>
              <a:gd name="connsiteY1821" fmla="*/ 936565 h 2380521"/>
              <a:gd name="connsiteX1822" fmla="*/ 5367530 w 8023328"/>
              <a:gd name="connsiteY1822" fmla="*/ 950422 h 2380521"/>
              <a:gd name="connsiteX1823" fmla="*/ 5352742 w 8023328"/>
              <a:gd name="connsiteY1823" fmla="*/ 936565 h 2380521"/>
              <a:gd name="connsiteX1824" fmla="*/ 5367530 w 8023328"/>
              <a:gd name="connsiteY1824" fmla="*/ 924168 h 2380521"/>
              <a:gd name="connsiteX1825" fmla="*/ 5296699 w 8023328"/>
              <a:gd name="connsiteY1825" fmla="*/ 924168 h 2380521"/>
              <a:gd name="connsiteX1826" fmla="*/ 5311488 w 8023328"/>
              <a:gd name="connsiteY1826" fmla="*/ 936565 h 2380521"/>
              <a:gd name="connsiteX1827" fmla="*/ 5296699 w 8023328"/>
              <a:gd name="connsiteY1827" fmla="*/ 950422 h 2380521"/>
              <a:gd name="connsiteX1828" fmla="*/ 5281910 w 8023328"/>
              <a:gd name="connsiteY1828" fmla="*/ 936565 h 2380521"/>
              <a:gd name="connsiteX1829" fmla="*/ 5296699 w 8023328"/>
              <a:gd name="connsiteY1829" fmla="*/ 924168 h 2380521"/>
              <a:gd name="connsiteX1830" fmla="*/ 5225869 w 8023328"/>
              <a:gd name="connsiteY1830" fmla="*/ 924168 h 2380521"/>
              <a:gd name="connsiteX1831" fmla="*/ 5240657 w 8023328"/>
              <a:gd name="connsiteY1831" fmla="*/ 936565 h 2380521"/>
              <a:gd name="connsiteX1832" fmla="*/ 5225869 w 8023328"/>
              <a:gd name="connsiteY1832" fmla="*/ 950422 h 2380521"/>
              <a:gd name="connsiteX1833" fmla="*/ 5211081 w 8023328"/>
              <a:gd name="connsiteY1833" fmla="*/ 936565 h 2380521"/>
              <a:gd name="connsiteX1834" fmla="*/ 5225869 w 8023328"/>
              <a:gd name="connsiteY1834" fmla="*/ 924168 h 2380521"/>
              <a:gd name="connsiteX1835" fmla="*/ 5154105 w 8023328"/>
              <a:gd name="connsiteY1835" fmla="*/ 924168 h 2380521"/>
              <a:gd name="connsiteX1836" fmla="*/ 5166502 w 8023328"/>
              <a:gd name="connsiteY1836" fmla="*/ 936565 h 2380521"/>
              <a:gd name="connsiteX1837" fmla="*/ 5154105 w 8023328"/>
              <a:gd name="connsiteY1837" fmla="*/ 950422 h 2380521"/>
              <a:gd name="connsiteX1838" fmla="*/ 5140249 w 8023328"/>
              <a:gd name="connsiteY1838" fmla="*/ 936565 h 2380521"/>
              <a:gd name="connsiteX1839" fmla="*/ 5154105 w 8023328"/>
              <a:gd name="connsiteY1839" fmla="*/ 924168 h 2380521"/>
              <a:gd name="connsiteX1840" fmla="*/ 5083276 w 8023328"/>
              <a:gd name="connsiteY1840" fmla="*/ 924168 h 2380521"/>
              <a:gd name="connsiteX1841" fmla="*/ 5095673 w 8023328"/>
              <a:gd name="connsiteY1841" fmla="*/ 936565 h 2380521"/>
              <a:gd name="connsiteX1842" fmla="*/ 5083276 w 8023328"/>
              <a:gd name="connsiteY1842" fmla="*/ 950422 h 2380521"/>
              <a:gd name="connsiteX1843" fmla="*/ 5069420 w 8023328"/>
              <a:gd name="connsiteY1843" fmla="*/ 936565 h 2380521"/>
              <a:gd name="connsiteX1844" fmla="*/ 5083276 w 8023328"/>
              <a:gd name="connsiteY1844" fmla="*/ 924168 h 2380521"/>
              <a:gd name="connsiteX1845" fmla="*/ 5012445 w 8023328"/>
              <a:gd name="connsiteY1845" fmla="*/ 924168 h 2380521"/>
              <a:gd name="connsiteX1846" fmla="*/ 5024842 w 8023328"/>
              <a:gd name="connsiteY1846" fmla="*/ 936565 h 2380521"/>
              <a:gd name="connsiteX1847" fmla="*/ 5012445 w 8023328"/>
              <a:gd name="connsiteY1847" fmla="*/ 950422 h 2380521"/>
              <a:gd name="connsiteX1848" fmla="*/ 4998589 w 8023328"/>
              <a:gd name="connsiteY1848" fmla="*/ 938024 h 2380521"/>
              <a:gd name="connsiteX1849" fmla="*/ 5012445 w 8023328"/>
              <a:gd name="connsiteY1849" fmla="*/ 924168 h 2380521"/>
              <a:gd name="connsiteX1850" fmla="*/ 4940157 w 8023328"/>
              <a:gd name="connsiteY1850" fmla="*/ 924168 h 2380521"/>
              <a:gd name="connsiteX1851" fmla="*/ 4954013 w 8023328"/>
              <a:gd name="connsiteY1851" fmla="*/ 938024 h 2380521"/>
              <a:gd name="connsiteX1852" fmla="*/ 4940157 w 8023328"/>
              <a:gd name="connsiteY1852" fmla="*/ 950422 h 2380521"/>
              <a:gd name="connsiteX1853" fmla="*/ 4927760 w 8023328"/>
              <a:gd name="connsiteY1853" fmla="*/ 938024 h 2380521"/>
              <a:gd name="connsiteX1854" fmla="*/ 4940157 w 8023328"/>
              <a:gd name="connsiteY1854" fmla="*/ 924168 h 2380521"/>
              <a:gd name="connsiteX1855" fmla="*/ 4865953 w 8023328"/>
              <a:gd name="connsiteY1855" fmla="*/ 924168 h 2380521"/>
              <a:gd name="connsiteX1856" fmla="*/ 4879809 w 8023328"/>
              <a:gd name="connsiteY1856" fmla="*/ 938024 h 2380521"/>
              <a:gd name="connsiteX1857" fmla="*/ 4865953 w 8023328"/>
              <a:gd name="connsiteY1857" fmla="*/ 950422 h 2380521"/>
              <a:gd name="connsiteX1858" fmla="*/ 4853556 w 8023328"/>
              <a:gd name="connsiteY1858" fmla="*/ 938024 h 2380521"/>
              <a:gd name="connsiteX1859" fmla="*/ 4865953 w 8023328"/>
              <a:gd name="connsiteY1859" fmla="*/ 924168 h 2380521"/>
              <a:gd name="connsiteX1860" fmla="*/ 4797514 w 8023328"/>
              <a:gd name="connsiteY1860" fmla="*/ 924168 h 2380521"/>
              <a:gd name="connsiteX1861" fmla="*/ 4812303 w 8023328"/>
              <a:gd name="connsiteY1861" fmla="*/ 938024 h 2380521"/>
              <a:gd name="connsiteX1862" fmla="*/ 4797514 w 8023328"/>
              <a:gd name="connsiteY1862" fmla="*/ 950422 h 2380521"/>
              <a:gd name="connsiteX1863" fmla="*/ 4782725 w 8023328"/>
              <a:gd name="connsiteY1863" fmla="*/ 938024 h 2380521"/>
              <a:gd name="connsiteX1864" fmla="*/ 4797514 w 8023328"/>
              <a:gd name="connsiteY1864" fmla="*/ 924168 h 2380521"/>
              <a:gd name="connsiteX1865" fmla="*/ 4726684 w 8023328"/>
              <a:gd name="connsiteY1865" fmla="*/ 924168 h 2380521"/>
              <a:gd name="connsiteX1866" fmla="*/ 4741472 w 8023328"/>
              <a:gd name="connsiteY1866" fmla="*/ 938024 h 2380521"/>
              <a:gd name="connsiteX1867" fmla="*/ 4726684 w 8023328"/>
              <a:gd name="connsiteY1867" fmla="*/ 950422 h 2380521"/>
              <a:gd name="connsiteX1868" fmla="*/ 4711896 w 8023328"/>
              <a:gd name="connsiteY1868" fmla="*/ 938024 h 2380521"/>
              <a:gd name="connsiteX1869" fmla="*/ 4726684 w 8023328"/>
              <a:gd name="connsiteY1869" fmla="*/ 924168 h 2380521"/>
              <a:gd name="connsiteX1870" fmla="*/ 4655853 w 8023328"/>
              <a:gd name="connsiteY1870" fmla="*/ 924168 h 2380521"/>
              <a:gd name="connsiteX1871" fmla="*/ 4670642 w 8023328"/>
              <a:gd name="connsiteY1871" fmla="*/ 938024 h 2380521"/>
              <a:gd name="connsiteX1872" fmla="*/ 4655853 w 8023328"/>
              <a:gd name="connsiteY1872" fmla="*/ 950422 h 2380521"/>
              <a:gd name="connsiteX1873" fmla="*/ 4641064 w 8023328"/>
              <a:gd name="connsiteY1873" fmla="*/ 938024 h 2380521"/>
              <a:gd name="connsiteX1874" fmla="*/ 4655853 w 8023328"/>
              <a:gd name="connsiteY1874" fmla="*/ 924168 h 2380521"/>
              <a:gd name="connsiteX1875" fmla="*/ 4584091 w 8023328"/>
              <a:gd name="connsiteY1875" fmla="*/ 924168 h 2380521"/>
              <a:gd name="connsiteX1876" fmla="*/ 4596488 w 8023328"/>
              <a:gd name="connsiteY1876" fmla="*/ 938024 h 2380521"/>
              <a:gd name="connsiteX1877" fmla="*/ 4584091 w 8023328"/>
              <a:gd name="connsiteY1877" fmla="*/ 950422 h 2380521"/>
              <a:gd name="connsiteX1878" fmla="*/ 4570235 w 8023328"/>
              <a:gd name="connsiteY1878" fmla="*/ 938024 h 2380521"/>
              <a:gd name="connsiteX1879" fmla="*/ 4584091 w 8023328"/>
              <a:gd name="connsiteY1879" fmla="*/ 924168 h 2380521"/>
              <a:gd name="connsiteX1880" fmla="*/ 4513260 w 8023328"/>
              <a:gd name="connsiteY1880" fmla="*/ 924168 h 2380521"/>
              <a:gd name="connsiteX1881" fmla="*/ 4525657 w 8023328"/>
              <a:gd name="connsiteY1881" fmla="*/ 938024 h 2380521"/>
              <a:gd name="connsiteX1882" fmla="*/ 4513260 w 8023328"/>
              <a:gd name="connsiteY1882" fmla="*/ 950422 h 2380521"/>
              <a:gd name="connsiteX1883" fmla="*/ 4499404 w 8023328"/>
              <a:gd name="connsiteY1883" fmla="*/ 938024 h 2380521"/>
              <a:gd name="connsiteX1884" fmla="*/ 4513260 w 8023328"/>
              <a:gd name="connsiteY1884" fmla="*/ 924168 h 2380521"/>
              <a:gd name="connsiteX1885" fmla="*/ 4439056 w 8023328"/>
              <a:gd name="connsiteY1885" fmla="*/ 924168 h 2380521"/>
              <a:gd name="connsiteX1886" fmla="*/ 4451453 w 8023328"/>
              <a:gd name="connsiteY1886" fmla="*/ 938024 h 2380521"/>
              <a:gd name="connsiteX1887" fmla="*/ 4439056 w 8023328"/>
              <a:gd name="connsiteY1887" fmla="*/ 950422 h 2380521"/>
              <a:gd name="connsiteX1888" fmla="*/ 4425200 w 8023328"/>
              <a:gd name="connsiteY1888" fmla="*/ 938024 h 2380521"/>
              <a:gd name="connsiteX1889" fmla="*/ 4439056 w 8023328"/>
              <a:gd name="connsiteY1889" fmla="*/ 924168 h 2380521"/>
              <a:gd name="connsiteX1890" fmla="*/ 4366768 w 8023328"/>
              <a:gd name="connsiteY1890" fmla="*/ 924168 h 2380521"/>
              <a:gd name="connsiteX1891" fmla="*/ 4380624 w 8023328"/>
              <a:gd name="connsiteY1891" fmla="*/ 938024 h 2380521"/>
              <a:gd name="connsiteX1892" fmla="*/ 4366768 w 8023328"/>
              <a:gd name="connsiteY1892" fmla="*/ 950422 h 2380521"/>
              <a:gd name="connsiteX1893" fmla="*/ 4354371 w 8023328"/>
              <a:gd name="connsiteY1893" fmla="*/ 938024 h 2380521"/>
              <a:gd name="connsiteX1894" fmla="*/ 4366768 w 8023328"/>
              <a:gd name="connsiteY1894" fmla="*/ 924168 h 2380521"/>
              <a:gd name="connsiteX1895" fmla="*/ 4295937 w 8023328"/>
              <a:gd name="connsiteY1895" fmla="*/ 924168 h 2380521"/>
              <a:gd name="connsiteX1896" fmla="*/ 4309793 w 8023328"/>
              <a:gd name="connsiteY1896" fmla="*/ 938024 h 2380521"/>
              <a:gd name="connsiteX1897" fmla="*/ 4295937 w 8023328"/>
              <a:gd name="connsiteY1897" fmla="*/ 950422 h 2380521"/>
              <a:gd name="connsiteX1898" fmla="*/ 4283540 w 8023328"/>
              <a:gd name="connsiteY1898" fmla="*/ 938024 h 2380521"/>
              <a:gd name="connsiteX1899" fmla="*/ 4295937 w 8023328"/>
              <a:gd name="connsiteY1899" fmla="*/ 924168 h 2380521"/>
              <a:gd name="connsiteX1900" fmla="*/ 4225107 w 8023328"/>
              <a:gd name="connsiteY1900" fmla="*/ 924168 h 2380521"/>
              <a:gd name="connsiteX1901" fmla="*/ 4238963 w 8023328"/>
              <a:gd name="connsiteY1901" fmla="*/ 938024 h 2380521"/>
              <a:gd name="connsiteX1902" fmla="*/ 4225107 w 8023328"/>
              <a:gd name="connsiteY1902" fmla="*/ 950422 h 2380521"/>
              <a:gd name="connsiteX1903" fmla="*/ 4212710 w 8023328"/>
              <a:gd name="connsiteY1903" fmla="*/ 938024 h 2380521"/>
              <a:gd name="connsiteX1904" fmla="*/ 4225107 w 8023328"/>
              <a:gd name="connsiteY1904" fmla="*/ 924168 h 2380521"/>
              <a:gd name="connsiteX1905" fmla="*/ 4153295 w 8023328"/>
              <a:gd name="connsiteY1905" fmla="*/ 924168 h 2380521"/>
              <a:gd name="connsiteX1906" fmla="*/ 4168083 w 8023328"/>
              <a:gd name="connsiteY1906" fmla="*/ 938024 h 2380521"/>
              <a:gd name="connsiteX1907" fmla="*/ 4153295 w 8023328"/>
              <a:gd name="connsiteY1907" fmla="*/ 950422 h 2380521"/>
              <a:gd name="connsiteX1908" fmla="*/ 4138507 w 8023328"/>
              <a:gd name="connsiteY1908" fmla="*/ 938024 h 2380521"/>
              <a:gd name="connsiteX1909" fmla="*/ 4153295 w 8023328"/>
              <a:gd name="connsiteY1909" fmla="*/ 924168 h 2380521"/>
              <a:gd name="connsiteX1910" fmla="*/ 4082465 w 8023328"/>
              <a:gd name="connsiteY1910" fmla="*/ 924168 h 2380521"/>
              <a:gd name="connsiteX1911" fmla="*/ 4097254 w 8023328"/>
              <a:gd name="connsiteY1911" fmla="*/ 938024 h 2380521"/>
              <a:gd name="connsiteX1912" fmla="*/ 4082465 w 8023328"/>
              <a:gd name="connsiteY1912" fmla="*/ 950422 h 2380521"/>
              <a:gd name="connsiteX1913" fmla="*/ 4067676 w 8023328"/>
              <a:gd name="connsiteY1913" fmla="*/ 938024 h 2380521"/>
              <a:gd name="connsiteX1914" fmla="*/ 4082465 w 8023328"/>
              <a:gd name="connsiteY1914" fmla="*/ 924168 h 2380521"/>
              <a:gd name="connsiteX1915" fmla="*/ 4011635 w 8023328"/>
              <a:gd name="connsiteY1915" fmla="*/ 924168 h 2380521"/>
              <a:gd name="connsiteX1916" fmla="*/ 4026423 w 8023328"/>
              <a:gd name="connsiteY1916" fmla="*/ 938024 h 2380521"/>
              <a:gd name="connsiteX1917" fmla="*/ 4011635 w 8023328"/>
              <a:gd name="connsiteY1917" fmla="*/ 950422 h 2380521"/>
              <a:gd name="connsiteX1918" fmla="*/ 3996847 w 8023328"/>
              <a:gd name="connsiteY1918" fmla="*/ 938024 h 2380521"/>
              <a:gd name="connsiteX1919" fmla="*/ 4011635 w 8023328"/>
              <a:gd name="connsiteY1919" fmla="*/ 924168 h 2380521"/>
              <a:gd name="connsiteX1920" fmla="*/ 3939871 w 8023328"/>
              <a:gd name="connsiteY1920" fmla="*/ 924168 h 2380521"/>
              <a:gd name="connsiteX1921" fmla="*/ 3952268 w 8023328"/>
              <a:gd name="connsiteY1921" fmla="*/ 938024 h 2380521"/>
              <a:gd name="connsiteX1922" fmla="*/ 3939871 w 8023328"/>
              <a:gd name="connsiteY1922" fmla="*/ 950422 h 2380521"/>
              <a:gd name="connsiteX1923" fmla="*/ 3926015 w 8023328"/>
              <a:gd name="connsiteY1923" fmla="*/ 938024 h 2380521"/>
              <a:gd name="connsiteX1924" fmla="*/ 3939871 w 8023328"/>
              <a:gd name="connsiteY1924" fmla="*/ 924168 h 2380521"/>
              <a:gd name="connsiteX1925" fmla="*/ 3869042 w 8023328"/>
              <a:gd name="connsiteY1925" fmla="*/ 924168 h 2380521"/>
              <a:gd name="connsiteX1926" fmla="*/ 3881439 w 8023328"/>
              <a:gd name="connsiteY1926" fmla="*/ 938024 h 2380521"/>
              <a:gd name="connsiteX1927" fmla="*/ 3869042 w 8023328"/>
              <a:gd name="connsiteY1927" fmla="*/ 950422 h 2380521"/>
              <a:gd name="connsiteX1928" fmla="*/ 3855186 w 8023328"/>
              <a:gd name="connsiteY1928" fmla="*/ 938024 h 2380521"/>
              <a:gd name="connsiteX1929" fmla="*/ 3869042 w 8023328"/>
              <a:gd name="connsiteY1929" fmla="*/ 924168 h 2380521"/>
              <a:gd name="connsiteX1930" fmla="*/ 3798211 w 8023328"/>
              <a:gd name="connsiteY1930" fmla="*/ 924168 h 2380521"/>
              <a:gd name="connsiteX1931" fmla="*/ 3810608 w 8023328"/>
              <a:gd name="connsiteY1931" fmla="*/ 938024 h 2380521"/>
              <a:gd name="connsiteX1932" fmla="*/ 3798211 w 8023328"/>
              <a:gd name="connsiteY1932" fmla="*/ 950422 h 2380521"/>
              <a:gd name="connsiteX1933" fmla="*/ 3784355 w 8023328"/>
              <a:gd name="connsiteY1933" fmla="*/ 938024 h 2380521"/>
              <a:gd name="connsiteX1934" fmla="*/ 3798211 w 8023328"/>
              <a:gd name="connsiteY1934" fmla="*/ 924168 h 2380521"/>
              <a:gd name="connsiteX1935" fmla="*/ 3725922 w 8023328"/>
              <a:gd name="connsiteY1935" fmla="*/ 924168 h 2380521"/>
              <a:gd name="connsiteX1936" fmla="*/ 3739778 w 8023328"/>
              <a:gd name="connsiteY1936" fmla="*/ 938024 h 2380521"/>
              <a:gd name="connsiteX1937" fmla="*/ 3725922 w 8023328"/>
              <a:gd name="connsiteY1937" fmla="*/ 950422 h 2380521"/>
              <a:gd name="connsiteX1938" fmla="*/ 3713525 w 8023328"/>
              <a:gd name="connsiteY1938" fmla="*/ 938024 h 2380521"/>
              <a:gd name="connsiteX1939" fmla="*/ 3725922 w 8023328"/>
              <a:gd name="connsiteY1939" fmla="*/ 924168 h 2380521"/>
              <a:gd name="connsiteX1940" fmla="*/ 3655091 w 8023328"/>
              <a:gd name="connsiteY1940" fmla="*/ 924168 h 2380521"/>
              <a:gd name="connsiteX1941" fmla="*/ 3668947 w 8023328"/>
              <a:gd name="connsiteY1941" fmla="*/ 938024 h 2380521"/>
              <a:gd name="connsiteX1942" fmla="*/ 3655091 w 8023328"/>
              <a:gd name="connsiteY1942" fmla="*/ 950422 h 2380521"/>
              <a:gd name="connsiteX1943" fmla="*/ 3642694 w 8023328"/>
              <a:gd name="connsiteY1943" fmla="*/ 938024 h 2380521"/>
              <a:gd name="connsiteX1944" fmla="*/ 3655091 w 8023328"/>
              <a:gd name="connsiteY1944" fmla="*/ 924168 h 2380521"/>
              <a:gd name="connsiteX1945" fmla="*/ 3583280 w 8023328"/>
              <a:gd name="connsiteY1945" fmla="*/ 924168 h 2380521"/>
              <a:gd name="connsiteX1946" fmla="*/ 3598069 w 8023328"/>
              <a:gd name="connsiteY1946" fmla="*/ 938024 h 2380521"/>
              <a:gd name="connsiteX1947" fmla="*/ 3583280 w 8023328"/>
              <a:gd name="connsiteY1947" fmla="*/ 950422 h 2380521"/>
              <a:gd name="connsiteX1948" fmla="*/ 3568491 w 8023328"/>
              <a:gd name="connsiteY1948" fmla="*/ 938024 h 2380521"/>
              <a:gd name="connsiteX1949" fmla="*/ 3583280 w 8023328"/>
              <a:gd name="connsiteY1949" fmla="*/ 924168 h 2380521"/>
              <a:gd name="connsiteX1950" fmla="*/ 941441 w 8023328"/>
              <a:gd name="connsiteY1950" fmla="*/ 856710 h 2380521"/>
              <a:gd name="connsiteX1951" fmla="*/ 953839 w 8023328"/>
              <a:gd name="connsiteY1951" fmla="*/ 869107 h 2380521"/>
              <a:gd name="connsiteX1952" fmla="*/ 941441 w 8023328"/>
              <a:gd name="connsiteY1952" fmla="*/ 882964 h 2380521"/>
              <a:gd name="connsiteX1953" fmla="*/ 927585 w 8023328"/>
              <a:gd name="connsiteY1953" fmla="*/ 869107 h 2380521"/>
              <a:gd name="connsiteX1954" fmla="*/ 941441 w 8023328"/>
              <a:gd name="connsiteY1954" fmla="*/ 856710 h 2380521"/>
              <a:gd name="connsiteX1955" fmla="*/ 870610 w 8023328"/>
              <a:gd name="connsiteY1955" fmla="*/ 856710 h 2380521"/>
              <a:gd name="connsiteX1956" fmla="*/ 883008 w 8023328"/>
              <a:gd name="connsiteY1956" fmla="*/ 869107 h 2380521"/>
              <a:gd name="connsiteX1957" fmla="*/ 870610 w 8023328"/>
              <a:gd name="connsiteY1957" fmla="*/ 882964 h 2380521"/>
              <a:gd name="connsiteX1958" fmla="*/ 856754 w 8023328"/>
              <a:gd name="connsiteY1958" fmla="*/ 869107 h 2380521"/>
              <a:gd name="connsiteX1959" fmla="*/ 870610 w 8023328"/>
              <a:gd name="connsiteY1959" fmla="*/ 856710 h 2380521"/>
              <a:gd name="connsiteX1960" fmla="*/ 799780 w 8023328"/>
              <a:gd name="connsiteY1960" fmla="*/ 856710 h 2380521"/>
              <a:gd name="connsiteX1961" fmla="*/ 812178 w 8023328"/>
              <a:gd name="connsiteY1961" fmla="*/ 869107 h 2380521"/>
              <a:gd name="connsiteX1962" fmla="*/ 799780 w 8023328"/>
              <a:gd name="connsiteY1962" fmla="*/ 882964 h 2380521"/>
              <a:gd name="connsiteX1963" fmla="*/ 785924 w 8023328"/>
              <a:gd name="connsiteY1963" fmla="*/ 869107 h 2380521"/>
              <a:gd name="connsiteX1964" fmla="*/ 799780 w 8023328"/>
              <a:gd name="connsiteY1964" fmla="*/ 856710 h 2380521"/>
              <a:gd name="connsiteX1965" fmla="*/ 724119 w 8023328"/>
              <a:gd name="connsiteY1965" fmla="*/ 856710 h 2380521"/>
              <a:gd name="connsiteX1966" fmla="*/ 737976 w 8023328"/>
              <a:gd name="connsiteY1966" fmla="*/ 869107 h 2380521"/>
              <a:gd name="connsiteX1967" fmla="*/ 724119 w 8023328"/>
              <a:gd name="connsiteY1967" fmla="*/ 882964 h 2380521"/>
              <a:gd name="connsiteX1968" fmla="*/ 711721 w 8023328"/>
              <a:gd name="connsiteY1968" fmla="*/ 869107 h 2380521"/>
              <a:gd name="connsiteX1969" fmla="*/ 724119 w 8023328"/>
              <a:gd name="connsiteY1969" fmla="*/ 856710 h 2380521"/>
              <a:gd name="connsiteX1970" fmla="*/ 653288 w 8023328"/>
              <a:gd name="connsiteY1970" fmla="*/ 856710 h 2380521"/>
              <a:gd name="connsiteX1971" fmla="*/ 667144 w 8023328"/>
              <a:gd name="connsiteY1971" fmla="*/ 869107 h 2380521"/>
              <a:gd name="connsiteX1972" fmla="*/ 653288 w 8023328"/>
              <a:gd name="connsiteY1972" fmla="*/ 882964 h 2380521"/>
              <a:gd name="connsiteX1973" fmla="*/ 640891 w 8023328"/>
              <a:gd name="connsiteY1973" fmla="*/ 869107 h 2380521"/>
              <a:gd name="connsiteX1974" fmla="*/ 653288 w 8023328"/>
              <a:gd name="connsiteY1974" fmla="*/ 856710 h 2380521"/>
              <a:gd name="connsiteX1975" fmla="*/ 584851 w 8023328"/>
              <a:gd name="connsiteY1975" fmla="*/ 856710 h 2380521"/>
              <a:gd name="connsiteX1976" fmla="*/ 599638 w 8023328"/>
              <a:gd name="connsiteY1976" fmla="*/ 869107 h 2380521"/>
              <a:gd name="connsiteX1977" fmla="*/ 584851 w 8023328"/>
              <a:gd name="connsiteY1977" fmla="*/ 882964 h 2380521"/>
              <a:gd name="connsiteX1978" fmla="*/ 570061 w 8023328"/>
              <a:gd name="connsiteY1978" fmla="*/ 869107 h 2380521"/>
              <a:gd name="connsiteX1979" fmla="*/ 584851 w 8023328"/>
              <a:gd name="connsiteY1979" fmla="*/ 856710 h 2380521"/>
              <a:gd name="connsiteX1980" fmla="*/ 513649 w 8023328"/>
              <a:gd name="connsiteY1980" fmla="*/ 856710 h 2380521"/>
              <a:gd name="connsiteX1981" fmla="*/ 528826 w 8023328"/>
              <a:gd name="connsiteY1981" fmla="*/ 869107 h 2380521"/>
              <a:gd name="connsiteX1982" fmla="*/ 513649 w 8023328"/>
              <a:gd name="connsiteY1982" fmla="*/ 882964 h 2380521"/>
              <a:gd name="connsiteX1983" fmla="*/ 499230 w 8023328"/>
              <a:gd name="connsiteY1983" fmla="*/ 869107 h 2380521"/>
              <a:gd name="connsiteX1984" fmla="*/ 513649 w 8023328"/>
              <a:gd name="connsiteY1984" fmla="*/ 856710 h 2380521"/>
              <a:gd name="connsiteX1985" fmla="*/ 439816 w 8023328"/>
              <a:gd name="connsiteY1985" fmla="*/ 856710 h 2380521"/>
              <a:gd name="connsiteX1986" fmla="*/ 454606 w 8023328"/>
              <a:gd name="connsiteY1986" fmla="*/ 869107 h 2380521"/>
              <a:gd name="connsiteX1987" fmla="*/ 439816 w 8023328"/>
              <a:gd name="connsiteY1987" fmla="*/ 882964 h 2380521"/>
              <a:gd name="connsiteX1988" fmla="*/ 425028 w 8023328"/>
              <a:gd name="connsiteY1988" fmla="*/ 869107 h 2380521"/>
              <a:gd name="connsiteX1989" fmla="*/ 439816 w 8023328"/>
              <a:gd name="connsiteY1989" fmla="*/ 856710 h 2380521"/>
              <a:gd name="connsiteX1990" fmla="*/ 368053 w 8023328"/>
              <a:gd name="connsiteY1990" fmla="*/ 856710 h 2380521"/>
              <a:gd name="connsiteX1991" fmla="*/ 380451 w 8023328"/>
              <a:gd name="connsiteY1991" fmla="*/ 869107 h 2380521"/>
              <a:gd name="connsiteX1992" fmla="*/ 368053 w 8023328"/>
              <a:gd name="connsiteY1992" fmla="*/ 882964 h 2380521"/>
              <a:gd name="connsiteX1993" fmla="*/ 354198 w 8023328"/>
              <a:gd name="connsiteY1993" fmla="*/ 869107 h 2380521"/>
              <a:gd name="connsiteX1994" fmla="*/ 368053 w 8023328"/>
              <a:gd name="connsiteY1994" fmla="*/ 856710 h 2380521"/>
              <a:gd name="connsiteX1995" fmla="*/ 297222 w 8023328"/>
              <a:gd name="connsiteY1995" fmla="*/ 856710 h 2380521"/>
              <a:gd name="connsiteX1996" fmla="*/ 309618 w 8023328"/>
              <a:gd name="connsiteY1996" fmla="*/ 869107 h 2380521"/>
              <a:gd name="connsiteX1997" fmla="*/ 297222 w 8023328"/>
              <a:gd name="connsiteY1997" fmla="*/ 882964 h 2380521"/>
              <a:gd name="connsiteX1998" fmla="*/ 283366 w 8023328"/>
              <a:gd name="connsiteY1998" fmla="*/ 869107 h 2380521"/>
              <a:gd name="connsiteX1999" fmla="*/ 297222 w 8023328"/>
              <a:gd name="connsiteY1999" fmla="*/ 856710 h 2380521"/>
              <a:gd name="connsiteX2000" fmla="*/ 226393 w 8023328"/>
              <a:gd name="connsiteY2000" fmla="*/ 856710 h 2380521"/>
              <a:gd name="connsiteX2001" fmla="*/ 238791 w 8023328"/>
              <a:gd name="connsiteY2001" fmla="*/ 869107 h 2380521"/>
              <a:gd name="connsiteX2002" fmla="*/ 226393 w 8023328"/>
              <a:gd name="connsiteY2002" fmla="*/ 882964 h 2380521"/>
              <a:gd name="connsiteX2003" fmla="*/ 212537 w 8023328"/>
              <a:gd name="connsiteY2003" fmla="*/ 869107 h 2380521"/>
              <a:gd name="connsiteX2004" fmla="*/ 226393 w 8023328"/>
              <a:gd name="connsiteY2004" fmla="*/ 856710 h 2380521"/>
              <a:gd name="connsiteX2005" fmla="*/ 154097 w 8023328"/>
              <a:gd name="connsiteY2005" fmla="*/ 856710 h 2380521"/>
              <a:gd name="connsiteX2006" fmla="*/ 167953 w 8023328"/>
              <a:gd name="connsiteY2006" fmla="*/ 869107 h 2380521"/>
              <a:gd name="connsiteX2007" fmla="*/ 154097 w 8023328"/>
              <a:gd name="connsiteY2007" fmla="*/ 882964 h 2380521"/>
              <a:gd name="connsiteX2008" fmla="*/ 141699 w 8023328"/>
              <a:gd name="connsiteY2008" fmla="*/ 869107 h 2380521"/>
              <a:gd name="connsiteX2009" fmla="*/ 154097 w 8023328"/>
              <a:gd name="connsiteY2009" fmla="*/ 856710 h 2380521"/>
              <a:gd name="connsiteX2010" fmla="*/ 83267 w 8023328"/>
              <a:gd name="connsiteY2010" fmla="*/ 856710 h 2380521"/>
              <a:gd name="connsiteX2011" fmla="*/ 97123 w 8023328"/>
              <a:gd name="connsiteY2011" fmla="*/ 869107 h 2380521"/>
              <a:gd name="connsiteX2012" fmla="*/ 83267 w 8023328"/>
              <a:gd name="connsiteY2012" fmla="*/ 882964 h 2380521"/>
              <a:gd name="connsiteX2013" fmla="*/ 70870 w 8023328"/>
              <a:gd name="connsiteY2013" fmla="*/ 869107 h 2380521"/>
              <a:gd name="connsiteX2014" fmla="*/ 83267 w 8023328"/>
              <a:gd name="connsiteY2014" fmla="*/ 856710 h 2380521"/>
              <a:gd name="connsiteX2015" fmla="*/ 12032 w 8023328"/>
              <a:gd name="connsiteY2015" fmla="*/ 856710 h 2380521"/>
              <a:gd name="connsiteX2016" fmla="*/ 26273 w 8023328"/>
              <a:gd name="connsiteY2016" fmla="*/ 869107 h 2380521"/>
              <a:gd name="connsiteX2017" fmla="*/ 12032 w 8023328"/>
              <a:gd name="connsiteY2017" fmla="*/ 882964 h 2380521"/>
              <a:gd name="connsiteX2018" fmla="*/ 39 w 8023328"/>
              <a:gd name="connsiteY2018" fmla="*/ 869107 h 2380521"/>
              <a:gd name="connsiteX2019" fmla="*/ 12032 w 8023328"/>
              <a:gd name="connsiteY2019" fmla="*/ 856710 h 2380521"/>
              <a:gd name="connsiteX2020" fmla="*/ 6368340 w 8023328"/>
              <a:gd name="connsiteY2020" fmla="*/ 853339 h 2380521"/>
              <a:gd name="connsiteX2021" fmla="*/ 6380737 w 8023328"/>
              <a:gd name="connsiteY2021" fmla="*/ 867757 h 2380521"/>
              <a:gd name="connsiteX2022" fmla="*/ 6368340 w 8023328"/>
              <a:gd name="connsiteY2022" fmla="*/ 882935 h 2380521"/>
              <a:gd name="connsiteX2023" fmla="*/ 6354484 w 8023328"/>
              <a:gd name="connsiteY2023" fmla="*/ 867757 h 2380521"/>
              <a:gd name="connsiteX2024" fmla="*/ 6368340 w 8023328"/>
              <a:gd name="connsiteY2024" fmla="*/ 853339 h 2380521"/>
              <a:gd name="connsiteX2025" fmla="*/ 6297511 w 8023328"/>
              <a:gd name="connsiteY2025" fmla="*/ 853339 h 2380521"/>
              <a:gd name="connsiteX2026" fmla="*/ 6309908 w 8023328"/>
              <a:gd name="connsiteY2026" fmla="*/ 867757 h 2380521"/>
              <a:gd name="connsiteX2027" fmla="*/ 6297511 w 8023328"/>
              <a:gd name="connsiteY2027" fmla="*/ 882935 h 2380521"/>
              <a:gd name="connsiteX2028" fmla="*/ 6283655 w 8023328"/>
              <a:gd name="connsiteY2028" fmla="*/ 867757 h 2380521"/>
              <a:gd name="connsiteX2029" fmla="*/ 6297511 w 8023328"/>
              <a:gd name="connsiteY2029" fmla="*/ 853339 h 2380521"/>
              <a:gd name="connsiteX2030" fmla="*/ 6226679 w 8023328"/>
              <a:gd name="connsiteY2030" fmla="*/ 853339 h 2380521"/>
              <a:gd name="connsiteX2031" fmla="*/ 6239076 w 8023328"/>
              <a:gd name="connsiteY2031" fmla="*/ 867757 h 2380521"/>
              <a:gd name="connsiteX2032" fmla="*/ 6226679 w 8023328"/>
              <a:gd name="connsiteY2032" fmla="*/ 882935 h 2380521"/>
              <a:gd name="connsiteX2033" fmla="*/ 6212823 w 8023328"/>
              <a:gd name="connsiteY2033" fmla="*/ 867757 h 2380521"/>
              <a:gd name="connsiteX2034" fmla="*/ 6226679 w 8023328"/>
              <a:gd name="connsiteY2034" fmla="*/ 853339 h 2380521"/>
              <a:gd name="connsiteX2035" fmla="*/ 6154391 w 8023328"/>
              <a:gd name="connsiteY2035" fmla="*/ 853339 h 2380521"/>
              <a:gd name="connsiteX2036" fmla="*/ 6168247 w 8023328"/>
              <a:gd name="connsiteY2036" fmla="*/ 865007 h 2380521"/>
              <a:gd name="connsiteX2037" fmla="*/ 6154391 w 8023328"/>
              <a:gd name="connsiteY2037" fmla="*/ 879593 h 2380521"/>
              <a:gd name="connsiteX2038" fmla="*/ 6141994 w 8023328"/>
              <a:gd name="connsiteY2038" fmla="*/ 865007 h 2380521"/>
              <a:gd name="connsiteX2039" fmla="*/ 6154391 w 8023328"/>
              <a:gd name="connsiteY2039" fmla="*/ 853339 h 2380521"/>
              <a:gd name="connsiteX2040" fmla="*/ 6083559 w 8023328"/>
              <a:gd name="connsiteY2040" fmla="*/ 853339 h 2380521"/>
              <a:gd name="connsiteX2041" fmla="*/ 6097415 w 8023328"/>
              <a:gd name="connsiteY2041" fmla="*/ 865007 h 2380521"/>
              <a:gd name="connsiteX2042" fmla="*/ 6083559 w 8023328"/>
              <a:gd name="connsiteY2042" fmla="*/ 879593 h 2380521"/>
              <a:gd name="connsiteX2043" fmla="*/ 6071162 w 8023328"/>
              <a:gd name="connsiteY2043" fmla="*/ 865007 h 2380521"/>
              <a:gd name="connsiteX2044" fmla="*/ 6083559 w 8023328"/>
              <a:gd name="connsiteY2044" fmla="*/ 853339 h 2380521"/>
              <a:gd name="connsiteX2045" fmla="*/ 6011748 w 8023328"/>
              <a:gd name="connsiteY2045" fmla="*/ 853339 h 2380521"/>
              <a:gd name="connsiteX2046" fmla="*/ 6026537 w 8023328"/>
              <a:gd name="connsiteY2046" fmla="*/ 865007 h 2380521"/>
              <a:gd name="connsiteX2047" fmla="*/ 6011748 w 8023328"/>
              <a:gd name="connsiteY2047" fmla="*/ 879593 h 2380521"/>
              <a:gd name="connsiteX2048" fmla="*/ 5996959 w 8023328"/>
              <a:gd name="connsiteY2048" fmla="*/ 865007 h 2380521"/>
              <a:gd name="connsiteX2049" fmla="*/ 6011748 w 8023328"/>
              <a:gd name="connsiteY2049" fmla="*/ 853339 h 2380521"/>
              <a:gd name="connsiteX2050" fmla="*/ 5940548 w 8023328"/>
              <a:gd name="connsiteY2050" fmla="*/ 853339 h 2380521"/>
              <a:gd name="connsiteX2051" fmla="*/ 5955726 w 8023328"/>
              <a:gd name="connsiteY2051" fmla="*/ 865007 h 2380521"/>
              <a:gd name="connsiteX2052" fmla="*/ 5940548 w 8023328"/>
              <a:gd name="connsiteY2052" fmla="*/ 879593 h 2380521"/>
              <a:gd name="connsiteX2053" fmla="*/ 5926130 w 8023328"/>
              <a:gd name="connsiteY2053" fmla="*/ 865007 h 2380521"/>
              <a:gd name="connsiteX2054" fmla="*/ 5940548 w 8023328"/>
              <a:gd name="connsiteY2054" fmla="*/ 853339 h 2380521"/>
              <a:gd name="connsiteX2055" fmla="*/ 5870088 w 8023328"/>
              <a:gd name="connsiteY2055" fmla="*/ 853339 h 2380521"/>
              <a:gd name="connsiteX2056" fmla="*/ 5884877 w 8023328"/>
              <a:gd name="connsiteY2056" fmla="*/ 865007 h 2380521"/>
              <a:gd name="connsiteX2057" fmla="*/ 5870088 w 8023328"/>
              <a:gd name="connsiteY2057" fmla="*/ 879593 h 2380521"/>
              <a:gd name="connsiteX2058" fmla="*/ 5855299 w 8023328"/>
              <a:gd name="connsiteY2058" fmla="*/ 865007 h 2380521"/>
              <a:gd name="connsiteX2059" fmla="*/ 5870088 w 8023328"/>
              <a:gd name="connsiteY2059" fmla="*/ 853339 h 2380521"/>
              <a:gd name="connsiteX2060" fmla="*/ 5798325 w 8023328"/>
              <a:gd name="connsiteY2060" fmla="*/ 853339 h 2380521"/>
              <a:gd name="connsiteX2061" fmla="*/ 5810722 w 8023328"/>
              <a:gd name="connsiteY2061" fmla="*/ 865007 h 2380521"/>
              <a:gd name="connsiteX2062" fmla="*/ 5798325 w 8023328"/>
              <a:gd name="connsiteY2062" fmla="*/ 879593 h 2380521"/>
              <a:gd name="connsiteX2063" fmla="*/ 5784469 w 8023328"/>
              <a:gd name="connsiteY2063" fmla="*/ 865007 h 2380521"/>
              <a:gd name="connsiteX2064" fmla="*/ 5798325 w 8023328"/>
              <a:gd name="connsiteY2064" fmla="*/ 853339 h 2380521"/>
              <a:gd name="connsiteX2065" fmla="*/ 5724122 w 8023328"/>
              <a:gd name="connsiteY2065" fmla="*/ 853339 h 2380521"/>
              <a:gd name="connsiteX2066" fmla="*/ 5736519 w 8023328"/>
              <a:gd name="connsiteY2066" fmla="*/ 865007 h 2380521"/>
              <a:gd name="connsiteX2067" fmla="*/ 5724122 w 8023328"/>
              <a:gd name="connsiteY2067" fmla="*/ 879593 h 2380521"/>
              <a:gd name="connsiteX2068" fmla="*/ 5710266 w 8023328"/>
              <a:gd name="connsiteY2068" fmla="*/ 865007 h 2380521"/>
              <a:gd name="connsiteX2069" fmla="*/ 5724122 w 8023328"/>
              <a:gd name="connsiteY2069" fmla="*/ 853339 h 2380521"/>
              <a:gd name="connsiteX2070" fmla="*/ 5653291 w 8023328"/>
              <a:gd name="connsiteY2070" fmla="*/ 853339 h 2380521"/>
              <a:gd name="connsiteX2071" fmla="*/ 5665688 w 8023328"/>
              <a:gd name="connsiteY2071" fmla="*/ 865007 h 2380521"/>
              <a:gd name="connsiteX2072" fmla="*/ 5653291 w 8023328"/>
              <a:gd name="connsiteY2072" fmla="*/ 879593 h 2380521"/>
              <a:gd name="connsiteX2073" fmla="*/ 5639435 w 8023328"/>
              <a:gd name="connsiteY2073" fmla="*/ 865007 h 2380521"/>
              <a:gd name="connsiteX2074" fmla="*/ 5653291 w 8023328"/>
              <a:gd name="connsiteY2074" fmla="*/ 853339 h 2380521"/>
              <a:gd name="connsiteX2075" fmla="*/ 5581002 w 8023328"/>
              <a:gd name="connsiteY2075" fmla="*/ 853339 h 2380521"/>
              <a:gd name="connsiteX2076" fmla="*/ 5594858 w 8023328"/>
              <a:gd name="connsiteY2076" fmla="*/ 865007 h 2380521"/>
              <a:gd name="connsiteX2077" fmla="*/ 5581002 w 8023328"/>
              <a:gd name="connsiteY2077" fmla="*/ 879593 h 2380521"/>
              <a:gd name="connsiteX2078" fmla="*/ 5568605 w 8023328"/>
              <a:gd name="connsiteY2078" fmla="*/ 865007 h 2380521"/>
              <a:gd name="connsiteX2079" fmla="*/ 5581002 w 8023328"/>
              <a:gd name="connsiteY2079" fmla="*/ 853339 h 2380521"/>
              <a:gd name="connsiteX2080" fmla="*/ 5510171 w 8023328"/>
              <a:gd name="connsiteY2080" fmla="*/ 853339 h 2380521"/>
              <a:gd name="connsiteX2081" fmla="*/ 5524027 w 8023328"/>
              <a:gd name="connsiteY2081" fmla="*/ 865007 h 2380521"/>
              <a:gd name="connsiteX2082" fmla="*/ 5510171 w 8023328"/>
              <a:gd name="connsiteY2082" fmla="*/ 879593 h 2380521"/>
              <a:gd name="connsiteX2083" fmla="*/ 5497774 w 8023328"/>
              <a:gd name="connsiteY2083" fmla="*/ 865007 h 2380521"/>
              <a:gd name="connsiteX2084" fmla="*/ 5510171 w 8023328"/>
              <a:gd name="connsiteY2084" fmla="*/ 853339 h 2380521"/>
              <a:gd name="connsiteX2085" fmla="*/ 5438937 w 8023328"/>
              <a:gd name="connsiteY2085" fmla="*/ 853339 h 2380521"/>
              <a:gd name="connsiteX2086" fmla="*/ 5453178 w 8023328"/>
              <a:gd name="connsiteY2086" fmla="*/ 865007 h 2380521"/>
              <a:gd name="connsiteX2087" fmla="*/ 5438937 w 8023328"/>
              <a:gd name="connsiteY2087" fmla="*/ 879593 h 2380521"/>
              <a:gd name="connsiteX2088" fmla="*/ 5426945 w 8023328"/>
              <a:gd name="connsiteY2088" fmla="*/ 865007 h 2380521"/>
              <a:gd name="connsiteX2089" fmla="*/ 5438937 w 8023328"/>
              <a:gd name="connsiteY2089" fmla="*/ 853339 h 2380521"/>
              <a:gd name="connsiteX2090" fmla="*/ 5367530 w 8023328"/>
              <a:gd name="connsiteY2090" fmla="*/ 853339 h 2380521"/>
              <a:gd name="connsiteX2091" fmla="*/ 5382318 w 8023328"/>
              <a:gd name="connsiteY2091" fmla="*/ 865007 h 2380521"/>
              <a:gd name="connsiteX2092" fmla="*/ 5367530 w 8023328"/>
              <a:gd name="connsiteY2092" fmla="*/ 879593 h 2380521"/>
              <a:gd name="connsiteX2093" fmla="*/ 5352742 w 8023328"/>
              <a:gd name="connsiteY2093" fmla="*/ 865007 h 2380521"/>
              <a:gd name="connsiteX2094" fmla="*/ 5367530 w 8023328"/>
              <a:gd name="connsiteY2094" fmla="*/ 853339 h 2380521"/>
              <a:gd name="connsiteX2095" fmla="*/ 5296699 w 8023328"/>
              <a:gd name="connsiteY2095" fmla="*/ 853339 h 2380521"/>
              <a:gd name="connsiteX2096" fmla="*/ 5311488 w 8023328"/>
              <a:gd name="connsiteY2096" fmla="*/ 865007 h 2380521"/>
              <a:gd name="connsiteX2097" fmla="*/ 5296699 w 8023328"/>
              <a:gd name="connsiteY2097" fmla="*/ 879593 h 2380521"/>
              <a:gd name="connsiteX2098" fmla="*/ 5281910 w 8023328"/>
              <a:gd name="connsiteY2098" fmla="*/ 865007 h 2380521"/>
              <a:gd name="connsiteX2099" fmla="*/ 5296699 w 8023328"/>
              <a:gd name="connsiteY2099" fmla="*/ 853339 h 2380521"/>
              <a:gd name="connsiteX2100" fmla="*/ 5225869 w 8023328"/>
              <a:gd name="connsiteY2100" fmla="*/ 853339 h 2380521"/>
              <a:gd name="connsiteX2101" fmla="*/ 5240657 w 8023328"/>
              <a:gd name="connsiteY2101" fmla="*/ 865007 h 2380521"/>
              <a:gd name="connsiteX2102" fmla="*/ 5225869 w 8023328"/>
              <a:gd name="connsiteY2102" fmla="*/ 879593 h 2380521"/>
              <a:gd name="connsiteX2103" fmla="*/ 5211081 w 8023328"/>
              <a:gd name="connsiteY2103" fmla="*/ 865007 h 2380521"/>
              <a:gd name="connsiteX2104" fmla="*/ 5225869 w 8023328"/>
              <a:gd name="connsiteY2104" fmla="*/ 853339 h 2380521"/>
              <a:gd name="connsiteX2105" fmla="*/ 5154105 w 8023328"/>
              <a:gd name="connsiteY2105" fmla="*/ 853339 h 2380521"/>
              <a:gd name="connsiteX2106" fmla="*/ 5166502 w 8023328"/>
              <a:gd name="connsiteY2106" fmla="*/ 865007 h 2380521"/>
              <a:gd name="connsiteX2107" fmla="*/ 5154105 w 8023328"/>
              <a:gd name="connsiteY2107" fmla="*/ 879593 h 2380521"/>
              <a:gd name="connsiteX2108" fmla="*/ 5140249 w 8023328"/>
              <a:gd name="connsiteY2108" fmla="*/ 865007 h 2380521"/>
              <a:gd name="connsiteX2109" fmla="*/ 5154105 w 8023328"/>
              <a:gd name="connsiteY2109" fmla="*/ 853339 h 2380521"/>
              <a:gd name="connsiteX2110" fmla="*/ 5083276 w 8023328"/>
              <a:gd name="connsiteY2110" fmla="*/ 853339 h 2380521"/>
              <a:gd name="connsiteX2111" fmla="*/ 5095673 w 8023328"/>
              <a:gd name="connsiteY2111" fmla="*/ 865007 h 2380521"/>
              <a:gd name="connsiteX2112" fmla="*/ 5083276 w 8023328"/>
              <a:gd name="connsiteY2112" fmla="*/ 879593 h 2380521"/>
              <a:gd name="connsiteX2113" fmla="*/ 5069420 w 8023328"/>
              <a:gd name="connsiteY2113" fmla="*/ 865007 h 2380521"/>
              <a:gd name="connsiteX2114" fmla="*/ 5083276 w 8023328"/>
              <a:gd name="connsiteY2114" fmla="*/ 853339 h 2380521"/>
              <a:gd name="connsiteX2115" fmla="*/ 5012445 w 8023328"/>
              <a:gd name="connsiteY2115" fmla="*/ 853339 h 2380521"/>
              <a:gd name="connsiteX2116" fmla="*/ 5024842 w 8023328"/>
              <a:gd name="connsiteY2116" fmla="*/ 865007 h 2380521"/>
              <a:gd name="connsiteX2117" fmla="*/ 5012445 w 8023328"/>
              <a:gd name="connsiteY2117" fmla="*/ 879593 h 2380521"/>
              <a:gd name="connsiteX2118" fmla="*/ 4998589 w 8023328"/>
              <a:gd name="connsiteY2118" fmla="*/ 865007 h 2380521"/>
              <a:gd name="connsiteX2119" fmla="*/ 5012445 w 8023328"/>
              <a:gd name="connsiteY2119" fmla="*/ 853339 h 2380521"/>
              <a:gd name="connsiteX2120" fmla="*/ 4940157 w 8023328"/>
              <a:gd name="connsiteY2120" fmla="*/ 853339 h 2380521"/>
              <a:gd name="connsiteX2121" fmla="*/ 4954013 w 8023328"/>
              <a:gd name="connsiteY2121" fmla="*/ 865007 h 2380521"/>
              <a:gd name="connsiteX2122" fmla="*/ 4940157 w 8023328"/>
              <a:gd name="connsiteY2122" fmla="*/ 879593 h 2380521"/>
              <a:gd name="connsiteX2123" fmla="*/ 4927760 w 8023328"/>
              <a:gd name="connsiteY2123" fmla="*/ 865007 h 2380521"/>
              <a:gd name="connsiteX2124" fmla="*/ 4940157 w 8023328"/>
              <a:gd name="connsiteY2124" fmla="*/ 853339 h 2380521"/>
              <a:gd name="connsiteX2125" fmla="*/ 4865953 w 8023328"/>
              <a:gd name="connsiteY2125" fmla="*/ 853339 h 2380521"/>
              <a:gd name="connsiteX2126" fmla="*/ 4879809 w 8023328"/>
              <a:gd name="connsiteY2126" fmla="*/ 865007 h 2380521"/>
              <a:gd name="connsiteX2127" fmla="*/ 4865953 w 8023328"/>
              <a:gd name="connsiteY2127" fmla="*/ 879593 h 2380521"/>
              <a:gd name="connsiteX2128" fmla="*/ 4853556 w 8023328"/>
              <a:gd name="connsiteY2128" fmla="*/ 865007 h 2380521"/>
              <a:gd name="connsiteX2129" fmla="*/ 4865953 w 8023328"/>
              <a:gd name="connsiteY2129" fmla="*/ 853339 h 2380521"/>
              <a:gd name="connsiteX2130" fmla="*/ 4797514 w 8023328"/>
              <a:gd name="connsiteY2130" fmla="*/ 853339 h 2380521"/>
              <a:gd name="connsiteX2131" fmla="*/ 4812303 w 8023328"/>
              <a:gd name="connsiteY2131" fmla="*/ 865007 h 2380521"/>
              <a:gd name="connsiteX2132" fmla="*/ 4797514 w 8023328"/>
              <a:gd name="connsiteY2132" fmla="*/ 879593 h 2380521"/>
              <a:gd name="connsiteX2133" fmla="*/ 4782725 w 8023328"/>
              <a:gd name="connsiteY2133" fmla="*/ 865007 h 2380521"/>
              <a:gd name="connsiteX2134" fmla="*/ 4797514 w 8023328"/>
              <a:gd name="connsiteY2134" fmla="*/ 853339 h 2380521"/>
              <a:gd name="connsiteX2135" fmla="*/ 4726684 w 8023328"/>
              <a:gd name="connsiteY2135" fmla="*/ 853339 h 2380521"/>
              <a:gd name="connsiteX2136" fmla="*/ 4741472 w 8023328"/>
              <a:gd name="connsiteY2136" fmla="*/ 865007 h 2380521"/>
              <a:gd name="connsiteX2137" fmla="*/ 4726684 w 8023328"/>
              <a:gd name="connsiteY2137" fmla="*/ 879593 h 2380521"/>
              <a:gd name="connsiteX2138" fmla="*/ 4711896 w 8023328"/>
              <a:gd name="connsiteY2138" fmla="*/ 865007 h 2380521"/>
              <a:gd name="connsiteX2139" fmla="*/ 4726684 w 8023328"/>
              <a:gd name="connsiteY2139" fmla="*/ 853339 h 2380521"/>
              <a:gd name="connsiteX2140" fmla="*/ 4655853 w 8023328"/>
              <a:gd name="connsiteY2140" fmla="*/ 853339 h 2380521"/>
              <a:gd name="connsiteX2141" fmla="*/ 4670642 w 8023328"/>
              <a:gd name="connsiteY2141" fmla="*/ 865007 h 2380521"/>
              <a:gd name="connsiteX2142" fmla="*/ 4655853 w 8023328"/>
              <a:gd name="connsiteY2142" fmla="*/ 879593 h 2380521"/>
              <a:gd name="connsiteX2143" fmla="*/ 4641064 w 8023328"/>
              <a:gd name="connsiteY2143" fmla="*/ 865007 h 2380521"/>
              <a:gd name="connsiteX2144" fmla="*/ 4655853 w 8023328"/>
              <a:gd name="connsiteY2144" fmla="*/ 853339 h 2380521"/>
              <a:gd name="connsiteX2145" fmla="*/ 4584091 w 8023328"/>
              <a:gd name="connsiteY2145" fmla="*/ 853339 h 2380521"/>
              <a:gd name="connsiteX2146" fmla="*/ 4596488 w 8023328"/>
              <a:gd name="connsiteY2146" fmla="*/ 865007 h 2380521"/>
              <a:gd name="connsiteX2147" fmla="*/ 4584091 w 8023328"/>
              <a:gd name="connsiteY2147" fmla="*/ 879593 h 2380521"/>
              <a:gd name="connsiteX2148" fmla="*/ 4570235 w 8023328"/>
              <a:gd name="connsiteY2148" fmla="*/ 865007 h 2380521"/>
              <a:gd name="connsiteX2149" fmla="*/ 4584091 w 8023328"/>
              <a:gd name="connsiteY2149" fmla="*/ 853339 h 2380521"/>
              <a:gd name="connsiteX2150" fmla="*/ 4513260 w 8023328"/>
              <a:gd name="connsiteY2150" fmla="*/ 853339 h 2380521"/>
              <a:gd name="connsiteX2151" fmla="*/ 4525657 w 8023328"/>
              <a:gd name="connsiteY2151" fmla="*/ 865007 h 2380521"/>
              <a:gd name="connsiteX2152" fmla="*/ 4513260 w 8023328"/>
              <a:gd name="connsiteY2152" fmla="*/ 879593 h 2380521"/>
              <a:gd name="connsiteX2153" fmla="*/ 4499404 w 8023328"/>
              <a:gd name="connsiteY2153" fmla="*/ 865007 h 2380521"/>
              <a:gd name="connsiteX2154" fmla="*/ 4513260 w 8023328"/>
              <a:gd name="connsiteY2154" fmla="*/ 853339 h 2380521"/>
              <a:gd name="connsiteX2155" fmla="*/ 4439056 w 8023328"/>
              <a:gd name="connsiteY2155" fmla="*/ 853339 h 2380521"/>
              <a:gd name="connsiteX2156" fmla="*/ 4451453 w 8023328"/>
              <a:gd name="connsiteY2156" fmla="*/ 865007 h 2380521"/>
              <a:gd name="connsiteX2157" fmla="*/ 4439056 w 8023328"/>
              <a:gd name="connsiteY2157" fmla="*/ 879593 h 2380521"/>
              <a:gd name="connsiteX2158" fmla="*/ 4425200 w 8023328"/>
              <a:gd name="connsiteY2158" fmla="*/ 865007 h 2380521"/>
              <a:gd name="connsiteX2159" fmla="*/ 4439056 w 8023328"/>
              <a:gd name="connsiteY2159" fmla="*/ 853339 h 2380521"/>
              <a:gd name="connsiteX2160" fmla="*/ 4366768 w 8023328"/>
              <a:gd name="connsiteY2160" fmla="*/ 853339 h 2380521"/>
              <a:gd name="connsiteX2161" fmla="*/ 4380624 w 8023328"/>
              <a:gd name="connsiteY2161" fmla="*/ 865007 h 2380521"/>
              <a:gd name="connsiteX2162" fmla="*/ 4366768 w 8023328"/>
              <a:gd name="connsiteY2162" fmla="*/ 879593 h 2380521"/>
              <a:gd name="connsiteX2163" fmla="*/ 4354371 w 8023328"/>
              <a:gd name="connsiteY2163" fmla="*/ 867195 h 2380521"/>
              <a:gd name="connsiteX2164" fmla="*/ 4366768 w 8023328"/>
              <a:gd name="connsiteY2164" fmla="*/ 853339 h 2380521"/>
              <a:gd name="connsiteX2165" fmla="*/ 4295937 w 8023328"/>
              <a:gd name="connsiteY2165" fmla="*/ 853339 h 2380521"/>
              <a:gd name="connsiteX2166" fmla="*/ 4309793 w 8023328"/>
              <a:gd name="connsiteY2166" fmla="*/ 867195 h 2380521"/>
              <a:gd name="connsiteX2167" fmla="*/ 4295937 w 8023328"/>
              <a:gd name="connsiteY2167" fmla="*/ 879593 h 2380521"/>
              <a:gd name="connsiteX2168" fmla="*/ 4283540 w 8023328"/>
              <a:gd name="connsiteY2168" fmla="*/ 867195 h 2380521"/>
              <a:gd name="connsiteX2169" fmla="*/ 4295937 w 8023328"/>
              <a:gd name="connsiteY2169" fmla="*/ 853339 h 2380521"/>
              <a:gd name="connsiteX2170" fmla="*/ 4225107 w 8023328"/>
              <a:gd name="connsiteY2170" fmla="*/ 853339 h 2380521"/>
              <a:gd name="connsiteX2171" fmla="*/ 4238963 w 8023328"/>
              <a:gd name="connsiteY2171" fmla="*/ 867195 h 2380521"/>
              <a:gd name="connsiteX2172" fmla="*/ 4225107 w 8023328"/>
              <a:gd name="connsiteY2172" fmla="*/ 879593 h 2380521"/>
              <a:gd name="connsiteX2173" fmla="*/ 4212710 w 8023328"/>
              <a:gd name="connsiteY2173" fmla="*/ 867195 h 2380521"/>
              <a:gd name="connsiteX2174" fmla="*/ 4225107 w 8023328"/>
              <a:gd name="connsiteY2174" fmla="*/ 853339 h 2380521"/>
              <a:gd name="connsiteX2175" fmla="*/ 4153295 w 8023328"/>
              <a:gd name="connsiteY2175" fmla="*/ 853339 h 2380521"/>
              <a:gd name="connsiteX2176" fmla="*/ 4168083 w 8023328"/>
              <a:gd name="connsiteY2176" fmla="*/ 867195 h 2380521"/>
              <a:gd name="connsiteX2177" fmla="*/ 4153295 w 8023328"/>
              <a:gd name="connsiteY2177" fmla="*/ 879593 h 2380521"/>
              <a:gd name="connsiteX2178" fmla="*/ 4138507 w 8023328"/>
              <a:gd name="connsiteY2178" fmla="*/ 867195 h 2380521"/>
              <a:gd name="connsiteX2179" fmla="*/ 4153295 w 8023328"/>
              <a:gd name="connsiteY2179" fmla="*/ 853339 h 2380521"/>
              <a:gd name="connsiteX2180" fmla="*/ 4082465 w 8023328"/>
              <a:gd name="connsiteY2180" fmla="*/ 853339 h 2380521"/>
              <a:gd name="connsiteX2181" fmla="*/ 4097254 w 8023328"/>
              <a:gd name="connsiteY2181" fmla="*/ 867195 h 2380521"/>
              <a:gd name="connsiteX2182" fmla="*/ 4082465 w 8023328"/>
              <a:gd name="connsiteY2182" fmla="*/ 879593 h 2380521"/>
              <a:gd name="connsiteX2183" fmla="*/ 4067676 w 8023328"/>
              <a:gd name="connsiteY2183" fmla="*/ 867195 h 2380521"/>
              <a:gd name="connsiteX2184" fmla="*/ 4082465 w 8023328"/>
              <a:gd name="connsiteY2184" fmla="*/ 853339 h 2380521"/>
              <a:gd name="connsiteX2185" fmla="*/ 4011635 w 8023328"/>
              <a:gd name="connsiteY2185" fmla="*/ 853339 h 2380521"/>
              <a:gd name="connsiteX2186" fmla="*/ 4026423 w 8023328"/>
              <a:gd name="connsiteY2186" fmla="*/ 867195 h 2380521"/>
              <a:gd name="connsiteX2187" fmla="*/ 4011635 w 8023328"/>
              <a:gd name="connsiteY2187" fmla="*/ 879593 h 2380521"/>
              <a:gd name="connsiteX2188" fmla="*/ 3996847 w 8023328"/>
              <a:gd name="connsiteY2188" fmla="*/ 867195 h 2380521"/>
              <a:gd name="connsiteX2189" fmla="*/ 4011635 w 8023328"/>
              <a:gd name="connsiteY2189" fmla="*/ 853339 h 2380521"/>
              <a:gd name="connsiteX2190" fmla="*/ 3939871 w 8023328"/>
              <a:gd name="connsiteY2190" fmla="*/ 853339 h 2380521"/>
              <a:gd name="connsiteX2191" fmla="*/ 3952268 w 8023328"/>
              <a:gd name="connsiteY2191" fmla="*/ 867195 h 2380521"/>
              <a:gd name="connsiteX2192" fmla="*/ 3939871 w 8023328"/>
              <a:gd name="connsiteY2192" fmla="*/ 879593 h 2380521"/>
              <a:gd name="connsiteX2193" fmla="*/ 3926015 w 8023328"/>
              <a:gd name="connsiteY2193" fmla="*/ 867195 h 2380521"/>
              <a:gd name="connsiteX2194" fmla="*/ 3939871 w 8023328"/>
              <a:gd name="connsiteY2194" fmla="*/ 853339 h 2380521"/>
              <a:gd name="connsiteX2195" fmla="*/ 3869042 w 8023328"/>
              <a:gd name="connsiteY2195" fmla="*/ 853339 h 2380521"/>
              <a:gd name="connsiteX2196" fmla="*/ 3881439 w 8023328"/>
              <a:gd name="connsiteY2196" fmla="*/ 867195 h 2380521"/>
              <a:gd name="connsiteX2197" fmla="*/ 3869042 w 8023328"/>
              <a:gd name="connsiteY2197" fmla="*/ 879593 h 2380521"/>
              <a:gd name="connsiteX2198" fmla="*/ 3855186 w 8023328"/>
              <a:gd name="connsiteY2198" fmla="*/ 867195 h 2380521"/>
              <a:gd name="connsiteX2199" fmla="*/ 3869042 w 8023328"/>
              <a:gd name="connsiteY2199" fmla="*/ 853339 h 2380521"/>
              <a:gd name="connsiteX2200" fmla="*/ 3796752 w 8023328"/>
              <a:gd name="connsiteY2200" fmla="*/ 853339 h 2380521"/>
              <a:gd name="connsiteX2201" fmla="*/ 3810608 w 8023328"/>
              <a:gd name="connsiteY2201" fmla="*/ 867195 h 2380521"/>
              <a:gd name="connsiteX2202" fmla="*/ 3796752 w 8023328"/>
              <a:gd name="connsiteY2202" fmla="*/ 879593 h 2380521"/>
              <a:gd name="connsiteX2203" fmla="*/ 3784355 w 8023328"/>
              <a:gd name="connsiteY2203" fmla="*/ 867195 h 2380521"/>
              <a:gd name="connsiteX2204" fmla="*/ 3796752 w 8023328"/>
              <a:gd name="connsiteY2204" fmla="*/ 853339 h 2380521"/>
              <a:gd name="connsiteX2205" fmla="*/ 3725922 w 8023328"/>
              <a:gd name="connsiteY2205" fmla="*/ 853339 h 2380521"/>
              <a:gd name="connsiteX2206" fmla="*/ 3739778 w 8023328"/>
              <a:gd name="connsiteY2206" fmla="*/ 867195 h 2380521"/>
              <a:gd name="connsiteX2207" fmla="*/ 3725922 w 8023328"/>
              <a:gd name="connsiteY2207" fmla="*/ 879593 h 2380521"/>
              <a:gd name="connsiteX2208" fmla="*/ 3713525 w 8023328"/>
              <a:gd name="connsiteY2208" fmla="*/ 867195 h 2380521"/>
              <a:gd name="connsiteX2209" fmla="*/ 3725922 w 8023328"/>
              <a:gd name="connsiteY2209" fmla="*/ 853339 h 2380521"/>
              <a:gd name="connsiteX2210" fmla="*/ 3655091 w 8023328"/>
              <a:gd name="connsiteY2210" fmla="*/ 853339 h 2380521"/>
              <a:gd name="connsiteX2211" fmla="*/ 3668947 w 8023328"/>
              <a:gd name="connsiteY2211" fmla="*/ 867195 h 2380521"/>
              <a:gd name="connsiteX2212" fmla="*/ 3655091 w 8023328"/>
              <a:gd name="connsiteY2212" fmla="*/ 879593 h 2380521"/>
              <a:gd name="connsiteX2213" fmla="*/ 3642694 w 8023328"/>
              <a:gd name="connsiteY2213" fmla="*/ 867195 h 2380521"/>
              <a:gd name="connsiteX2214" fmla="*/ 3655091 w 8023328"/>
              <a:gd name="connsiteY2214" fmla="*/ 853339 h 2380521"/>
              <a:gd name="connsiteX2215" fmla="*/ 3583280 w 8023328"/>
              <a:gd name="connsiteY2215" fmla="*/ 853339 h 2380521"/>
              <a:gd name="connsiteX2216" fmla="*/ 3598069 w 8023328"/>
              <a:gd name="connsiteY2216" fmla="*/ 867195 h 2380521"/>
              <a:gd name="connsiteX2217" fmla="*/ 3583280 w 8023328"/>
              <a:gd name="connsiteY2217" fmla="*/ 879593 h 2380521"/>
              <a:gd name="connsiteX2218" fmla="*/ 3568491 w 8023328"/>
              <a:gd name="connsiteY2218" fmla="*/ 867195 h 2380521"/>
              <a:gd name="connsiteX2219" fmla="*/ 3583280 w 8023328"/>
              <a:gd name="connsiteY2219" fmla="*/ 853339 h 2380521"/>
              <a:gd name="connsiteX2220" fmla="*/ 3512449 w 8023328"/>
              <a:gd name="connsiteY2220" fmla="*/ 853339 h 2380521"/>
              <a:gd name="connsiteX2221" fmla="*/ 3527237 w 8023328"/>
              <a:gd name="connsiteY2221" fmla="*/ 867195 h 2380521"/>
              <a:gd name="connsiteX2222" fmla="*/ 3512449 w 8023328"/>
              <a:gd name="connsiteY2222" fmla="*/ 879593 h 2380521"/>
              <a:gd name="connsiteX2223" fmla="*/ 3497661 w 8023328"/>
              <a:gd name="connsiteY2223" fmla="*/ 867195 h 2380521"/>
              <a:gd name="connsiteX2224" fmla="*/ 3512449 w 8023328"/>
              <a:gd name="connsiteY2224" fmla="*/ 853339 h 2380521"/>
              <a:gd name="connsiteX2225" fmla="*/ 3441619 w 8023328"/>
              <a:gd name="connsiteY2225" fmla="*/ 853339 h 2380521"/>
              <a:gd name="connsiteX2226" fmla="*/ 3456408 w 8023328"/>
              <a:gd name="connsiteY2226" fmla="*/ 867195 h 2380521"/>
              <a:gd name="connsiteX2227" fmla="*/ 3441619 w 8023328"/>
              <a:gd name="connsiteY2227" fmla="*/ 879593 h 2380521"/>
              <a:gd name="connsiteX2228" fmla="*/ 3426830 w 8023328"/>
              <a:gd name="connsiteY2228" fmla="*/ 867195 h 2380521"/>
              <a:gd name="connsiteX2229" fmla="*/ 3441619 w 8023328"/>
              <a:gd name="connsiteY2229" fmla="*/ 853339 h 2380521"/>
              <a:gd name="connsiteX2230" fmla="*/ 3369857 w 8023328"/>
              <a:gd name="connsiteY2230" fmla="*/ 853339 h 2380521"/>
              <a:gd name="connsiteX2231" fmla="*/ 3382254 w 8023328"/>
              <a:gd name="connsiteY2231" fmla="*/ 867195 h 2380521"/>
              <a:gd name="connsiteX2232" fmla="*/ 3369857 w 8023328"/>
              <a:gd name="connsiteY2232" fmla="*/ 879593 h 2380521"/>
              <a:gd name="connsiteX2233" fmla="*/ 3356001 w 8023328"/>
              <a:gd name="connsiteY2233" fmla="*/ 867195 h 2380521"/>
              <a:gd name="connsiteX2234" fmla="*/ 3369857 w 8023328"/>
              <a:gd name="connsiteY2234" fmla="*/ 853339 h 2380521"/>
              <a:gd name="connsiteX2235" fmla="*/ 1013589 w 8023328"/>
              <a:gd name="connsiteY2235" fmla="*/ 853339 h 2380521"/>
              <a:gd name="connsiteX2236" fmla="*/ 1028011 w 8023328"/>
              <a:gd name="connsiteY2236" fmla="*/ 868127 h 2380521"/>
              <a:gd name="connsiteX2237" fmla="*/ 1013589 w 8023328"/>
              <a:gd name="connsiteY2237" fmla="*/ 882916 h 2380521"/>
              <a:gd name="connsiteX2238" fmla="*/ 998413 w 8023328"/>
              <a:gd name="connsiteY2238" fmla="*/ 868127 h 2380521"/>
              <a:gd name="connsiteX2239" fmla="*/ 1013589 w 8023328"/>
              <a:gd name="connsiteY2239" fmla="*/ 853339 h 2380521"/>
              <a:gd name="connsiteX2240" fmla="*/ 368059 w 8023328"/>
              <a:gd name="connsiteY2240" fmla="*/ 785881 h 2380521"/>
              <a:gd name="connsiteX2241" fmla="*/ 380456 w 8023328"/>
              <a:gd name="connsiteY2241" fmla="*/ 797549 h 2380521"/>
              <a:gd name="connsiteX2242" fmla="*/ 368059 w 8023328"/>
              <a:gd name="connsiteY2242" fmla="*/ 812135 h 2380521"/>
              <a:gd name="connsiteX2243" fmla="*/ 354203 w 8023328"/>
              <a:gd name="connsiteY2243" fmla="*/ 797549 h 2380521"/>
              <a:gd name="connsiteX2244" fmla="*/ 368059 w 8023328"/>
              <a:gd name="connsiteY2244" fmla="*/ 785881 h 2380521"/>
              <a:gd name="connsiteX2245" fmla="*/ 297226 w 8023328"/>
              <a:gd name="connsiteY2245" fmla="*/ 785881 h 2380521"/>
              <a:gd name="connsiteX2246" fmla="*/ 309624 w 8023328"/>
              <a:gd name="connsiteY2246" fmla="*/ 797549 h 2380521"/>
              <a:gd name="connsiteX2247" fmla="*/ 297226 w 8023328"/>
              <a:gd name="connsiteY2247" fmla="*/ 812135 h 2380521"/>
              <a:gd name="connsiteX2248" fmla="*/ 283371 w 8023328"/>
              <a:gd name="connsiteY2248" fmla="*/ 797549 h 2380521"/>
              <a:gd name="connsiteX2249" fmla="*/ 297226 w 8023328"/>
              <a:gd name="connsiteY2249" fmla="*/ 785881 h 2380521"/>
              <a:gd name="connsiteX2250" fmla="*/ 226398 w 8023328"/>
              <a:gd name="connsiteY2250" fmla="*/ 785881 h 2380521"/>
              <a:gd name="connsiteX2251" fmla="*/ 238797 w 8023328"/>
              <a:gd name="connsiteY2251" fmla="*/ 797549 h 2380521"/>
              <a:gd name="connsiteX2252" fmla="*/ 226398 w 8023328"/>
              <a:gd name="connsiteY2252" fmla="*/ 812135 h 2380521"/>
              <a:gd name="connsiteX2253" fmla="*/ 212542 w 8023328"/>
              <a:gd name="connsiteY2253" fmla="*/ 797549 h 2380521"/>
              <a:gd name="connsiteX2254" fmla="*/ 226398 w 8023328"/>
              <a:gd name="connsiteY2254" fmla="*/ 785881 h 2380521"/>
              <a:gd name="connsiteX2255" fmla="*/ 154101 w 8023328"/>
              <a:gd name="connsiteY2255" fmla="*/ 785881 h 2380521"/>
              <a:gd name="connsiteX2256" fmla="*/ 167957 w 8023328"/>
              <a:gd name="connsiteY2256" fmla="*/ 797549 h 2380521"/>
              <a:gd name="connsiteX2257" fmla="*/ 154101 w 8023328"/>
              <a:gd name="connsiteY2257" fmla="*/ 812135 h 2380521"/>
              <a:gd name="connsiteX2258" fmla="*/ 141704 w 8023328"/>
              <a:gd name="connsiteY2258" fmla="*/ 797549 h 2380521"/>
              <a:gd name="connsiteX2259" fmla="*/ 154101 w 8023328"/>
              <a:gd name="connsiteY2259" fmla="*/ 785881 h 2380521"/>
              <a:gd name="connsiteX2260" fmla="*/ 83272 w 8023328"/>
              <a:gd name="connsiteY2260" fmla="*/ 785881 h 2380521"/>
              <a:gd name="connsiteX2261" fmla="*/ 97128 w 8023328"/>
              <a:gd name="connsiteY2261" fmla="*/ 797549 h 2380521"/>
              <a:gd name="connsiteX2262" fmla="*/ 83272 w 8023328"/>
              <a:gd name="connsiteY2262" fmla="*/ 812135 h 2380521"/>
              <a:gd name="connsiteX2263" fmla="*/ 70874 w 8023328"/>
              <a:gd name="connsiteY2263" fmla="*/ 797549 h 2380521"/>
              <a:gd name="connsiteX2264" fmla="*/ 83272 w 8023328"/>
              <a:gd name="connsiteY2264" fmla="*/ 785881 h 2380521"/>
              <a:gd name="connsiteX2265" fmla="*/ 12036 w 8023328"/>
              <a:gd name="connsiteY2265" fmla="*/ 785881 h 2380521"/>
              <a:gd name="connsiteX2266" fmla="*/ 26277 w 8023328"/>
              <a:gd name="connsiteY2266" fmla="*/ 797549 h 2380521"/>
              <a:gd name="connsiteX2267" fmla="*/ 12036 w 8023328"/>
              <a:gd name="connsiteY2267" fmla="*/ 812135 h 2380521"/>
              <a:gd name="connsiteX2268" fmla="*/ 44 w 8023328"/>
              <a:gd name="connsiteY2268" fmla="*/ 797549 h 2380521"/>
              <a:gd name="connsiteX2269" fmla="*/ 12036 w 8023328"/>
              <a:gd name="connsiteY2269" fmla="*/ 785881 h 2380521"/>
              <a:gd name="connsiteX2270" fmla="*/ 4726684 w 8023328"/>
              <a:gd name="connsiteY2270" fmla="*/ 782507 h 2380521"/>
              <a:gd name="connsiteX2271" fmla="*/ 4741472 w 8023328"/>
              <a:gd name="connsiteY2271" fmla="*/ 794904 h 2380521"/>
              <a:gd name="connsiteX2272" fmla="*/ 4726684 w 8023328"/>
              <a:gd name="connsiteY2272" fmla="*/ 808761 h 2380521"/>
              <a:gd name="connsiteX2273" fmla="*/ 4711896 w 8023328"/>
              <a:gd name="connsiteY2273" fmla="*/ 794904 h 2380521"/>
              <a:gd name="connsiteX2274" fmla="*/ 4726684 w 8023328"/>
              <a:gd name="connsiteY2274" fmla="*/ 782507 h 2380521"/>
              <a:gd name="connsiteX2275" fmla="*/ 4655853 w 8023328"/>
              <a:gd name="connsiteY2275" fmla="*/ 782507 h 2380521"/>
              <a:gd name="connsiteX2276" fmla="*/ 4670642 w 8023328"/>
              <a:gd name="connsiteY2276" fmla="*/ 794904 h 2380521"/>
              <a:gd name="connsiteX2277" fmla="*/ 4655853 w 8023328"/>
              <a:gd name="connsiteY2277" fmla="*/ 808761 h 2380521"/>
              <a:gd name="connsiteX2278" fmla="*/ 4641064 w 8023328"/>
              <a:gd name="connsiteY2278" fmla="*/ 794904 h 2380521"/>
              <a:gd name="connsiteX2279" fmla="*/ 4655853 w 8023328"/>
              <a:gd name="connsiteY2279" fmla="*/ 782507 h 2380521"/>
              <a:gd name="connsiteX2280" fmla="*/ 4584091 w 8023328"/>
              <a:gd name="connsiteY2280" fmla="*/ 782507 h 2380521"/>
              <a:gd name="connsiteX2281" fmla="*/ 4596488 w 8023328"/>
              <a:gd name="connsiteY2281" fmla="*/ 794904 h 2380521"/>
              <a:gd name="connsiteX2282" fmla="*/ 4584091 w 8023328"/>
              <a:gd name="connsiteY2282" fmla="*/ 808761 h 2380521"/>
              <a:gd name="connsiteX2283" fmla="*/ 4570235 w 8023328"/>
              <a:gd name="connsiteY2283" fmla="*/ 794904 h 2380521"/>
              <a:gd name="connsiteX2284" fmla="*/ 4584091 w 8023328"/>
              <a:gd name="connsiteY2284" fmla="*/ 782507 h 2380521"/>
              <a:gd name="connsiteX2285" fmla="*/ 4513260 w 8023328"/>
              <a:gd name="connsiteY2285" fmla="*/ 782507 h 2380521"/>
              <a:gd name="connsiteX2286" fmla="*/ 4525657 w 8023328"/>
              <a:gd name="connsiteY2286" fmla="*/ 794904 h 2380521"/>
              <a:gd name="connsiteX2287" fmla="*/ 4513260 w 8023328"/>
              <a:gd name="connsiteY2287" fmla="*/ 808761 h 2380521"/>
              <a:gd name="connsiteX2288" fmla="*/ 4499404 w 8023328"/>
              <a:gd name="connsiteY2288" fmla="*/ 794904 h 2380521"/>
              <a:gd name="connsiteX2289" fmla="*/ 4513260 w 8023328"/>
              <a:gd name="connsiteY2289" fmla="*/ 782507 h 2380521"/>
              <a:gd name="connsiteX2290" fmla="*/ 4439056 w 8023328"/>
              <a:gd name="connsiteY2290" fmla="*/ 782507 h 2380521"/>
              <a:gd name="connsiteX2291" fmla="*/ 4451453 w 8023328"/>
              <a:gd name="connsiteY2291" fmla="*/ 794904 h 2380521"/>
              <a:gd name="connsiteX2292" fmla="*/ 4439056 w 8023328"/>
              <a:gd name="connsiteY2292" fmla="*/ 808761 h 2380521"/>
              <a:gd name="connsiteX2293" fmla="*/ 4425200 w 8023328"/>
              <a:gd name="connsiteY2293" fmla="*/ 794904 h 2380521"/>
              <a:gd name="connsiteX2294" fmla="*/ 4439056 w 8023328"/>
              <a:gd name="connsiteY2294" fmla="*/ 782507 h 2380521"/>
              <a:gd name="connsiteX2295" fmla="*/ 4366768 w 8023328"/>
              <a:gd name="connsiteY2295" fmla="*/ 782507 h 2380521"/>
              <a:gd name="connsiteX2296" fmla="*/ 4380624 w 8023328"/>
              <a:gd name="connsiteY2296" fmla="*/ 794904 h 2380521"/>
              <a:gd name="connsiteX2297" fmla="*/ 4366768 w 8023328"/>
              <a:gd name="connsiteY2297" fmla="*/ 808761 h 2380521"/>
              <a:gd name="connsiteX2298" fmla="*/ 4354371 w 8023328"/>
              <a:gd name="connsiteY2298" fmla="*/ 794904 h 2380521"/>
              <a:gd name="connsiteX2299" fmla="*/ 4366768 w 8023328"/>
              <a:gd name="connsiteY2299" fmla="*/ 782507 h 2380521"/>
              <a:gd name="connsiteX2300" fmla="*/ 4295937 w 8023328"/>
              <a:gd name="connsiteY2300" fmla="*/ 782507 h 2380521"/>
              <a:gd name="connsiteX2301" fmla="*/ 4309793 w 8023328"/>
              <a:gd name="connsiteY2301" fmla="*/ 794904 h 2380521"/>
              <a:gd name="connsiteX2302" fmla="*/ 4295937 w 8023328"/>
              <a:gd name="connsiteY2302" fmla="*/ 808761 h 2380521"/>
              <a:gd name="connsiteX2303" fmla="*/ 4283540 w 8023328"/>
              <a:gd name="connsiteY2303" fmla="*/ 794904 h 2380521"/>
              <a:gd name="connsiteX2304" fmla="*/ 4295937 w 8023328"/>
              <a:gd name="connsiteY2304" fmla="*/ 782507 h 2380521"/>
              <a:gd name="connsiteX2305" fmla="*/ 4225107 w 8023328"/>
              <a:gd name="connsiteY2305" fmla="*/ 782507 h 2380521"/>
              <a:gd name="connsiteX2306" fmla="*/ 4238963 w 8023328"/>
              <a:gd name="connsiteY2306" fmla="*/ 794904 h 2380521"/>
              <a:gd name="connsiteX2307" fmla="*/ 4225107 w 8023328"/>
              <a:gd name="connsiteY2307" fmla="*/ 808761 h 2380521"/>
              <a:gd name="connsiteX2308" fmla="*/ 4212710 w 8023328"/>
              <a:gd name="connsiteY2308" fmla="*/ 794904 h 2380521"/>
              <a:gd name="connsiteX2309" fmla="*/ 4225107 w 8023328"/>
              <a:gd name="connsiteY2309" fmla="*/ 782507 h 2380521"/>
              <a:gd name="connsiteX2310" fmla="*/ 4153295 w 8023328"/>
              <a:gd name="connsiteY2310" fmla="*/ 782507 h 2380521"/>
              <a:gd name="connsiteX2311" fmla="*/ 4168083 w 8023328"/>
              <a:gd name="connsiteY2311" fmla="*/ 794904 h 2380521"/>
              <a:gd name="connsiteX2312" fmla="*/ 4153295 w 8023328"/>
              <a:gd name="connsiteY2312" fmla="*/ 808761 h 2380521"/>
              <a:gd name="connsiteX2313" fmla="*/ 4138507 w 8023328"/>
              <a:gd name="connsiteY2313" fmla="*/ 794904 h 2380521"/>
              <a:gd name="connsiteX2314" fmla="*/ 4153295 w 8023328"/>
              <a:gd name="connsiteY2314" fmla="*/ 782507 h 2380521"/>
              <a:gd name="connsiteX2315" fmla="*/ 4082465 w 8023328"/>
              <a:gd name="connsiteY2315" fmla="*/ 782507 h 2380521"/>
              <a:gd name="connsiteX2316" fmla="*/ 4097254 w 8023328"/>
              <a:gd name="connsiteY2316" fmla="*/ 794904 h 2380521"/>
              <a:gd name="connsiteX2317" fmla="*/ 4082465 w 8023328"/>
              <a:gd name="connsiteY2317" fmla="*/ 808761 h 2380521"/>
              <a:gd name="connsiteX2318" fmla="*/ 4067676 w 8023328"/>
              <a:gd name="connsiteY2318" fmla="*/ 794904 h 2380521"/>
              <a:gd name="connsiteX2319" fmla="*/ 4082465 w 8023328"/>
              <a:gd name="connsiteY2319" fmla="*/ 782507 h 2380521"/>
              <a:gd name="connsiteX2320" fmla="*/ 4010703 w 8023328"/>
              <a:gd name="connsiteY2320" fmla="*/ 782507 h 2380521"/>
              <a:gd name="connsiteX2321" fmla="*/ 4023100 w 8023328"/>
              <a:gd name="connsiteY2321" fmla="*/ 794904 h 2380521"/>
              <a:gd name="connsiteX2322" fmla="*/ 4010703 w 8023328"/>
              <a:gd name="connsiteY2322" fmla="*/ 808761 h 2380521"/>
              <a:gd name="connsiteX2323" fmla="*/ 3996847 w 8023328"/>
              <a:gd name="connsiteY2323" fmla="*/ 794904 h 2380521"/>
              <a:gd name="connsiteX2324" fmla="*/ 4010703 w 8023328"/>
              <a:gd name="connsiteY2324" fmla="*/ 782507 h 2380521"/>
              <a:gd name="connsiteX2325" fmla="*/ 3939871 w 8023328"/>
              <a:gd name="connsiteY2325" fmla="*/ 782507 h 2380521"/>
              <a:gd name="connsiteX2326" fmla="*/ 3952268 w 8023328"/>
              <a:gd name="connsiteY2326" fmla="*/ 794904 h 2380521"/>
              <a:gd name="connsiteX2327" fmla="*/ 3939871 w 8023328"/>
              <a:gd name="connsiteY2327" fmla="*/ 808761 h 2380521"/>
              <a:gd name="connsiteX2328" fmla="*/ 3926015 w 8023328"/>
              <a:gd name="connsiteY2328" fmla="*/ 794904 h 2380521"/>
              <a:gd name="connsiteX2329" fmla="*/ 3939871 w 8023328"/>
              <a:gd name="connsiteY2329" fmla="*/ 782507 h 2380521"/>
              <a:gd name="connsiteX2330" fmla="*/ 3869042 w 8023328"/>
              <a:gd name="connsiteY2330" fmla="*/ 782507 h 2380521"/>
              <a:gd name="connsiteX2331" fmla="*/ 3881439 w 8023328"/>
              <a:gd name="connsiteY2331" fmla="*/ 794904 h 2380521"/>
              <a:gd name="connsiteX2332" fmla="*/ 3869042 w 8023328"/>
              <a:gd name="connsiteY2332" fmla="*/ 808761 h 2380521"/>
              <a:gd name="connsiteX2333" fmla="*/ 3855186 w 8023328"/>
              <a:gd name="connsiteY2333" fmla="*/ 794904 h 2380521"/>
              <a:gd name="connsiteX2334" fmla="*/ 3869042 w 8023328"/>
              <a:gd name="connsiteY2334" fmla="*/ 782507 h 2380521"/>
              <a:gd name="connsiteX2335" fmla="*/ 3796752 w 8023328"/>
              <a:gd name="connsiteY2335" fmla="*/ 782507 h 2380521"/>
              <a:gd name="connsiteX2336" fmla="*/ 3810608 w 8023328"/>
              <a:gd name="connsiteY2336" fmla="*/ 796363 h 2380521"/>
              <a:gd name="connsiteX2337" fmla="*/ 3796752 w 8023328"/>
              <a:gd name="connsiteY2337" fmla="*/ 808761 h 2380521"/>
              <a:gd name="connsiteX2338" fmla="*/ 3784355 w 8023328"/>
              <a:gd name="connsiteY2338" fmla="*/ 796363 h 2380521"/>
              <a:gd name="connsiteX2339" fmla="*/ 3796752 w 8023328"/>
              <a:gd name="connsiteY2339" fmla="*/ 782507 h 2380521"/>
              <a:gd name="connsiteX2340" fmla="*/ 3725922 w 8023328"/>
              <a:gd name="connsiteY2340" fmla="*/ 782507 h 2380521"/>
              <a:gd name="connsiteX2341" fmla="*/ 3739778 w 8023328"/>
              <a:gd name="connsiteY2341" fmla="*/ 796363 h 2380521"/>
              <a:gd name="connsiteX2342" fmla="*/ 3725922 w 8023328"/>
              <a:gd name="connsiteY2342" fmla="*/ 808761 h 2380521"/>
              <a:gd name="connsiteX2343" fmla="*/ 3713525 w 8023328"/>
              <a:gd name="connsiteY2343" fmla="*/ 796363 h 2380521"/>
              <a:gd name="connsiteX2344" fmla="*/ 3725922 w 8023328"/>
              <a:gd name="connsiteY2344" fmla="*/ 782507 h 2380521"/>
              <a:gd name="connsiteX2345" fmla="*/ 3655091 w 8023328"/>
              <a:gd name="connsiteY2345" fmla="*/ 782507 h 2380521"/>
              <a:gd name="connsiteX2346" fmla="*/ 3668947 w 8023328"/>
              <a:gd name="connsiteY2346" fmla="*/ 796363 h 2380521"/>
              <a:gd name="connsiteX2347" fmla="*/ 3655091 w 8023328"/>
              <a:gd name="connsiteY2347" fmla="*/ 808761 h 2380521"/>
              <a:gd name="connsiteX2348" fmla="*/ 3642694 w 8023328"/>
              <a:gd name="connsiteY2348" fmla="*/ 796363 h 2380521"/>
              <a:gd name="connsiteX2349" fmla="*/ 3655091 w 8023328"/>
              <a:gd name="connsiteY2349" fmla="*/ 782507 h 2380521"/>
              <a:gd name="connsiteX2350" fmla="*/ 3583280 w 8023328"/>
              <a:gd name="connsiteY2350" fmla="*/ 782507 h 2380521"/>
              <a:gd name="connsiteX2351" fmla="*/ 3598069 w 8023328"/>
              <a:gd name="connsiteY2351" fmla="*/ 796363 h 2380521"/>
              <a:gd name="connsiteX2352" fmla="*/ 3583280 w 8023328"/>
              <a:gd name="connsiteY2352" fmla="*/ 808761 h 2380521"/>
              <a:gd name="connsiteX2353" fmla="*/ 3568491 w 8023328"/>
              <a:gd name="connsiteY2353" fmla="*/ 796363 h 2380521"/>
              <a:gd name="connsiteX2354" fmla="*/ 3583280 w 8023328"/>
              <a:gd name="connsiteY2354" fmla="*/ 782507 h 2380521"/>
              <a:gd name="connsiteX2355" fmla="*/ 3512449 w 8023328"/>
              <a:gd name="connsiteY2355" fmla="*/ 782507 h 2380521"/>
              <a:gd name="connsiteX2356" fmla="*/ 3527237 w 8023328"/>
              <a:gd name="connsiteY2356" fmla="*/ 796363 h 2380521"/>
              <a:gd name="connsiteX2357" fmla="*/ 3512449 w 8023328"/>
              <a:gd name="connsiteY2357" fmla="*/ 808761 h 2380521"/>
              <a:gd name="connsiteX2358" fmla="*/ 3497661 w 8023328"/>
              <a:gd name="connsiteY2358" fmla="*/ 796363 h 2380521"/>
              <a:gd name="connsiteX2359" fmla="*/ 3512449 w 8023328"/>
              <a:gd name="connsiteY2359" fmla="*/ 782507 h 2380521"/>
              <a:gd name="connsiteX2360" fmla="*/ 3441619 w 8023328"/>
              <a:gd name="connsiteY2360" fmla="*/ 782507 h 2380521"/>
              <a:gd name="connsiteX2361" fmla="*/ 3456408 w 8023328"/>
              <a:gd name="connsiteY2361" fmla="*/ 796363 h 2380521"/>
              <a:gd name="connsiteX2362" fmla="*/ 3441619 w 8023328"/>
              <a:gd name="connsiteY2362" fmla="*/ 808761 h 2380521"/>
              <a:gd name="connsiteX2363" fmla="*/ 3426830 w 8023328"/>
              <a:gd name="connsiteY2363" fmla="*/ 796363 h 2380521"/>
              <a:gd name="connsiteX2364" fmla="*/ 3441619 w 8023328"/>
              <a:gd name="connsiteY2364" fmla="*/ 782507 h 2380521"/>
              <a:gd name="connsiteX2365" fmla="*/ 3369857 w 8023328"/>
              <a:gd name="connsiteY2365" fmla="*/ 782507 h 2380521"/>
              <a:gd name="connsiteX2366" fmla="*/ 3382254 w 8023328"/>
              <a:gd name="connsiteY2366" fmla="*/ 796363 h 2380521"/>
              <a:gd name="connsiteX2367" fmla="*/ 3369857 w 8023328"/>
              <a:gd name="connsiteY2367" fmla="*/ 808761 h 2380521"/>
              <a:gd name="connsiteX2368" fmla="*/ 3356001 w 8023328"/>
              <a:gd name="connsiteY2368" fmla="*/ 796363 h 2380521"/>
              <a:gd name="connsiteX2369" fmla="*/ 3369857 w 8023328"/>
              <a:gd name="connsiteY2369" fmla="*/ 782507 h 2380521"/>
              <a:gd name="connsiteX2370" fmla="*/ 3299083 w 8023328"/>
              <a:gd name="connsiteY2370" fmla="*/ 782507 h 2380521"/>
              <a:gd name="connsiteX2371" fmla="*/ 3311480 w 8023328"/>
              <a:gd name="connsiteY2371" fmla="*/ 796363 h 2380521"/>
              <a:gd name="connsiteX2372" fmla="*/ 3299083 w 8023328"/>
              <a:gd name="connsiteY2372" fmla="*/ 808761 h 2380521"/>
              <a:gd name="connsiteX2373" fmla="*/ 3285229 w 8023328"/>
              <a:gd name="connsiteY2373" fmla="*/ 796363 h 2380521"/>
              <a:gd name="connsiteX2374" fmla="*/ 3299083 w 8023328"/>
              <a:gd name="connsiteY2374" fmla="*/ 782507 h 2380521"/>
              <a:gd name="connsiteX2375" fmla="*/ 3228250 w 8023328"/>
              <a:gd name="connsiteY2375" fmla="*/ 782507 h 2380521"/>
              <a:gd name="connsiteX2376" fmla="*/ 3240649 w 8023328"/>
              <a:gd name="connsiteY2376" fmla="*/ 796363 h 2380521"/>
              <a:gd name="connsiteX2377" fmla="*/ 3228250 w 8023328"/>
              <a:gd name="connsiteY2377" fmla="*/ 808761 h 2380521"/>
              <a:gd name="connsiteX2378" fmla="*/ 3214395 w 8023328"/>
              <a:gd name="connsiteY2378" fmla="*/ 796363 h 2380521"/>
              <a:gd name="connsiteX2379" fmla="*/ 3228250 w 8023328"/>
              <a:gd name="connsiteY2379" fmla="*/ 782507 h 2380521"/>
              <a:gd name="connsiteX2380" fmla="*/ 3152591 w 8023328"/>
              <a:gd name="connsiteY2380" fmla="*/ 782507 h 2380521"/>
              <a:gd name="connsiteX2381" fmla="*/ 3166447 w 8023328"/>
              <a:gd name="connsiteY2381" fmla="*/ 796363 h 2380521"/>
              <a:gd name="connsiteX2382" fmla="*/ 3152591 w 8023328"/>
              <a:gd name="connsiteY2382" fmla="*/ 808761 h 2380521"/>
              <a:gd name="connsiteX2383" fmla="*/ 3140193 w 8023328"/>
              <a:gd name="connsiteY2383" fmla="*/ 796363 h 2380521"/>
              <a:gd name="connsiteX2384" fmla="*/ 3152591 w 8023328"/>
              <a:gd name="connsiteY2384" fmla="*/ 782507 h 2380521"/>
              <a:gd name="connsiteX2385" fmla="*/ 1226672 w 8023328"/>
              <a:gd name="connsiteY2385" fmla="*/ 782507 h 2380521"/>
              <a:gd name="connsiteX2386" fmla="*/ 1240529 w 8023328"/>
              <a:gd name="connsiteY2386" fmla="*/ 796926 h 2380521"/>
              <a:gd name="connsiteX2387" fmla="*/ 1226672 w 8023328"/>
              <a:gd name="connsiteY2387" fmla="*/ 812105 h 2380521"/>
              <a:gd name="connsiteX2388" fmla="*/ 1214283 w 8023328"/>
              <a:gd name="connsiteY2388" fmla="*/ 796926 h 2380521"/>
              <a:gd name="connsiteX2389" fmla="*/ 1226672 w 8023328"/>
              <a:gd name="connsiteY2389" fmla="*/ 782507 h 2380521"/>
              <a:gd name="connsiteX2390" fmla="*/ 1154869 w 8023328"/>
              <a:gd name="connsiteY2390" fmla="*/ 782507 h 2380521"/>
              <a:gd name="connsiteX2391" fmla="*/ 1169658 w 8023328"/>
              <a:gd name="connsiteY2391" fmla="*/ 796926 h 2380521"/>
              <a:gd name="connsiteX2392" fmla="*/ 1154869 w 8023328"/>
              <a:gd name="connsiteY2392" fmla="*/ 812105 h 2380521"/>
              <a:gd name="connsiteX2393" fmla="*/ 1140080 w 8023328"/>
              <a:gd name="connsiteY2393" fmla="*/ 796926 h 2380521"/>
              <a:gd name="connsiteX2394" fmla="*/ 1154869 w 8023328"/>
              <a:gd name="connsiteY2394" fmla="*/ 782507 h 2380521"/>
              <a:gd name="connsiteX2395" fmla="*/ 1084040 w 8023328"/>
              <a:gd name="connsiteY2395" fmla="*/ 782507 h 2380521"/>
              <a:gd name="connsiteX2396" fmla="*/ 1098826 w 8023328"/>
              <a:gd name="connsiteY2396" fmla="*/ 796926 h 2380521"/>
              <a:gd name="connsiteX2397" fmla="*/ 1084040 w 8023328"/>
              <a:gd name="connsiteY2397" fmla="*/ 812105 h 2380521"/>
              <a:gd name="connsiteX2398" fmla="*/ 1069250 w 8023328"/>
              <a:gd name="connsiteY2398" fmla="*/ 796926 h 2380521"/>
              <a:gd name="connsiteX2399" fmla="*/ 1084040 w 8023328"/>
              <a:gd name="connsiteY2399" fmla="*/ 782507 h 2380521"/>
              <a:gd name="connsiteX2400" fmla="*/ 1013594 w 8023328"/>
              <a:gd name="connsiteY2400" fmla="*/ 782507 h 2380521"/>
              <a:gd name="connsiteX2401" fmla="*/ 1028015 w 8023328"/>
              <a:gd name="connsiteY2401" fmla="*/ 796926 h 2380521"/>
              <a:gd name="connsiteX2402" fmla="*/ 1013594 w 8023328"/>
              <a:gd name="connsiteY2402" fmla="*/ 812105 h 2380521"/>
              <a:gd name="connsiteX2403" fmla="*/ 998417 w 8023328"/>
              <a:gd name="connsiteY2403" fmla="*/ 796926 h 2380521"/>
              <a:gd name="connsiteX2404" fmla="*/ 1013594 w 8023328"/>
              <a:gd name="connsiteY2404" fmla="*/ 782507 h 2380521"/>
              <a:gd name="connsiteX2405" fmla="*/ 941447 w 8023328"/>
              <a:gd name="connsiteY2405" fmla="*/ 782507 h 2380521"/>
              <a:gd name="connsiteX2406" fmla="*/ 953844 w 8023328"/>
              <a:gd name="connsiteY2406" fmla="*/ 796926 h 2380521"/>
              <a:gd name="connsiteX2407" fmla="*/ 941447 w 8023328"/>
              <a:gd name="connsiteY2407" fmla="*/ 812105 h 2380521"/>
              <a:gd name="connsiteX2408" fmla="*/ 927591 w 8023328"/>
              <a:gd name="connsiteY2408" fmla="*/ 796926 h 2380521"/>
              <a:gd name="connsiteX2409" fmla="*/ 941447 w 8023328"/>
              <a:gd name="connsiteY2409" fmla="*/ 782507 h 2380521"/>
              <a:gd name="connsiteX2410" fmla="*/ 870615 w 8023328"/>
              <a:gd name="connsiteY2410" fmla="*/ 782507 h 2380521"/>
              <a:gd name="connsiteX2411" fmla="*/ 883013 w 8023328"/>
              <a:gd name="connsiteY2411" fmla="*/ 796926 h 2380521"/>
              <a:gd name="connsiteX2412" fmla="*/ 870615 w 8023328"/>
              <a:gd name="connsiteY2412" fmla="*/ 812105 h 2380521"/>
              <a:gd name="connsiteX2413" fmla="*/ 856759 w 8023328"/>
              <a:gd name="connsiteY2413" fmla="*/ 796926 h 2380521"/>
              <a:gd name="connsiteX2414" fmla="*/ 870615 w 8023328"/>
              <a:gd name="connsiteY2414" fmla="*/ 782507 h 2380521"/>
              <a:gd name="connsiteX2415" fmla="*/ 799784 w 8023328"/>
              <a:gd name="connsiteY2415" fmla="*/ 782507 h 2380521"/>
              <a:gd name="connsiteX2416" fmla="*/ 812183 w 8023328"/>
              <a:gd name="connsiteY2416" fmla="*/ 796926 h 2380521"/>
              <a:gd name="connsiteX2417" fmla="*/ 799784 w 8023328"/>
              <a:gd name="connsiteY2417" fmla="*/ 812105 h 2380521"/>
              <a:gd name="connsiteX2418" fmla="*/ 785929 w 8023328"/>
              <a:gd name="connsiteY2418" fmla="*/ 796926 h 2380521"/>
              <a:gd name="connsiteX2419" fmla="*/ 799784 w 8023328"/>
              <a:gd name="connsiteY2419" fmla="*/ 782507 h 2380521"/>
              <a:gd name="connsiteX2420" fmla="*/ 724123 w 8023328"/>
              <a:gd name="connsiteY2420" fmla="*/ 782507 h 2380521"/>
              <a:gd name="connsiteX2421" fmla="*/ 737981 w 8023328"/>
              <a:gd name="connsiteY2421" fmla="*/ 796926 h 2380521"/>
              <a:gd name="connsiteX2422" fmla="*/ 724123 w 8023328"/>
              <a:gd name="connsiteY2422" fmla="*/ 812105 h 2380521"/>
              <a:gd name="connsiteX2423" fmla="*/ 711726 w 8023328"/>
              <a:gd name="connsiteY2423" fmla="*/ 796926 h 2380521"/>
              <a:gd name="connsiteX2424" fmla="*/ 724123 w 8023328"/>
              <a:gd name="connsiteY2424" fmla="*/ 782507 h 2380521"/>
              <a:gd name="connsiteX2425" fmla="*/ 653293 w 8023328"/>
              <a:gd name="connsiteY2425" fmla="*/ 782507 h 2380521"/>
              <a:gd name="connsiteX2426" fmla="*/ 667149 w 8023328"/>
              <a:gd name="connsiteY2426" fmla="*/ 796926 h 2380521"/>
              <a:gd name="connsiteX2427" fmla="*/ 653293 w 8023328"/>
              <a:gd name="connsiteY2427" fmla="*/ 812105 h 2380521"/>
              <a:gd name="connsiteX2428" fmla="*/ 640896 w 8023328"/>
              <a:gd name="connsiteY2428" fmla="*/ 796926 h 2380521"/>
              <a:gd name="connsiteX2429" fmla="*/ 653293 w 8023328"/>
              <a:gd name="connsiteY2429" fmla="*/ 782507 h 2380521"/>
              <a:gd name="connsiteX2430" fmla="*/ 584855 w 8023328"/>
              <a:gd name="connsiteY2430" fmla="*/ 782507 h 2380521"/>
              <a:gd name="connsiteX2431" fmla="*/ 599643 w 8023328"/>
              <a:gd name="connsiteY2431" fmla="*/ 796926 h 2380521"/>
              <a:gd name="connsiteX2432" fmla="*/ 584855 w 8023328"/>
              <a:gd name="connsiteY2432" fmla="*/ 812105 h 2380521"/>
              <a:gd name="connsiteX2433" fmla="*/ 570066 w 8023328"/>
              <a:gd name="connsiteY2433" fmla="*/ 796926 h 2380521"/>
              <a:gd name="connsiteX2434" fmla="*/ 584855 w 8023328"/>
              <a:gd name="connsiteY2434" fmla="*/ 782507 h 2380521"/>
              <a:gd name="connsiteX2435" fmla="*/ 513654 w 8023328"/>
              <a:gd name="connsiteY2435" fmla="*/ 782507 h 2380521"/>
              <a:gd name="connsiteX2436" fmla="*/ 528831 w 8023328"/>
              <a:gd name="connsiteY2436" fmla="*/ 796926 h 2380521"/>
              <a:gd name="connsiteX2437" fmla="*/ 513654 w 8023328"/>
              <a:gd name="connsiteY2437" fmla="*/ 812105 h 2380521"/>
              <a:gd name="connsiteX2438" fmla="*/ 499235 w 8023328"/>
              <a:gd name="connsiteY2438" fmla="*/ 796926 h 2380521"/>
              <a:gd name="connsiteX2439" fmla="*/ 513654 w 8023328"/>
              <a:gd name="connsiteY2439" fmla="*/ 782507 h 2380521"/>
              <a:gd name="connsiteX2440" fmla="*/ 439821 w 8023328"/>
              <a:gd name="connsiteY2440" fmla="*/ 782507 h 2380521"/>
              <a:gd name="connsiteX2441" fmla="*/ 454611 w 8023328"/>
              <a:gd name="connsiteY2441" fmla="*/ 796926 h 2380521"/>
              <a:gd name="connsiteX2442" fmla="*/ 439821 w 8023328"/>
              <a:gd name="connsiteY2442" fmla="*/ 812105 h 2380521"/>
              <a:gd name="connsiteX2443" fmla="*/ 425033 w 8023328"/>
              <a:gd name="connsiteY2443" fmla="*/ 796926 h 2380521"/>
              <a:gd name="connsiteX2444" fmla="*/ 439821 w 8023328"/>
              <a:gd name="connsiteY2444" fmla="*/ 782507 h 2380521"/>
              <a:gd name="connsiteX2445" fmla="*/ 4439056 w 8023328"/>
              <a:gd name="connsiteY2445" fmla="*/ 711678 h 2380521"/>
              <a:gd name="connsiteX2446" fmla="*/ 4451453 w 8023328"/>
              <a:gd name="connsiteY2446" fmla="*/ 724075 h 2380521"/>
              <a:gd name="connsiteX2447" fmla="*/ 4439056 w 8023328"/>
              <a:gd name="connsiteY2447" fmla="*/ 737932 h 2380521"/>
              <a:gd name="connsiteX2448" fmla="*/ 4425200 w 8023328"/>
              <a:gd name="connsiteY2448" fmla="*/ 724075 h 2380521"/>
              <a:gd name="connsiteX2449" fmla="*/ 4439056 w 8023328"/>
              <a:gd name="connsiteY2449" fmla="*/ 711678 h 2380521"/>
              <a:gd name="connsiteX2450" fmla="*/ 4366768 w 8023328"/>
              <a:gd name="connsiteY2450" fmla="*/ 711678 h 2380521"/>
              <a:gd name="connsiteX2451" fmla="*/ 4380624 w 8023328"/>
              <a:gd name="connsiteY2451" fmla="*/ 724075 h 2380521"/>
              <a:gd name="connsiteX2452" fmla="*/ 4366768 w 8023328"/>
              <a:gd name="connsiteY2452" fmla="*/ 737932 h 2380521"/>
              <a:gd name="connsiteX2453" fmla="*/ 4354371 w 8023328"/>
              <a:gd name="connsiteY2453" fmla="*/ 724075 h 2380521"/>
              <a:gd name="connsiteX2454" fmla="*/ 4366768 w 8023328"/>
              <a:gd name="connsiteY2454" fmla="*/ 711678 h 2380521"/>
              <a:gd name="connsiteX2455" fmla="*/ 4295937 w 8023328"/>
              <a:gd name="connsiteY2455" fmla="*/ 711678 h 2380521"/>
              <a:gd name="connsiteX2456" fmla="*/ 4309793 w 8023328"/>
              <a:gd name="connsiteY2456" fmla="*/ 724075 h 2380521"/>
              <a:gd name="connsiteX2457" fmla="*/ 4295937 w 8023328"/>
              <a:gd name="connsiteY2457" fmla="*/ 737932 h 2380521"/>
              <a:gd name="connsiteX2458" fmla="*/ 4283540 w 8023328"/>
              <a:gd name="connsiteY2458" fmla="*/ 724075 h 2380521"/>
              <a:gd name="connsiteX2459" fmla="*/ 4295937 w 8023328"/>
              <a:gd name="connsiteY2459" fmla="*/ 711678 h 2380521"/>
              <a:gd name="connsiteX2460" fmla="*/ 4225107 w 8023328"/>
              <a:gd name="connsiteY2460" fmla="*/ 711678 h 2380521"/>
              <a:gd name="connsiteX2461" fmla="*/ 4238963 w 8023328"/>
              <a:gd name="connsiteY2461" fmla="*/ 724075 h 2380521"/>
              <a:gd name="connsiteX2462" fmla="*/ 4225107 w 8023328"/>
              <a:gd name="connsiteY2462" fmla="*/ 737932 h 2380521"/>
              <a:gd name="connsiteX2463" fmla="*/ 4212710 w 8023328"/>
              <a:gd name="connsiteY2463" fmla="*/ 724075 h 2380521"/>
              <a:gd name="connsiteX2464" fmla="*/ 4225107 w 8023328"/>
              <a:gd name="connsiteY2464" fmla="*/ 711678 h 2380521"/>
              <a:gd name="connsiteX2465" fmla="*/ 4153295 w 8023328"/>
              <a:gd name="connsiteY2465" fmla="*/ 711678 h 2380521"/>
              <a:gd name="connsiteX2466" fmla="*/ 4168083 w 8023328"/>
              <a:gd name="connsiteY2466" fmla="*/ 724075 h 2380521"/>
              <a:gd name="connsiteX2467" fmla="*/ 4153295 w 8023328"/>
              <a:gd name="connsiteY2467" fmla="*/ 737932 h 2380521"/>
              <a:gd name="connsiteX2468" fmla="*/ 4138507 w 8023328"/>
              <a:gd name="connsiteY2468" fmla="*/ 724075 h 2380521"/>
              <a:gd name="connsiteX2469" fmla="*/ 4153295 w 8023328"/>
              <a:gd name="connsiteY2469" fmla="*/ 711678 h 2380521"/>
              <a:gd name="connsiteX2470" fmla="*/ 4082465 w 8023328"/>
              <a:gd name="connsiteY2470" fmla="*/ 711678 h 2380521"/>
              <a:gd name="connsiteX2471" fmla="*/ 4097254 w 8023328"/>
              <a:gd name="connsiteY2471" fmla="*/ 724075 h 2380521"/>
              <a:gd name="connsiteX2472" fmla="*/ 4082465 w 8023328"/>
              <a:gd name="connsiteY2472" fmla="*/ 737932 h 2380521"/>
              <a:gd name="connsiteX2473" fmla="*/ 4067676 w 8023328"/>
              <a:gd name="connsiteY2473" fmla="*/ 724075 h 2380521"/>
              <a:gd name="connsiteX2474" fmla="*/ 4082465 w 8023328"/>
              <a:gd name="connsiteY2474" fmla="*/ 711678 h 2380521"/>
              <a:gd name="connsiteX2475" fmla="*/ 4010703 w 8023328"/>
              <a:gd name="connsiteY2475" fmla="*/ 711678 h 2380521"/>
              <a:gd name="connsiteX2476" fmla="*/ 4023100 w 8023328"/>
              <a:gd name="connsiteY2476" fmla="*/ 724075 h 2380521"/>
              <a:gd name="connsiteX2477" fmla="*/ 4010703 w 8023328"/>
              <a:gd name="connsiteY2477" fmla="*/ 737932 h 2380521"/>
              <a:gd name="connsiteX2478" fmla="*/ 3996847 w 8023328"/>
              <a:gd name="connsiteY2478" fmla="*/ 724075 h 2380521"/>
              <a:gd name="connsiteX2479" fmla="*/ 4010703 w 8023328"/>
              <a:gd name="connsiteY2479" fmla="*/ 711678 h 2380521"/>
              <a:gd name="connsiteX2480" fmla="*/ 3939871 w 8023328"/>
              <a:gd name="connsiteY2480" fmla="*/ 711678 h 2380521"/>
              <a:gd name="connsiteX2481" fmla="*/ 3952268 w 8023328"/>
              <a:gd name="connsiteY2481" fmla="*/ 724075 h 2380521"/>
              <a:gd name="connsiteX2482" fmla="*/ 3939871 w 8023328"/>
              <a:gd name="connsiteY2482" fmla="*/ 737932 h 2380521"/>
              <a:gd name="connsiteX2483" fmla="*/ 3926015 w 8023328"/>
              <a:gd name="connsiteY2483" fmla="*/ 724075 h 2380521"/>
              <a:gd name="connsiteX2484" fmla="*/ 3939871 w 8023328"/>
              <a:gd name="connsiteY2484" fmla="*/ 711678 h 2380521"/>
              <a:gd name="connsiteX2485" fmla="*/ 3869042 w 8023328"/>
              <a:gd name="connsiteY2485" fmla="*/ 711678 h 2380521"/>
              <a:gd name="connsiteX2486" fmla="*/ 3881439 w 8023328"/>
              <a:gd name="connsiteY2486" fmla="*/ 724075 h 2380521"/>
              <a:gd name="connsiteX2487" fmla="*/ 3869042 w 8023328"/>
              <a:gd name="connsiteY2487" fmla="*/ 737932 h 2380521"/>
              <a:gd name="connsiteX2488" fmla="*/ 3855186 w 8023328"/>
              <a:gd name="connsiteY2488" fmla="*/ 724075 h 2380521"/>
              <a:gd name="connsiteX2489" fmla="*/ 3869042 w 8023328"/>
              <a:gd name="connsiteY2489" fmla="*/ 711678 h 2380521"/>
              <a:gd name="connsiteX2490" fmla="*/ 3796752 w 8023328"/>
              <a:gd name="connsiteY2490" fmla="*/ 711678 h 2380521"/>
              <a:gd name="connsiteX2491" fmla="*/ 3810608 w 8023328"/>
              <a:gd name="connsiteY2491" fmla="*/ 724075 h 2380521"/>
              <a:gd name="connsiteX2492" fmla="*/ 3796752 w 8023328"/>
              <a:gd name="connsiteY2492" fmla="*/ 737932 h 2380521"/>
              <a:gd name="connsiteX2493" fmla="*/ 3784355 w 8023328"/>
              <a:gd name="connsiteY2493" fmla="*/ 724075 h 2380521"/>
              <a:gd name="connsiteX2494" fmla="*/ 3796752 w 8023328"/>
              <a:gd name="connsiteY2494" fmla="*/ 711678 h 2380521"/>
              <a:gd name="connsiteX2495" fmla="*/ 3725922 w 8023328"/>
              <a:gd name="connsiteY2495" fmla="*/ 711678 h 2380521"/>
              <a:gd name="connsiteX2496" fmla="*/ 3739778 w 8023328"/>
              <a:gd name="connsiteY2496" fmla="*/ 724075 h 2380521"/>
              <a:gd name="connsiteX2497" fmla="*/ 3725922 w 8023328"/>
              <a:gd name="connsiteY2497" fmla="*/ 737932 h 2380521"/>
              <a:gd name="connsiteX2498" fmla="*/ 3713525 w 8023328"/>
              <a:gd name="connsiteY2498" fmla="*/ 724075 h 2380521"/>
              <a:gd name="connsiteX2499" fmla="*/ 3725922 w 8023328"/>
              <a:gd name="connsiteY2499" fmla="*/ 711678 h 2380521"/>
              <a:gd name="connsiteX2500" fmla="*/ 3655091 w 8023328"/>
              <a:gd name="connsiteY2500" fmla="*/ 711678 h 2380521"/>
              <a:gd name="connsiteX2501" fmla="*/ 3668947 w 8023328"/>
              <a:gd name="connsiteY2501" fmla="*/ 724075 h 2380521"/>
              <a:gd name="connsiteX2502" fmla="*/ 3655091 w 8023328"/>
              <a:gd name="connsiteY2502" fmla="*/ 737932 h 2380521"/>
              <a:gd name="connsiteX2503" fmla="*/ 3642694 w 8023328"/>
              <a:gd name="connsiteY2503" fmla="*/ 724075 h 2380521"/>
              <a:gd name="connsiteX2504" fmla="*/ 3655091 w 8023328"/>
              <a:gd name="connsiteY2504" fmla="*/ 711678 h 2380521"/>
              <a:gd name="connsiteX2505" fmla="*/ 3583280 w 8023328"/>
              <a:gd name="connsiteY2505" fmla="*/ 711678 h 2380521"/>
              <a:gd name="connsiteX2506" fmla="*/ 3598069 w 8023328"/>
              <a:gd name="connsiteY2506" fmla="*/ 724075 h 2380521"/>
              <a:gd name="connsiteX2507" fmla="*/ 3583280 w 8023328"/>
              <a:gd name="connsiteY2507" fmla="*/ 737932 h 2380521"/>
              <a:gd name="connsiteX2508" fmla="*/ 3568491 w 8023328"/>
              <a:gd name="connsiteY2508" fmla="*/ 724075 h 2380521"/>
              <a:gd name="connsiteX2509" fmla="*/ 3583280 w 8023328"/>
              <a:gd name="connsiteY2509" fmla="*/ 711678 h 2380521"/>
              <a:gd name="connsiteX2510" fmla="*/ 3512449 w 8023328"/>
              <a:gd name="connsiteY2510" fmla="*/ 711678 h 2380521"/>
              <a:gd name="connsiteX2511" fmla="*/ 3527237 w 8023328"/>
              <a:gd name="connsiteY2511" fmla="*/ 724075 h 2380521"/>
              <a:gd name="connsiteX2512" fmla="*/ 3512449 w 8023328"/>
              <a:gd name="connsiteY2512" fmla="*/ 737932 h 2380521"/>
              <a:gd name="connsiteX2513" fmla="*/ 3497661 w 8023328"/>
              <a:gd name="connsiteY2513" fmla="*/ 724075 h 2380521"/>
              <a:gd name="connsiteX2514" fmla="*/ 3512449 w 8023328"/>
              <a:gd name="connsiteY2514" fmla="*/ 711678 h 2380521"/>
              <a:gd name="connsiteX2515" fmla="*/ 3441619 w 8023328"/>
              <a:gd name="connsiteY2515" fmla="*/ 711678 h 2380521"/>
              <a:gd name="connsiteX2516" fmla="*/ 3456408 w 8023328"/>
              <a:gd name="connsiteY2516" fmla="*/ 724075 h 2380521"/>
              <a:gd name="connsiteX2517" fmla="*/ 3441619 w 8023328"/>
              <a:gd name="connsiteY2517" fmla="*/ 737932 h 2380521"/>
              <a:gd name="connsiteX2518" fmla="*/ 3426830 w 8023328"/>
              <a:gd name="connsiteY2518" fmla="*/ 724075 h 2380521"/>
              <a:gd name="connsiteX2519" fmla="*/ 3441619 w 8023328"/>
              <a:gd name="connsiteY2519" fmla="*/ 711678 h 2380521"/>
              <a:gd name="connsiteX2520" fmla="*/ 3369857 w 8023328"/>
              <a:gd name="connsiteY2520" fmla="*/ 711678 h 2380521"/>
              <a:gd name="connsiteX2521" fmla="*/ 3382254 w 8023328"/>
              <a:gd name="connsiteY2521" fmla="*/ 724075 h 2380521"/>
              <a:gd name="connsiteX2522" fmla="*/ 3369857 w 8023328"/>
              <a:gd name="connsiteY2522" fmla="*/ 737932 h 2380521"/>
              <a:gd name="connsiteX2523" fmla="*/ 3356001 w 8023328"/>
              <a:gd name="connsiteY2523" fmla="*/ 724075 h 2380521"/>
              <a:gd name="connsiteX2524" fmla="*/ 3369857 w 8023328"/>
              <a:gd name="connsiteY2524" fmla="*/ 711678 h 2380521"/>
              <a:gd name="connsiteX2525" fmla="*/ 3299086 w 8023328"/>
              <a:gd name="connsiteY2525" fmla="*/ 711678 h 2380521"/>
              <a:gd name="connsiteX2526" fmla="*/ 3311485 w 8023328"/>
              <a:gd name="connsiteY2526" fmla="*/ 724075 h 2380521"/>
              <a:gd name="connsiteX2527" fmla="*/ 3299086 w 8023328"/>
              <a:gd name="connsiteY2527" fmla="*/ 737932 h 2380521"/>
              <a:gd name="connsiteX2528" fmla="*/ 3285234 w 8023328"/>
              <a:gd name="connsiteY2528" fmla="*/ 724075 h 2380521"/>
              <a:gd name="connsiteX2529" fmla="*/ 3299086 w 8023328"/>
              <a:gd name="connsiteY2529" fmla="*/ 711678 h 2380521"/>
              <a:gd name="connsiteX2530" fmla="*/ 3228255 w 8023328"/>
              <a:gd name="connsiteY2530" fmla="*/ 711678 h 2380521"/>
              <a:gd name="connsiteX2531" fmla="*/ 3240654 w 8023328"/>
              <a:gd name="connsiteY2531" fmla="*/ 724075 h 2380521"/>
              <a:gd name="connsiteX2532" fmla="*/ 3228255 w 8023328"/>
              <a:gd name="connsiteY2532" fmla="*/ 737932 h 2380521"/>
              <a:gd name="connsiteX2533" fmla="*/ 3214398 w 8023328"/>
              <a:gd name="connsiteY2533" fmla="*/ 724075 h 2380521"/>
              <a:gd name="connsiteX2534" fmla="*/ 3228255 w 8023328"/>
              <a:gd name="connsiteY2534" fmla="*/ 711678 h 2380521"/>
              <a:gd name="connsiteX2535" fmla="*/ 3152594 w 8023328"/>
              <a:gd name="connsiteY2535" fmla="*/ 711678 h 2380521"/>
              <a:gd name="connsiteX2536" fmla="*/ 3166451 w 8023328"/>
              <a:gd name="connsiteY2536" fmla="*/ 724075 h 2380521"/>
              <a:gd name="connsiteX2537" fmla="*/ 3152594 w 8023328"/>
              <a:gd name="connsiteY2537" fmla="*/ 737932 h 2380521"/>
              <a:gd name="connsiteX2538" fmla="*/ 3140198 w 8023328"/>
              <a:gd name="connsiteY2538" fmla="*/ 725534 h 2380521"/>
              <a:gd name="connsiteX2539" fmla="*/ 3152594 w 8023328"/>
              <a:gd name="connsiteY2539" fmla="*/ 711678 h 2380521"/>
              <a:gd name="connsiteX2540" fmla="*/ 3081763 w 8023328"/>
              <a:gd name="connsiteY2540" fmla="*/ 711678 h 2380521"/>
              <a:gd name="connsiteX2541" fmla="*/ 3095617 w 8023328"/>
              <a:gd name="connsiteY2541" fmla="*/ 725534 h 2380521"/>
              <a:gd name="connsiteX2542" fmla="*/ 3081763 w 8023328"/>
              <a:gd name="connsiteY2542" fmla="*/ 737932 h 2380521"/>
              <a:gd name="connsiteX2543" fmla="*/ 3069364 w 8023328"/>
              <a:gd name="connsiteY2543" fmla="*/ 725534 h 2380521"/>
              <a:gd name="connsiteX2544" fmla="*/ 3081763 w 8023328"/>
              <a:gd name="connsiteY2544" fmla="*/ 711678 h 2380521"/>
              <a:gd name="connsiteX2545" fmla="*/ 3013707 w 8023328"/>
              <a:gd name="connsiteY2545" fmla="*/ 711678 h 2380521"/>
              <a:gd name="connsiteX2546" fmla="*/ 3028128 w 8023328"/>
              <a:gd name="connsiteY2546" fmla="*/ 725534 h 2380521"/>
              <a:gd name="connsiteX2547" fmla="*/ 3013707 w 8023328"/>
              <a:gd name="connsiteY2547" fmla="*/ 737932 h 2380521"/>
              <a:gd name="connsiteX2548" fmla="*/ 2998531 w 8023328"/>
              <a:gd name="connsiteY2548" fmla="*/ 725534 h 2380521"/>
              <a:gd name="connsiteX2549" fmla="*/ 3013707 w 8023328"/>
              <a:gd name="connsiteY2549" fmla="*/ 711678 h 2380521"/>
              <a:gd name="connsiteX2550" fmla="*/ 2942485 w 8023328"/>
              <a:gd name="connsiteY2550" fmla="*/ 711678 h 2380521"/>
              <a:gd name="connsiteX2551" fmla="*/ 2957280 w 8023328"/>
              <a:gd name="connsiteY2551" fmla="*/ 725534 h 2380521"/>
              <a:gd name="connsiteX2552" fmla="*/ 2942485 w 8023328"/>
              <a:gd name="connsiteY2552" fmla="*/ 737932 h 2380521"/>
              <a:gd name="connsiteX2553" fmla="*/ 2927700 w 8023328"/>
              <a:gd name="connsiteY2553" fmla="*/ 725534 h 2380521"/>
              <a:gd name="connsiteX2554" fmla="*/ 2942485 w 8023328"/>
              <a:gd name="connsiteY2554" fmla="*/ 711678 h 2380521"/>
              <a:gd name="connsiteX2555" fmla="*/ 1440620 w 8023328"/>
              <a:gd name="connsiteY2555" fmla="*/ 711678 h 2380521"/>
              <a:gd name="connsiteX2556" fmla="*/ 1453017 w 8023328"/>
              <a:gd name="connsiteY2556" fmla="*/ 726466 h 2380521"/>
              <a:gd name="connsiteX2557" fmla="*/ 1440620 w 8023328"/>
              <a:gd name="connsiteY2557" fmla="*/ 741255 h 2380521"/>
              <a:gd name="connsiteX2558" fmla="*/ 1426765 w 8023328"/>
              <a:gd name="connsiteY2558" fmla="*/ 726466 h 2380521"/>
              <a:gd name="connsiteX2559" fmla="*/ 1440620 w 8023328"/>
              <a:gd name="connsiteY2559" fmla="*/ 711678 h 2380521"/>
              <a:gd name="connsiteX2560" fmla="*/ 1368338 w 8023328"/>
              <a:gd name="connsiteY2560" fmla="*/ 711678 h 2380521"/>
              <a:gd name="connsiteX2561" fmla="*/ 1382190 w 8023328"/>
              <a:gd name="connsiteY2561" fmla="*/ 726466 h 2380521"/>
              <a:gd name="connsiteX2562" fmla="*/ 1368338 w 8023328"/>
              <a:gd name="connsiteY2562" fmla="*/ 741255 h 2380521"/>
              <a:gd name="connsiteX2563" fmla="*/ 1355939 w 8023328"/>
              <a:gd name="connsiteY2563" fmla="*/ 726466 h 2380521"/>
              <a:gd name="connsiteX2564" fmla="*/ 1368338 w 8023328"/>
              <a:gd name="connsiteY2564" fmla="*/ 711678 h 2380521"/>
              <a:gd name="connsiteX2565" fmla="*/ 1297509 w 8023328"/>
              <a:gd name="connsiteY2565" fmla="*/ 711678 h 2380521"/>
              <a:gd name="connsiteX2566" fmla="*/ 1311366 w 8023328"/>
              <a:gd name="connsiteY2566" fmla="*/ 726466 h 2380521"/>
              <a:gd name="connsiteX2567" fmla="*/ 1297509 w 8023328"/>
              <a:gd name="connsiteY2567" fmla="*/ 741255 h 2380521"/>
              <a:gd name="connsiteX2568" fmla="*/ 1285113 w 8023328"/>
              <a:gd name="connsiteY2568" fmla="*/ 726466 h 2380521"/>
              <a:gd name="connsiteX2569" fmla="*/ 1297509 w 8023328"/>
              <a:gd name="connsiteY2569" fmla="*/ 711678 h 2380521"/>
              <a:gd name="connsiteX2570" fmla="*/ 1226678 w 8023328"/>
              <a:gd name="connsiteY2570" fmla="*/ 711678 h 2380521"/>
              <a:gd name="connsiteX2571" fmla="*/ 1240535 w 8023328"/>
              <a:gd name="connsiteY2571" fmla="*/ 726466 h 2380521"/>
              <a:gd name="connsiteX2572" fmla="*/ 1226678 w 8023328"/>
              <a:gd name="connsiteY2572" fmla="*/ 741255 h 2380521"/>
              <a:gd name="connsiteX2573" fmla="*/ 1214288 w 8023328"/>
              <a:gd name="connsiteY2573" fmla="*/ 726466 h 2380521"/>
              <a:gd name="connsiteX2574" fmla="*/ 1226678 w 8023328"/>
              <a:gd name="connsiteY2574" fmla="*/ 711678 h 2380521"/>
              <a:gd name="connsiteX2575" fmla="*/ 1154874 w 8023328"/>
              <a:gd name="connsiteY2575" fmla="*/ 711678 h 2380521"/>
              <a:gd name="connsiteX2576" fmla="*/ 1169663 w 8023328"/>
              <a:gd name="connsiteY2576" fmla="*/ 726466 h 2380521"/>
              <a:gd name="connsiteX2577" fmla="*/ 1154874 w 8023328"/>
              <a:gd name="connsiteY2577" fmla="*/ 741255 h 2380521"/>
              <a:gd name="connsiteX2578" fmla="*/ 1140086 w 8023328"/>
              <a:gd name="connsiteY2578" fmla="*/ 726466 h 2380521"/>
              <a:gd name="connsiteX2579" fmla="*/ 1154874 w 8023328"/>
              <a:gd name="connsiteY2579" fmla="*/ 711678 h 2380521"/>
              <a:gd name="connsiteX2580" fmla="*/ 1084045 w 8023328"/>
              <a:gd name="connsiteY2580" fmla="*/ 711678 h 2380521"/>
              <a:gd name="connsiteX2581" fmla="*/ 1098833 w 8023328"/>
              <a:gd name="connsiteY2581" fmla="*/ 726466 h 2380521"/>
              <a:gd name="connsiteX2582" fmla="*/ 1084045 w 8023328"/>
              <a:gd name="connsiteY2582" fmla="*/ 741255 h 2380521"/>
              <a:gd name="connsiteX2583" fmla="*/ 1069255 w 8023328"/>
              <a:gd name="connsiteY2583" fmla="*/ 726466 h 2380521"/>
              <a:gd name="connsiteX2584" fmla="*/ 1084045 w 8023328"/>
              <a:gd name="connsiteY2584" fmla="*/ 711678 h 2380521"/>
              <a:gd name="connsiteX2585" fmla="*/ 1013599 w 8023328"/>
              <a:gd name="connsiteY2585" fmla="*/ 711678 h 2380521"/>
              <a:gd name="connsiteX2586" fmla="*/ 1028021 w 8023328"/>
              <a:gd name="connsiteY2586" fmla="*/ 726466 h 2380521"/>
              <a:gd name="connsiteX2587" fmla="*/ 1013599 w 8023328"/>
              <a:gd name="connsiteY2587" fmla="*/ 741255 h 2380521"/>
              <a:gd name="connsiteX2588" fmla="*/ 998423 w 8023328"/>
              <a:gd name="connsiteY2588" fmla="*/ 726466 h 2380521"/>
              <a:gd name="connsiteX2589" fmla="*/ 1013599 w 8023328"/>
              <a:gd name="connsiteY2589" fmla="*/ 711678 h 2380521"/>
              <a:gd name="connsiteX2590" fmla="*/ 941452 w 8023328"/>
              <a:gd name="connsiteY2590" fmla="*/ 711678 h 2380521"/>
              <a:gd name="connsiteX2591" fmla="*/ 953848 w 8023328"/>
              <a:gd name="connsiteY2591" fmla="*/ 726466 h 2380521"/>
              <a:gd name="connsiteX2592" fmla="*/ 941452 w 8023328"/>
              <a:gd name="connsiteY2592" fmla="*/ 741255 h 2380521"/>
              <a:gd name="connsiteX2593" fmla="*/ 927596 w 8023328"/>
              <a:gd name="connsiteY2593" fmla="*/ 726466 h 2380521"/>
              <a:gd name="connsiteX2594" fmla="*/ 941452 w 8023328"/>
              <a:gd name="connsiteY2594" fmla="*/ 711678 h 2380521"/>
              <a:gd name="connsiteX2595" fmla="*/ 870620 w 8023328"/>
              <a:gd name="connsiteY2595" fmla="*/ 711678 h 2380521"/>
              <a:gd name="connsiteX2596" fmla="*/ 883018 w 8023328"/>
              <a:gd name="connsiteY2596" fmla="*/ 726466 h 2380521"/>
              <a:gd name="connsiteX2597" fmla="*/ 870620 w 8023328"/>
              <a:gd name="connsiteY2597" fmla="*/ 741255 h 2380521"/>
              <a:gd name="connsiteX2598" fmla="*/ 856764 w 8023328"/>
              <a:gd name="connsiteY2598" fmla="*/ 726466 h 2380521"/>
              <a:gd name="connsiteX2599" fmla="*/ 870620 w 8023328"/>
              <a:gd name="connsiteY2599" fmla="*/ 711678 h 2380521"/>
              <a:gd name="connsiteX2600" fmla="*/ 798331 w 8023328"/>
              <a:gd name="connsiteY2600" fmla="*/ 711678 h 2380521"/>
              <a:gd name="connsiteX2601" fmla="*/ 812189 w 8023328"/>
              <a:gd name="connsiteY2601" fmla="*/ 726466 h 2380521"/>
              <a:gd name="connsiteX2602" fmla="*/ 798331 w 8023328"/>
              <a:gd name="connsiteY2602" fmla="*/ 741255 h 2380521"/>
              <a:gd name="connsiteX2603" fmla="*/ 785934 w 8023328"/>
              <a:gd name="connsiteY2603" fmla="*/ 726466 h 2380521"/>
              <a:gd name="connsiteX2604" fmla="*/ 798331 w 8023328"/>
              <a:gd name="connsiteY2604" fmla="*/ 711678 h 2380521"/>
              <a:gd name="connsiteX2605" fmla="*/ 724129 w 8023328"/>
              <a:gd name="connsiteY2605" fmla="*/ 711678 h 2380521"/>
              <a:gd name="connsiteX2606" fmla="*/ 737986 w 8023328"/>
              <a:gd name="connsiteY2606" fmla="*/ 726466 h 2380521"/>
              <a:gd name="connsiteX2607" fmla="*/ 724129 w 8023328"/>
              <a:gd name="connsiteY2607" fmla="*/ 741255 h 2380521"/>
              <a:gd name="connsiteX2608" fmla="*/ 711732 w 8023328"/>
              <a:gd name="connsiteY2608" fmla="*/ 726466 h 2380521"/>
              <a:gd name="connsiteX2609" fmla="*/ 724129 w 8023328"/>
              <a:gd name="connsiteY2609" fmla="*/ 711678 h 2380521"/>
              <a:gd name="connsiteX2610" fmla="*/ 653298 w 8023328"/>
              <a:gd name="connsiteY2610" fmla="*/ 711678 h 2380521"/>
              <a:gd name="connsiteX2611" fmla="*/ 667154 w 8023328"/>
              <a:gd name="connsiteY2611" fmla="*/ 726466 h 2380521"/>
              <a:gd name="connsiteX2612" fmla="*/ 653298 w 8023328"/>
              <a:gd name="connsiteY2612" fmla="*/ 741255 h 2380521"/>
              <a:gd name="connsiteX2613" fmla="*/ 640901 w 8023328"/>
              <a:gd name="connsiteY2613" fmla="*/ 726466 h 2380521"/>
              <a:gd name="connsiteX2614" fmla="*/ 653298 w 8023328"/>
              <a:gd name="connsiteY2614" fmla="*/ 711678 h 2380521"/>
              <a:gd name="connsiteX2615" fmla="*/ 584861 w 8023328"/>
              <a:gd name="connsiteY2615" fmla="*/ 711678 h 2380521"/>
              <a:gd name="connsiteX2616" fmla="*/ 599648 w 8023328"/>
              <a:gd name="connsiteY2616" fmla="*/ 726466 h 2380521"/>
              <a:gd name="connsiteX2617" fmla="*/ 584861 w 8023328"/>
              <a:gd name="connsiteY2617" fmla="*/ 741255 h 2380521"/>
              <a:gd name="connsiteX2618" fmla="*/ 570071 w 8023328"/>
              <a:gd name="connsiteY2618" fmla="*/ 726466 h 2380521"/>
              <a:gd name="connsiteX2619" fmla="*/ 584861 w 8023328"/>
              <a:gd name="connsiteY2619" fmla="*/ 711678 h 2380521"/>
              <a:gd name="connsiteX2620" fmla="*/ 513660 w 8023328"/>
              <a:gd name="connsiteY2620" fmla="*/ 711678 h 2380521"/>
              <a:gd name="connsiteX2621" fmla="*/ 528837 w 8023328"/>
              <a:gd name="connsiteY2621" fmla="*/ 726466 h 2380521"/>
              <a:gd name="connsiteX2622" fmla="*/ 513660 w 8023328"/>
              <a:gd name="connsiteY2622" fmla="*/ 741255 h 2380521"/>
              <a:gd name="connsiteX2623" fmla="*/ 499241 w 8023328"/>
              <a:gd name="connsiteY2623" fmla="*/ 726466 h 2380521"/>
              <a:gd name="connsiteX2624" fmla="*/ 513660 w 8023328"/>
              <a:gd name="connsiteY2624" fmla="*/ 711678 h 2380521"/>
              <a:gd name="connsiteX2625" fmla="*/ 439826 w 8023328"/>
              <a:gd name="connsiteY2625" fmla="*/ 711678 h 2380521"/>
              <a:gd name="connsiteX2626" fmla="*/ 454616 w 8023328"/>
              <a:gd name="connsiteY2626" fmla="*/ 726466 h 2380521"/>
              <a:gd name="connsiteX2627" fmla="*/ 439826 w 8023328"/>
              <a:gd name="connsiteY2627" fmla="*/ 741255 h 2380521"/>
              <a:gd name="connsiteX2628" fmla="*/ 425038 w 8023328"/>
              <a:gd name="connsiteY2628" fmla="*/ 726466 h 2380521"/>
              <a:gd name="connsiteX2629" fmla="*/ 439826 w 8023328"/>
              <a:gd name="connsiteY2629" fmla="*/ 711678 h 2380521"/>
              <a:gd name="connsiteX2630" fmla="*/ 368064 w 8023328"/>
              <a:gd name="connsiteY2630" fmla="*/ 711678 h 2380521"/>
              <a:gd name="connsiteX2631" fmla="*/ 380462 w 8023328"/>
              <a:gd name="connsiteY2631" fmla="*/ 726466 h 2380521"/>
              <a:gd name="connsiteX2632" fmla="*/ 368064 w 8023328"/>
              <a:gd name="connsiteY2632" fmla="*/ 741255 h 2380521"/>
              <a:gd name="connsiteX2633" fmla="*/ 354207 w 8023328"/>
              <a:gd name="connsiteY2633" fmla="*/ 726466 h 2380521"/>
              <a:gd name="connsiteX2634" fmla="*/ 368064 w 8023328"/>
              <a:gd name="connsiteY2634" fmla="*/ 711678 h 2380521"/>
              <a:gd name="connsiteX2635" fmla="*/ 297232 w 8023328"/>
              <a:gd name="connsiteY2635" fmla="*/ 711678 h 2380521"/>
              <a:gd name="connsiteX2636" fmla="*/ 309630 w 8023328"/>
              <a:gd name="connsiteY2636" fmla="*/ 726466 h 2380521"/>
              <a:gd name="connsiteX2637" fmla="*/ 297232 w 8023328"/>
              <a:gd name="connsiteY2637" fmla="*/ 741255 h 2380521"/>
              <a:gd name="connsiteX2638" fmla="*/ 283376 w 8023328"/>
              <a:gd name="connsiteY2638" fmla="*/ 726466 h 2380521"/>
              <a:gd name="connsiteX2639" fmla="*/ 297232 w 8023328"/>
              <a:gd name="connsiteY2639" fmla="*/ 711678 h 2380521"/>
              <a:gd name="connsiteX2640" fmla="*/ 226403 w 8023328"/>
              <a:gd name="connsiteY2640" fmla="*/ 711678 h 2380521"/>
              <a:gd name="connsiteX2641" fmla="*/ 238801 w 8023328"/>
              <a:gd name="connsiteY2641" fmla="*/ 726466 h 2380521"/>
              <a:gd name="connsiteX2642" fmla="*/ 226403 w 8023328"/>
              <a:gd name="connsiteY2642" fmla="*/ 741255 h 2380521"/>
              <a:gd name="connsiteX2643" fmla="*/ 212548 w 8023328"/>
              <a:gd name="connsiteY2643" fmla="*/ 726466 h 2380521"/>
              <a:gd name="connsiteX2644" fmla="*/ 226403 w 8023328"/>
              <a:gd name="connsiteY2644" fmla="*/ 711678 h 2380521"/>
              <a:gd name="connsiteX2645" fmla="*/ 154106 w 8023328"/>
              <a:gd name="connsiteY2645" fmla="*/ 711678 h 2380521"/>
              <a:gd name="connsiteX2646" fmla="*/ 167962 w 8023328"/>
              <a:gd name="connsiteY2646" fmla="*/ 726466 h 2380521"/>
              <a:gd name="connsiteX2647" fmla="*/ 154106 w 8023328"/>
              <a:gd name="connsiteY2647" fmla="*/ 741255 h 2380521"/>
              <a:gd name="connsiteX2648" fmla="*/ 141708 w 8023328"/>
              <a:gd name="connsiteY2648" fmla="*/ 726466 h 2380521"/>
              <a:gd name="connsiteX2649" fmla="*/ 154106 w 8023328"/>
              <a:gd name="connsiteY2649" fmla="*/ 711678 h 2380521"/>
              <a:gd name="connsiteX2650" fmla="*/ 4227498 w 8023328"/>
              <a:gd name="connsiteY2650" fmla="*/ 640846 h 2380521"/>
              <a:gd name="connsiteX2651" fmla="*/ 4242286 w 8023328"/>
              <a:gd name="connsiteY2651" fmla="*/ 653243 h 2380521"/>
              <a:gd name="connsiteX2652" fmla="*/ 4227498 w 8023328"/>
              <a:gd name="connsiteY2652" fmla="*/ 667100 h 2380521"/>
              <a:gd name="connsiteX2653" fmla="*/ 4212710 w 8023328"/>
              <a:gd name="connsiteY2653" fmla="*/ 653243 h 2380521"/>
              <a:gd name="connsiteX2654" fmla="*/ 4227498 w 8023328"/>
              <a:gd name="connsiteY2654" fmla="*/ 640846 h 2380521"/>
              <a:gd name="connsiteX2655" fmla="*/ 4153295 w 8023328"/>
              <a:gd name="connsiteY2655" fmla="*/ 640846 h 2380521"/>
              <a:gd name="connsiteX2656" fmla="*/ 4168083 w 8023328"/>
              <a:gd name="connsiteY2656" fmla="*/ 653243 h 2380521"/>
              <a:gd name="connsiteX2657" fmla="*/ 4153295 w 8023328"/>
              <a:gd name="connsiteY2657" fmla="*/ 667100 h 2380521"/>
              <a:gd name="connsiteX2658" fmla="*/ 4138507 w 8023328"/>
              <a:gd name="connsiteY2658" fmla="*/ 653243 h 2380521"/>
              <a:gd name="connsiteX2659" fmla="*/ 4153295 w 8023328"/>
              <a:gd name="connsiteY2659" fmla="*/ 640846 h 2380521"/>
              <a:gd name="connsiteX2660" fmla="*/ 4082465 w 8023328"/>
              <a:gd name="connsiteY2660" fmla="*/ 640846 h 2380521"/>
              <a:gd name="connsiteX2661" fmla="*/ 4097254 w 8023328"/>
              <a:gd name="connsiteY2661" fmla="*/ 653243 h 2380521"/>
              <a:gd name="connsiteX2662" fmla="*/ 4082465 w 8023328"/>
              <a:gd name="connsiteY2662" fmla="*/ 667100 h 2380521"/>
              <a:gd name="connsiteX2663" fmla="*/ 4067676 w 8023328"/>
              <a:gd name="connsiteY2663" fmla="*/ 653243 h 2380521"/>
              <a:gd name="connsiteX2664" fmla="*/ 4082465 w 8023328"/>
              <a:gd name="connsiteY2664" fmla="*/ 640846 h 2380521"/>
              <a:gd name="connsiteX2665" fmla="*/ 4010703 w 8023328"/>
              <a:gd name="connsiteY2665" fmla="*/ 640846 h 2380521"/>
              <a:gd name="connsiteX2666" fmla="*/ 4023100 w 8023328"/>
              <a:gd name="connsiteY2666" fmla="*/ 653243 h 2380521"/>
              <a:gd name="connsiteX2667" fmla="*/ 4010703 w 8023328"/>
              <a:gd name="connsiteY2667" fmla="*/ 667100 h 2380521"/>
              <a:gd name="connsiteX2668" fmla="*/ 3996847 w 8023328"/>
              <a:gd name="connsiteY2668" fmla="*/ 653243 h 2380521"/>
              <a:gd name="connsiteX2669" fmla="*/ 4010703 w 8023328"/>
              <a:gd name="connsiteY2669" fmla="*/ 640846 h 2380521"/>
              <a:gd name="connsiteX2670" fmla="*/ 3939871 w 8023328"/>
              <a:gd name="connsiteY2670" fmla="*/ 640846 h 2380521"/>
              <a:gd name="connsiteX2671" fmla="*/ 3952268 w 8023328"/>
              <a:gd name="connsiteY2671" fmla="*/ 653243 h 2380521"/>
              <a:gd name="connsiteX2672" fmla="*/ 3939871 w 8023328"/>
              <a:gd name="connsiteY2672" fmla="*/ 667100 h 2380521"/>
              <a:gd name="connsiteX2673" fmla="*/ 3926015 w 8023328"/>
              <a:gd name="connsiteY2673" fmla="*/ 653243 h 2380521"/>
              <a:gd name="connsiteX2674" fmla="*/ 3939871 w 8023328"/>
              <a:gd name="connsiteY2674" fmla="*/ 640846 h 2380521"/>
              <a:gd name="connsiteX2675" fmla="*/ 3869042 w 8023328"/>
              <a:gd name="connsiteY2675" fmla="*/ 640846 h 2380521"/>
              <a:gd name="connsiteX2676" fmla="*/ 3881439 w 8023328"/>
              <a:gd name="connsiteY2676" fmla="*/ 653243 h 2380521"/>
              <a:gd name="connsiteX2677" fmla="*/ 3869042 w 8023328"/>
              <a:gd name="connsiteY2677" fmla="*/ 667100 h 2380521"/>
              <a:gd name="connsiteX2678" fmla="*/ 3855186 w 8023328"/>
              <a:gd name="connsiteY2678" fmla="*/ 653243 h 2380521"/>
              <a:gd name="connsiteX2679" fmla="*/ 3869042 w 8023328"/>
              <a:gd name="connsiteY2679" fmla="*/ 640846 h 2380521"/>
              <a:gd name="connsiteX2680" fmla="*/ 3796752 w 8023328"/>
              <a:gd name="connsiteY2680" fmla="*/ 640846 h 2380521"/>
              <a:gd name="connsiteX2681" fmla="*/ 3810608 w 8023328"/>
              <a:gd name="connsiteY2681" fmla="*/ 653243 h 2380521"/>
              <a:gd name="connsiteX2682" fmla="*/ 3796752 w 8023328"/>
              <a:gd name="connsiteY2682" fmla="*/ 667100 h 2380521"/>
              <a:gd name="connsiteX2683" fmla="*/ 3784355 w 8023328"/>
              <a:gd name="connsiteY2683" fmla="*/ 653243 h 2380521"/>
              <a:gd name="connsiteX2684" fmla="*/ 3796752 w 8023328"/>
              <a:gd name="connsiteY2684" fmla="*/ 640846 h 2380521"/>
              <a:gd name="connsiteX2685" fmla="*/ 3725922 w 8023328"/>
              <a:gd name="connsiteY2685" fmla="*/ 640846 h 2380521"/>
              <a:gd name="connsiteX2686" fmla="*/ 3739778 w 8023328"/>
              <a:gd name="connsiteY2686" fmla="*/ 653243 h 2380521"/>
              <a:gd name="connsiteX2687" fmla="*/ 3725922 w 8023328"/>
              <a:gd name="connsiteY2687" fmla="*/ 667100 h 2380521"/>
              <a:gd name="connsiteX2688" fmla="*/ 3713525 w 8023328"/>
              <a:gd name="connsiteY2688" fmla="*/ 653243 h 2380521"/>
              <a:gd name="connsiteX2689" fmla="*/ 3725922 w 8023328"/>
              <a:gd name="connsiteY2689" fmla="*/ 640846 h 2380521"/>
              <a:gd name="connsiteX2690" fmla="*/ 3655091 w 8023328"/>
              <a:gd name="connsiteY2690" fmla="*/ 640846 h 2380521"/>
              <a:gd name="connsiteX2691" fmla="*/ 3668947 w 8023328"/>
              <a:gd name="connsiteY2691" fmla="*/ 653243 h 2380521"/>
              <a:gd name="connsiteX2692" fmla="*/ 3655091 w 8023328"/>
              <a:gd name="connsiteY2692" fmla="*/ 667100 h 2380521"/>
              <a:gd name="connsiteX2693" fmla="*/ 3642694 w 8023328"/>
              <a:gd name="connsiteY2693" fmla="*/ 653243 h 2380521"/>
              <a:gd name="connsiteX2694" fmla="*/ 3655091 w 8023328"/>
              <a:gd name="connsiteY2694" fmla="*/ 640846 h 2380521"/>
              <a:gd name="connsiteX2695" fmla="*/ 3583280 w 8023328"/>
              <a:gd name="connsiteY2695" fmla="*/ 640846 h 2380521"/>
              <a:gd name="connsiteX2696" fmla="*/ 3598069 w 8023328"/>
              <a:gd name="connsiteY2696" fmla="*/ 653243 h 2380521"/>
              <a:gd name="connsiteX2697" fmla="*/ 3583280 w 8023328"/>
              <a:gd name="connsiteY2697" fmla="*/ 667100 h 2380521"/>
              <a:gd name="connsiteX2698" fmla="*/ 3568491 w 8023328"/>
              <a:gd name="connsiteY2698" fmla="*/ 653243 h 2380521"/>
              <a:gd name="connsiteX2699" fmla="*/ 3583280 w 8023328"/>
              <a:gd name="connsiteY2699" fmla="*/ 640846 h 2380521"/>
              <a:gd name="connsiteX2700" fmla="*/ 3512449 w 8023328"/>
              <a:gd name="connsiteY2700" fmla="*/ 640846 h 2380521"/>
              <a:gd name="connsiteX2701" fmla="*/ 3527237 w 8023328"/>
              <a:gd name="connsiteY2701" fmla="*/ 653243 h 2380521"/>
              <a:gd name="connsiteX2702" fmla="*/ 3512449 w 8023328"/>
              <a:gd name="connsiteY2702" fmla="*/ 667100 h 2380521"/>
              <a:gd name="connsiteX2703" fmla="*/ 3497661 w 8023328"/>
              <a:gd name="connsiteY2703" fmla="*/ 653243 h 2380521"/>
              <a:gd name="connsiteX2704" fmla="*/ 3512449 w 8023328"/>
              <a:gd name="connsiteY2704" fmla="*/ 640846 h 2380521"/>
              <a:gd name="connsiteX2705" fmla="*/ 3441619 w 8023328"/>
              <a:gd name="connsiteY2705" fmla="*/ 640846 h 2380521"/>
              <a:gd name="connsiteX2706" fmla="*/ 3456408 w 8023328"/>
              <a:gd name="connsiteY2706" fmla="*/ 653243 h 2380521"/>
              <a:gd name="connsiteX2707" fmla="*/ 3441619 w 8023328"/>
              <a:gd name="connsiteY2707" fmla="*/ 667100 h 2380521"/>
              <a:gd name="connsiteX2708" fmla="*/ 3426830 w 8023328"/>
              <a:gd name="connsiteY2708" fmla="*/ 653243 h 2380521"/>
              <a:gd name="connsiteX2709" fmla="*/ 3441619 w 8023328"/>
              <a:gd name="connsiteY2709" fmla="*/ 640846 h 2380521"/>
              <a:gd name="connsiteX2710" fmla="*/ 3369857 w 8023328"/>
              <a:gd name="connsiteY2710" fmla="*/ 640846 h 2380521"/>
              <a:gd name="connsiteX2711" fmla="*/ 3382254 w 8023328"/>
              <a:gd name="connsiteY2711" fmla="*/ 653243 h 2380521"/>
              <a:gd name="connsiteX2712" fmla="*/ 3369857 w 8023328"/>
              <a:gd name="connsiteY2712" fmla="*/ 667100 h 2380521"/>
              <a:gd name="connsiteX2713" fmla="*/ 3356001 w 8023328"/>
              <a:gd name="connsiteY2713" fmla="*/ 653243 h 2380521"/>
              <a:gd name="connsiteX2714" fmla="*/ 3369857 w 8023328"/>
              <a:gd name="connsiteY2714" fmla="*/ 640846 h 2380521"/>
              <a:gd name="connsiteX2715" fmla="*/ 3299091 w 8023328"/>
              <a:gd name="connsiteY2715" fmla="*/ 640846 h 2380521"/>
              <a:gd name="connsiteX2716" fmla="*/ 3311488 w 8023328"/>
              <a:gd name="connsiteY2716" fmla="*/ 653243 h 2380521"/>
              <a:gd name="connsiteX2717" fmla="*/ 3299091 w 8023328"/>
              <a:gd name="connsiteY2717" fmla="*/ 667100 h 2380521"/>
              <a:gd name="connsiteX2718" fmla="*/ 3285237 w 8023328"/>
              <a:gd name="connsiteY2718" fmla="*/ 653243 h 2380521"/>
              <a:gd name="connsiteX2719" fmla="*/ 3299091 w 8023328"/>
              <a:gd name="connsiteY2719" fmla="*/ 640846 h 2380521"/>
              <a:gd name="connsiteX2720" fmla="*/ 3228258 w 8023328"/>
              <a:gd name="connsiteY2720" fmla="*/ 640846 h 2380521"/>
              <a:gd name="connsiteX2721" fmla="*/ 3240658 w 8023328"/>
              <a:gd name="connsiteY2721" fmla="*/ 653243 h 2380521"/>
              <a:gd name="connsiteX2722" fmla="*/ 3228258 w 8023328"/>
              <a:gd name="connsiteY2722" fmla="*/ 667100 h 2380521"/>
              <a:gd name="connsiteX2723" fmla="*/ 3214403 w 8023328"/>
              <a:gd name="connsiteY2723" fmla="*/ 653243 h 2380521"/>
              <a:gd name="connsiteX2724" fmla="*/ 3228258 w 8023328"/>
              <a:gd name="connsiteY2724" fmla="*/ 640846 h 2380521"/>
              <a:gd name="connsiteX2725" fmla="*/ 3152597 w 8023328"/>
              <a:gd name="connsiteY2725" fmla="*/ 640846 h 2380521"/>
              <a:gd name="connsiteX2726" fmla="*/ 3166454 w 8023328"/>
              <a:gd name="connsiteY2726" fmla="*/ 653243 h 2380521"/>
              <a:gd name="connsiteX2727" fmla="*/ 3152597 w 8023328"/>
              <a:gd name="connsiteY2727" fmla="*/ 667100 h 2380521"/>
              <a:gd name="connsiteX2728" fmla="*/ 3140200 w 8023328"/>
              <a:gd name="connsiteY2728" fmla="*/ 653243 h 2380521"/>
              <a:gd name="connsiteX2729" fmla="*/ 3152597 w 8023328"/>
              <a:gd name="connsiteY2729" fmla="*/ 640846 h 2380521"/>
              <a:gd name="connsiteX2730" fmla="*/ 3081767 w 8023328"/>
              <a:gd name="connsiteY2730" fmla="*/ 640846 h 2380521"/>
              <a:gd name="connsiteX2731" fmla="*/ 3095620 w 8023328"/>
              <a:gd name="connsiteY2731" fmla="*/ 653243 h 2380521"/>
              <a:gd name="connsiteX2732" fmla="*/ 3081767 w 8023328"/>
              <a:gd name="connsiteY2732" fmla="*/ 667100 h 2380521"/>
              <a:gd name="connsiteX2733" fmla="*/ 3069366 w 8023328"/>
              <a:gd name="connsiteY2733" fmla="*/ 653243 h 2380521"/>
              <a:gd name="connsiteX2734" fmla="*/ 3081767 w 8023328"/>
              <a:gd name="connsiteY2734" fmla="*/ 640846 h 2380521"/>
              <a:gd name="connsiteX2735" fmla="*/ 3013710 w 8023328"/>
              <a:gd name="connsiteY2735" fmla="*/ 640846 h 2380521"/>
              <a:gd name="connsiteX2736" fmla="*/ 3028129 w 8023328"/>
              <a:gd name="connsiteY2736" fmla="*/ 653243 h 2380521"/>
              <a:gd name="connsiteX2737" fmla="*/ 3013710 w 8023328"/>
              <a:gd name="connsiteY2737" fmla="*/ 667100 h 2380521"/>
              <a:gd name="connsiteX2738" fmla="*/ 2998534 w 8023328"/>
              <a:gd name="connsiteY2738" fmla="*/ 653243 h 2380521"/>
              <a:gd name="connsiteX2739" fmla="*/ 3013710 w 8023328"/>
              <a:gd name="connsiteY2739" fmla="*/ 640846 h 2380521"/>
              <a:gd name="connsiteX2740" fmla="*/ 2942488 w 8023328"/>
              <a:gd name="connsiteY2740" fmla="*/ 640846 h 2380521"/>
              <a:gd name="connsiteX2741" fmla="*/ 2957280 w 8023328"/>
              <a:gd name="connsiteY2741" fmla="*/ 653243 h 2380521"/>
              <a:gd name="connsiteX2742" fmla="*/ 2942488 w 8023328"/>
              <a:gd name="connsiteY2742" fmla="*/ 667100 h 2380521"/>
              <a:gd name="connsiteX2743" fmla="*/ 2927703 w 8023328"/>
              <a:gd name="connsiteY2743" fmla="*/ 653243 h 2380521"/>
              <a:gd name="connsiteX2744" fmla="*/ 2942488 w 8023328"/>
              <a:gd name="connsiteY2744" fmla="*/ 640846 h 2380521"/>
              <a:gd name="connsiteX2745" fmla="*/ 2868288 w 8023328"/>
              <a:gd name="connsiteY2745" fmla="*/ 640846 h 2380521"/>
              <a:gd name="connsiteX2746" fmla="*/ 2883082 w 8023328"/>
              <a:gd name="connsiteY2746" fmla="*/ 653243 h 2380521"/>
              <a:gd name="connsiteX2747" fmla="*/ 2868288 w 8023328"/>
              <a:gd name="connsiteY2747" fmla="*/ 667100 h 2380521"/>
              <a:gd name="connsiteX2748" fmla="*/ 2853498 w 8023328"/>
              <a:gd name="connsiteY2748" fmla="*/ 653243 h 2380521"/>
              <a:gd name="connsiteX2749" fmla="*/ 2868288 w 8023328"/>
              <a:gd name="connsiteY2749" fmla="*/ 640846 h 2380521"/>
              <a:gd name="connsiteX2750" fmla="*/ 2796532 w 8023328"/>
              <a:gd name="connsiteY2750" fmla="*/ 640846 h 2380521"/>
              <a:gd name="connsiteX2751" fmla="*/ 2808926 w 8023328"/>
              <a:gd name="connsiteY2751" fmla="*/ 653243 h 2380521"/>
              <a:gd name="connsiteX2752" fmla="*/ 2796532 w 8023328"/>
              <a:gd name="connsiteY2752" fmla="*/ 667100 h 2380521"/>
              <a:gd name="connsiteX2753" fmla="*/ 2782673 w 8023328"/>
              <a:gd name="connsiteY2753" fmla="*/ 653243 h 2380521"/>
              <a:gd name="connsiteX2754" fmla="*/ 2796532 w 8023328"/>
              <a:gd name="connsiteY2754" fmla="*/ 640846 h 2380521"/>
              <a:gd name="connsiteX2755" fmla="*/ 2725692 w 8023328"/>
              <a:gd name="connsiteY2755" fmla="*/ 640846 h 2380521"/>
              <a:gd name="connsiteX2756" fmla="*/ 2738097 w 8023328"/>
              <a:gd name="connsiteY2756" fmla="*/ 653243 h 2380521"/>
              <a:gd name="connsiteX2757" fmla="*/ 2725692 w 8023328"/>
              <a:gd name="connsiteY2757" fmla="*/ 667100 h 2380521"/>
              <a:gd name="connsiteX2758" fmla="*/ 2711843 w 8023328"/>
              <a:gd name="connsiteY2758" fmla="*/ 653243 h 2380521"/>
              <a:gd name="connsiteX2759" fmla="*/ 2725692 w 8023328"/>
              <a:gd name="connsiteY2759" fmla="*/ 640846 h 2380521"/>
              <a:gd name="connsiteX2760" fmla="*/ 2654867 w 8023328"/>
              <a:gd name="connsiteY2760" fmla="*/ 640846 h 2380521"/>
              <a:gd name="connsiteX2761" fmla="*/ 2667266 w 8023328"/>
              <a:gd name="connsiteY2761" fmla="*/ 653243 h 2380521"/>
              <a:gd name="connsiteX2762" fmla="*/ 2654867 w 8023328"/>
              <a:gd name="connsiteY2762" fmla="*/ 667100 h 2380521"/>
              <a:gd name="connsiteX2763" fmla="*/ 2641013 w 8023328"/>
              <a:gd name="connsiteY2763" fmla="*/ 653243 h 2380521"/>
              <a:gd name="connsiteX2764" fmla="*/ 2654867 w 8023328"/>
              <a:gd name="connsiteY2764" fmla="*/ 640846 h 2380521"/>
              <a:gd name="connsiteX2765" fmla="*/ 2582577 w 8023328"/>
              <a:gd name="connsiteY2765" fmla="*/ 640846 h 2380521"/>
              <a:gd name="connsiteX2766" fmla="*/ 2596432 w 8023328"/>
              <a:gd name="connsiteY2766" fmla="*/ 654702 h 2380521"/>
              <a:gd name="connsiteX2767" fmla="*/ 2582577 w 8023328"/>
              <a:gd name="connsiteY2767" fmla="*/ 667100 h 2380521"/>
              <a:gd name="connsiteX2768" fmla="*/ 2570181 w 8023328"/>
              <a:gd name="connsiteY2768" fmla="*/ 654702 h 2380521"/>
              <a:gd name="connsiteX2769" fmla="*/ 2582577 w 8023328"/>
              <a:gd name="connsiteY2769" fmla="*/ 640846 h 2380521"/>
              <a:gd name="connsiteX2770" fmla="*/ 1728254 w 8023328"/>
              <a:gd name="connsiteY2770" fmla="*/ 640846 h 2380521"/>
              <a:gd name="connsiteX2771" fmla="*/ 1743044 w 8023328"/>
              <a:gd name="connsiteY2771" fmla="*/ 654702 h 2380521"/>
              <a:gd name="connsiteX2772" fmla="*/ 1728254 w 8023328"/>
              <a:gd name="connsiteY2772" fmla="*/ 667100 h 2380521"/>
              <a:gd name="connsiteX2773" fmla="*/ 1713464 w 8023328"/>
              <a:gd name="connsiteY2773" fmla="*/ 654702 h 2380521"/>
              <a:gd name="connsiteX2774" fmla="*/ 1728254 w 8023328"/>
              <a:gd name="connsiteY2774" fmla="*/ 640846 h 2380521"/>
              <a:gd name="connsiteX2775" fmla="*/ 1657423 w 8023328"/>
              <a:gd name="connsiteY2775" fmla="*/ 640846 h 2380521"/>
              <a:gd name="connsiteX2776" fmla="*/ 1672215 w 8023328"/>
              <a:gd name="connsiteY2776" fmla="*/ 654702 h 2380521"/>
              <a:gd name="connsiteX2777" fmla="*/ 1657423 w 8023328"/>
              <a:gd name="connsiteY2777" fmla="*/ 667100 h 2380521"/>
              <a:gd name="connsiteX2778" fmla="*/ 1642644 w 8023328"/>
              <a:gd name="connsiteY2778" fmla="*/ 654702 h 2380521"/>
              <a:gd name="connsiteX2779" fmla="*/ 1657423 w 8023328"/>
              <a:gd name="connsiteY2779" fmla="*/ 640846 h 2380521"/>
              <a:gd name="connsiteX2780" fmla="*/ 1582290 w 8023328"/>
              <a:gd name="connsiteY2780" fmla="*/ 640846 h 2380521"/>
              <a:gd name="connsiteX2781" fmla="*/ 1594694 w 8023328"/>
              <a:gd name="connsiteY2781" fmla="*/ 654702 h 2380521"/>
              <a:gd name="connsiteX2782" fmla="*/ 1582290 w 8023328"/>
              <a:gd name="connsiteY2782" fmla="*/ 667100 h 2380521"/>
              <a:gd name="connsiteX2783" fmla="*/ 1568435 w 8023328"/>
              <a:gd name="connsiteY2783" fmla="*/ 654702 h 2380521"/>
              <a:gd name="connsiteX2784" fmla="*/ 1582290 w 8023328"/>
              <a:gd name="connsiteY2784" fmla="*/ 640846 h 2380521"/>
              <a:gd name="connsiteX2785" fmla="*/ 1512190 w 8023328"/>
              <a:gd name="connsiteY2785" fmla="*/ 640846 h 2380521"/>
              <a:gd name="connsiteX2786" fmla="*/ 1523859 w 8023328"/>
              <a:gd name="connsiteY2786" fmla="*/ 654702 h 2380521"/>
              <a:gd name="connsiteX2787" fmla="*/ 1512190 w 8023328"/>
              <a:gd name="connsiteY2787" fmla="*/ 667100 h 2380521"/>
              <a:gd name="connsiteX2788" fmla="*/ 1497604 w 8023328"/>
              <a:gd name="connsiteY2788" fmla="*/ 654702 h 2380521"/>
              <a:gd name="connsiteX2789" fmla="*/ 1512190 w 8023328"/>
              <a:gd name="connsiteY2789" fmla="*/ 640846 h 2380521"/>
              <a:gd name="connsiteX2790" fmla="*/ 1440623 w 8023328"/>
              <a:gd name="connsiteY2790" fmla="*/ 640846 h 2380521"/>
              <a:gd name="connsiteX2791" fmla="*/ 1453017 w 8023328"/>
              <a:gd name="connsiteY2791" fmla="*/ 654702 h 2380521"/>
              <a:gd name="connsiteX2792" fmla="*/ 1440623 w 8023328"/>
              <a:gd name="connsiteY2792" fmla="*/ 667100 h 2380521"/>
              <a:gd name="connsiteX2793" fmla="*/ 1426767 w 8023328"/>
              <a:gd name="connsiteY2793" fmla="*/ 654702 h 2380521"/>
              <a:gd name="connsiteX2794" fmla="*/ 1440623 w 8023328"/>
              <a:gd name="connsiteY2794" fmla="*/ 640846 h 2380521"/>
              <a:gd name="connsiteX2795" fmla="*/ 1368339 w 8023328"/>
              <a:gd name="connsiteY2795" fmla="*/ 640846 h 2380521"/>
              <a:gd name="connsiteX2796" fmla="*/ 1382194 w 8023328"/>
              <a:gd name="connsiteY2796" fmla="*/ 654702 h 2380521"/>
              <a:gd name="connsiteX2797" fmla="*/ 1368339 w 8023328"/>
              <a:gd name="connsiteY2797" fmla="*/ 667100 h 2380521"/>
              <a:gd name="connsiteX2798" fmla="*/ 1355943 w 8023328"/>
              <a:gd name="connsiteY2798" fmla="*/ 654702 h 2380521"/>
              <a:gd name="connsiteX2799" fmla="*/ 1368339 w 8023328"/>
              <a:gd name="connsiteY2799" fmla="*/ 640846 h 2380521"/>
              <a:gd name="connsiteX2800" fmla="*/ 1297512 w 8023328"/>
              <a:gd name="connsiteY2800" fmla="*/ 640846 h 2380521"/>
              <a:gd name="connsiteX2801" fmla="*/ 1311369 w 8023328"/>
              <a:gd name="connsiteY2801" fmla="*/ 654702 h 2380521"/>
              <a:gd name="connsiteX2802" fmla="*/ 1297512 w 8023328"/>
              <a:gd name="connsiteY2802" fmla="*/ 667100 h 2380521"/>
              <a:gd name="connsiteX2803" fmla="*/ 1285116 w 8023328"/>
              <a:gd name="connsiteY2803" fmla="*/ 654702 h 2380521"/>
              <a:gd name="connsiteX2804" fmla="*/ 1297512 w 8023328"/>
              <a:gd name="connsiteY2804" fmla="*/ 640846 h 2380521"/>
              <a:gd name="connsiteX2805" fmla="*/ 1226680 w 8023328"/>
              <a:gd name="connsiteY2805" fmla="*/ 640846 h 2380521"/>
              <a:gd name="connsiteX2806" fmla="*/ 1240537 w 8023328"/>
              <a:gd name="connsiteY2806" fmla="*/ 654702 h 2380521"/>
              <a:gd name="connsiteX2807" fmla="*/ 1226680 w 8023328"/>
              <a:gd name="connsiteY2807" fmla="*/ 667100 h 2380521"/>
              <a:gd name="connsiteX2808" fmla="*/ 1214291 w 8023328"/>
              <a:gd name="connsiteY2808" fmla="*/ 654702 h 2380521"/>
              <a:gd name="connsiteX2809" fmla="*/ 1226680 w 8023328"/>
              <a:gd name="connsiteY2809" fmla="*/ 640846 h 2380521"/>
              <a:gd name="connsiteX2810" fmla="*/ 1154878 w 8023328"/>
              <a:gd name="connsiteY2810" fmla="*/ 640846 h 2380521"/>
              <a:gd name="connsiteX2811" fmla="*/ 1169666 w 8023328"/>
              <a:gd name="connsiteY2811" fmla="*/ 654702 h 2380521"/>
              <a:gd name="connsiteX2812" fmla="*/ 1154878 w 8023328"/>
              <a:gd name="connsiteY2812" fmla="*/ 667100 h 2380521"/>
              <a:gd name="connsiteX2813" fmla="*/ 1140088 w 8023328"/>
              <a:gd name="connsiteY2813" fmla="*/ 654702 h 2380521"/>
              <a:gd name="connsiteX2814" fmla="*/ 1154878 w 8023328"/>
              <a:gd name="connsiteY2814" fmla="*/ 640846 h 2380521"/>
              <a:gd name="connsiteX2815" fmla="*/ 1084051 w 8023328"/>
              <a:gd name="connsiteY2815" fmla="*/ 640846 h 2380521"/>
              <a:gd name="connsiteX2816" fmla="*/ 1098838 w 8023328"/>
              <a:gd name="connsiteY2816" fmla="*/ 654702 h 2380521"/>
              <a:gd name="connsiteX2817" fmla="*/ 1084051 w 8023328"/>
              <a:gd name="connsiteY2817" fmla="*/ 667100 h 2380521"/>
              <a:gd name="connsiteX2818" fmla="*/ 1069261 w 8023328"/>
              <a:gd name="connsiteY2818" fmla="*/ 654702 h 2380521"/>
              <a:gd name="connsiteX2819" fmla="*/ 1084051 w 8023328"/>
              <a:gd name="connsiteY2819" fmla="*/ 640846 h 2380521"/>
              <a:gd name="connsiteX2820" fmla="*/ 1013010 w 8023328"/>
              <a:gd name="connsiteY2820" fmla="*/ 640846 h 2380521"/>
              <a:gd name="connsiteX2821" fmla="*/ 1024682 w 8023328"/>
              <a:gd name="connsiteY2821" fmla="*/ 654702 h 2380521"/>
              <a:gd name="connsiteX2822" fmla="*/ 1013010 w 8023328"/>
              <a:gd name="connsiteY2822" fmla="*/ 667100 h 2380521"/>
              <a:gd name="connsiteX2823" fmla="*/ 998429 w 8023328"/>
              <a:gd name="connsiteY2823" fmla="*/ 654702 h 2380521"/>
              <a:gd name="connsiteX2824" fmla="*/ 1013010 w 8023328"/>
              <a:gd name="connsiteY2824" fmla="*/ 640846 h 2380521"/>
              <a:gd name="connsiteX2825" fmla="*/ 941457 w 8023328"/>
              <a:gd name="connsiteY2825" fmla="*/ 640846 h 2380521"/>
              <a:gd name="connsiteX2826" fmla="*/ 953852 w 8023328"/>
              <a:gd name="connsiteY2826" fmla="*/ 654702 h 2380521"/>
              <a:gd name="connsiteX2827" fmla="*/ 941457 w 8023328"/>
              <a:gd name="connsiteY2827" fmla="*/ 667100 h 2380521"/>
              <a:gd name="connsiteX2828" fmla="*/ 927599 w 8023328"/>
              <a:gd name="connsiteY2828" fmla="*/ 654702 h 2380521"/>
              <a:gd name="connsiteX2829" fmla="*/ 941457 w 8023328"/>
              <a:gd name="connsiteY2829" fmla="*/ 640846 h 2380521"/>
              <a:gd name="connsiteX2830" fmla="*/ 870622 w 8023328"/>
              <a:gd name="connsiteY2830" fmla="*/ 640846 h 2380521"/>
              <a:gd name="connsiteX2831" fmla="*/ 883024 w 8023328"/>
              <a:gd name="connsiteY2831" fmla="*/ 654702 h 2380521"/>
              <a:gd name="connsiteX2832" fmla="*/ 870622 w 8023328"/>
              <a:gd name="connsiteY2832" fmla="*/ 667100 h 2380521"/>
              <a:gd name="connsiteX2833" fmla="*/ 856770 w 8023328"/>
              <a:gd name="connsiteY2833" fmla="*/ 654702 h 2380521"/>
              <a:gd name="connsiteX2834" fmla="*/ 870622 w 8023328"/>
              <a:gd name="connsiteY2834" fmla="*/ 640846 h 2380521"/>
              <a:gd name="connsiteX2835" fmla="*/ 798337 w 8023328"/>
              <a:gd name="connsiteY2835" fmla="*/ 640846 h 2380521"/>
              <a:gd name="connsiteX2836" fmla="*/ 812191 w 8023328"/>
              <a:gd name="connsiteY2836" fmla="*/ 655635 h 2380521"/>
              <a:gd name="connsiteX2837" fmla="*/ 798337 w 8023328"/>
              <a:gd name="connsiteY2837" fmla="*/ 670424 h 2380521"/>
              <a:gd name="connsiteX2838" fmla="*/ 785937 w 8023328"/>
              <a:gd name="connsiteY2838" fmla="*/ 655635 h 2380521"/>
              <a:gd name="connsiteX2839" fmla="*/ 798337 w 8023328"/>
              <a:gd name="connsiteY2839" fmla="*/ 640846 h 2380521"/>
              <a:gd name="connsiteX2840" fmla="*/ 724134 w 8023328"/>
              <a:gd name="connsiteY2840" fmla="*/ 640846 h 2380521"/>
              <a:gd name="connsiteX2841" fmla="*/ 737989 w 8023328"/>
              <a:gd name="connsiteY2841" fmla="*/ 655635 h 2380521"/>
              <a:gd name="connsiteX2842" fmla="*/ 724134 w 8023328"/>
              <a:gd name="connsiteY2842" fmla="*/ 670424 h 2380521"/>
              <a:gd name="connsiteX2843" fmla="*/ 711735 w 8023328"/>
              <a:gd name="connsiteY2843" fmla="*/ 655635 h 2380521"/>
              <a:gd name="connsiteX2844" fmla="*/ 724134 w 8023328"/>
              <a:gd name="connsiteY2844" fmla="*/ 640846 h 2380521"/>
              <a:gd name="connsiteX2845" fmla="*/ 653301 w 8023328"/>
              <a:gd name="connsiteY2845" fmla="*/ 640846 h 2380521"/>
              <a:gd name="connsiteX2846" fmla="*/ 667160 w 8023328"/>
              <a:gd name="connsiteY2846" fmla="*/ 655635 h 2380521"/>
              <a:gd name="connsiteX2847" fmla="*/ 653301 w 8023328"/>
              <a:gd name="connsiteY2847" fmla="*/ 670424 h 2380521"/>
              <a:gd name="connsiteX2848" fmla="*/ 640907 w 8023328"/>
              <a:gd name="connsiteY2848" fmla="*/ 655635 h 2380521"/>
              <a:gd name="connsiteX2849" fmla="*/ 653301 w 8023328"/>
              <a:gd name="connsiteY2849" fmla="*/ 640846 h 2380521"/>
              <a:gd name="connsiteX2850" fmla="*/ 584864 w 8023328"/>
              <a:gd name="connsiteY2850" fmla="*/ 640846 h 2380521"/>
              <a:gd name="connsiteX2851" fmla="*/ 599651 w 8023328"/>
              <a:gd name="connsiteY2851" fmla="*/ 655635 h 2380521"/>
              <a:gd name="connsiteX2852" fmla="*/ 584864 w 8023328"/>
              <a:gd name="connsiteY2852" fmla="*/ 670424 h 2380521"/>
              <a:gd name="connsiteX2853" fmla="*/ 570075 w 8023328"/>
              <a:gd name="connsiteY2853" fmla="*/ 655635 h 2380521"/>
              <a:gd name="connsiteX2854" fmla="*/ 584864 w 8023328"/>
              <a:gd name="connsiteY2854" fmla="*/ 640846 h 2380521"/>
              <a:gd name="connsiteX2855" fmla="*/ 513663 w 8023328"/>
              <a:gd name="connsiteY2855" fmla="*/ 640846 h 2380521"/>
              <a:gd name="connsiteX2856" fmla="*/ 528843 w 8023328"/>
              <a:gd name="connsiteY2856" fmla="*/ 655635 h 2380521"/>
              <a:gd name="connsiteX2857" fmla="*/ 513663 w 8023328"/>
              <a:gd name="connsiteY2857" fmla="*/ 670424 h 2380521"/>
              <a:gd name="connsiteX2858" fmla="*/ 499246 w 8023328"/>
              <a:gd name="connsiteY2858" fmla="*/ 655635 h 2380521"/>
              <a:gd name="connsiteX2859" fmla="*/ 513663 w 8023328"/>
              <a:gd name="connsiteY2859" fmla="*/ 640846 h 2380521"/>
              <a:gd name="connsiteX2860" fmla="*/ 439832 w 8023328"/>
              <a:gd name="connsiteY2860" fmla="*/ 640846 h 2380521"/>
              <a:gd name="connsiteX2861" fmla="*/ 454622 w 8023328"/>
              <a:gd name="connsiteY2861" fmla="*/ 655635 h 2380521"/>
              <a:gd name="connsiteX2862" fmla="*/ 439832 w 8023328"/>
              <a:gd name="connsiteY2862" fmla="*/ 670424 h 2380521"/>
              <a:gd name="connsiteX2863" fmla="*/ 425044 w 8023328"/>
              <a:gd name="connsiteY2863" fmla="*/ 655635 h 2380521"/>
              <a:gd name="connsiteX2864" fmla="*/ 439832 w 8023328"/>
              <a:gd name="connsiteY2864" fmla="*/ 640846 h 2380521"/>
              <a:gd name="connsiteX2865" fmla="*/ 368070 w 8023328"/>
              <a:gd name="connsiteY2865" fmla="*/ 640846 h 2380521"/>
              <a:gd name="connsiteX2866" fmla="*/ 380465 w 8023328"/>
              <a:gd name="connsiteY2866" fmla="*/ 655635 h 2380521"/>
              <a:gd name="connsiteX2867" fmla="*/ 368070 w 8023328"/>
              <a:gd name="connsiteY2867" fmla="*/ 670424 h 2380521"/>
              <a:gd name="connsiteX2868" fmla="*/ 354211 w 8023328"/>
              <a:gd name="connsiteY2868" fmla="*/ 655635 h 2380521"/>
              <a:gd name="connsiteX2869" fmla="*/ 368070 w 8023328"/>
              <a:gd name="connsiteY2869" fmla="*/ 640846 h 2380521"/>
              <a:gd name="connsiteX2870" fmla="*/ 297235 w 8023328"/>
              <a:gd name="connsiteY2870" fmla="*/ 640846 h 2380521"/>
              <a:gd name="connsiteX2871" fmla="*/ 309631 w 8023328"/>
              <a:gd name="connsiteY2871" fmla="*/ 655635 h 2380521"/>
              <a:gd name="connsiteX2872" fmla="*/ 297235 w 8023328"/>
              <a:gd name="connsiteY2872" fmla="*/ 670424 h 2380521"/>
              <a:gd name="connsiteX2873" fmla="*/ 283379 w 8023328"/>
              <a:gd name="connsiteY2873" fmla="*/ 655635 h 2380521"/>
              <a:gd name="connsiteX2874" fmla="*/ 297235 w 8023328"/>
              <a:gd name="connsiteY2874" fmla="*/ 640846 h 2380521"/>
              <a:gd name="connsiteX2875" fmla="*/ 4082465 w 8023328"/>
              <a:gd name="connsiteY2875" fmla="*/ 570017 h 2380521"/>
              <a:gd name="connsiteX2876" fmla="*/ 4097254 w 8023328"/>
              <a:gd name="connsiteY2876" fmla="*/ 584805 h 2380521"/>
              <a:gd name="connsiteX2877" fmla="*/ 4082465 w 8023328"/>
              <a:gd name="connsiteY2877" fmla="*/ 599594 h 2380521"/>
              <a:gd name="connsiteX2878" fmla="*/ 4067676 w 8023328"/>
              <a:gd name="connsiteY2878" fmla="*/ 584805 h 2380521"/>
              <a:gd name="connsiteX2879" fmla="*/ 4082465 w 8023328"/>
              <a:gd name="connsiteY2879" fmla="*/ 570017 h 2380521"/>
              <a:gd name="connsiteX2880" fmla="*/ 4010703 w 8023328"/>
              <a:gd name="connsiteY2880" fmla="*/ 570017 h 2380521"/>
              <a:gd name="connsiteX2881" fmla="*/ 4023100 w 8023328"/>
              <a:gd name="connsiteY2881" fmla="*/ 584805 h 2380521"/>
              <a:gd name="connsiteX2882" fmla="*/ 4010703 w 8023328"/>
              <a:gd name="connsiteY2882" fmla="*/ 599594 h 2380521"/>
              <a:gd name="connsiteX2883" fmla="*/ 3996847 w 8023328"/>
              <a:gd name="connsiteY2883" fmla="*/ 584805 h 2380521"/>
              <a:gd name="connsiteX2884" fmla="*/ 4010703 w 8023328"/>
              <a:gd name="connsiteY2884" fmla="*/ 570017 h 2380521"/>
              <a:gd name="connsiteX2885" fmla="*/ 3939871 w 8023328"/>
              <a:gd name="connsiteY2885" fmla="*/ 570017 h 2380521"/>
              <a:gd name="connsiteX2886" fmla="*/ 3952268 w 8023328"/>
              <a:gd name="connsiteY2886" fmla="*/ 584805 h 2380521"/>
              <a:gd name="connsiteX2887" fmla="*/ 3939871 w 8023328"/>
              <a:gd name="connsiteY2887" fmla="*/ 599594 h 2380521"/>
              <a:gd name="connsiteX2888" fmla="*/ 3926015 w 8023328"/>
              <a:gd name="connsiteY2888" fmla="*/ 584805 h 2380521"/>
              <a:gd name="connsiteX2889" fmla="*/ 3939871 w 8023328"/>
              <a:gd name="connsiteY2889" fmla="*/ 570017 h 2380521"/>
              <a:gd name="connsiteX2890" fmla="*/ 3869042 w 8023328"/>
              <a:gd name="connsiteY2890" fmla="*/ 570017 h 2380521"/>
              <a:gd name="connsiteX2891" fmla="*/ 3881439 w 8023328"/>
              <a:gd name="connsiteY2891" fmla="*/ 584805 h 2380521"/>
              <a:gd name="connsiteX2892" fmla="*/ 3869042 w 8023328"/>
              <a:gd name="connsiteY2892" fmla="*/ 599594 h 2380521"/>
              <a:gd name="connsiteX2893" fmla="*/ 3855186 w 8023328"/>
              <a:gd name="connsiteY2893" fmla="*/ 584805 h 2380521"/>
              <a:gd name="connsiteX2894" fmla="*/ 3869042 w 8023328"/>
              <a:gd name="connsiteY2894" fmla="*/ 570017 h 2380521"/>
              <a:gd name="connsiteX2895" fmla="*/ 3796752 w 8023328"/>
              <a:gd name="connsiteY2895" fmla="*/ 570017 h 2380521"/>
              <a:gd name="connsiteX2896" fmla="*/ 3810608 w 8023328"/>
              <a:gd name="connsiteY2896" fmla="*/ 584805 h 2380521"/>
              <a:gd name="connsiteX2897" fmla="*/ 3796752 w 8023328"/>
              <a:gd name="connsiteY2897" fmla="*/ 599594 h 2380521"/>
              <a:gd name="connsiteX2898" fmla="*/ 3784355 w 8023328"/>
              <a:gd name="connsiteY2898" fmla="*/ 584805 h 2380521"/>
              <a:gd name="connsiteX2899" fmla="*/ 3796752 w 8023328"/>
              <a:gd name="connsiteY2899" fmla="*/ 570017 h 2380521"/>
              <a:gd name="connsiteX2900" fmla="*/ 3725922 w 8023328"/>
              <a:gd name="connsiteY2900" fmla="*/ 570017 h 2380521"/>
              <a:gd name="connsiteX2901" fmla="*/ 3739778 w 8023328"/>
              <a:gd name="connsiteY2901" fmla="*/ 584805 h 2380521"/>
              <a:gd name="connsiteX2902" fmla="*/ 3725922 w 8023328"/>
              <a:gd name="connsiteY2902" fmla="*/ 599594 h 2380521"/>
              <a:gd name="connsiteX2903" fmla="*/ 3713525 w 8023328"/>
              <a:gd name="connsiteY2903" fmla="*/ 584805 h 2380521"/>
              <a:gd name="connsiteX2904" fmla="*/ 3725922 w 8023328"/>
              <a:gd name="connsiteY2904" fmla="*/ 570017 h 2380521"/>
              <a:gd name="connsiteX2905" fmla="*/ 3655091 w 8023328"/>
              <a:gd name="connsiteY2905" fmla="*/ 570017 h 2380521"/>
              <a:gd name="connsiteX2906" fmla="*/ 3668947 w 8023328"/>
              <a:gd name="connsiteY2906" fmla="*/ 582414 h 2380521"/>
              <a:gd name="connsiteX2907" fmla="*/ 3655091 w 8023328"/>
              <a:gd name="connsiteY2907" fmla="*/ 596271 h 2380521"/>
              <a:gd name="connsiteX2908" fmla="*/ 3642694 w 8023328"/>
              <a:gd name="connsiteY2908" fmla="*/ 582414 h 2380521"/>
              <a:gd name="connsiteX2909" fmla="*/ 3655091 w 8023328"/>
              <a:gd name="connsiteY2909" fmla="*/ 570017 h 2380521"/>
              <a:gd name="connsiteX2910" fmla="*/ 3583280 w 8023328"/>
              <a:gd name="connsiteY2910" fmla="*/ 570017 h 2380521"/>
              <a:gd name="connsiteX2911" fmla="*/ 3598069 w 8023328"/>
              <a:gd name="connsiteY2911" fmla="*/ 582414 h 2380521"/>
              <a:gd name="connsiteX2912" fmla="*/ 3583280 w 8023328"/>
              <a:gd name="connsiteY2912" fmla="*/ 596271 h 2380521"/>
              <a:gd name="connsiteX2913" fmla="*/ 3568491 w 8023328"/>
              <a:gd name="connsiteY2913" fmla="*/ 582414 h 2380521"/>
              <a:gd name="connsiteX2914" fmla="*/ 3583280 w 8023328"/>
              <a:gd name="connsiteY2914" fmla="*/ 570017 h 2380521"/>
              <a:gd name="connsiteX2915" fmla="*/ 3512449 w 8023328"/>
              <a:gd name="connsiteY2915" fmla="*/ 570017 h 2380521"/>
              <a:gd name="connsiteX2916" fmla="*/ 3527237 w 8023328"/>
              <a:gd name="connsiteY2916" fmla="*/ 582414 h 2380521"/>
              <a:gd name="connsiteX2917" fmla="*/ 3512449 w 8023328"/>
              <a:gd name="connsiteY2917" fmla="*/ 596271 h 2380521"/>
              <a:gd name="connsiteX2918" fmla="*/ 3497661 w 8023328"/>
              <a:gd name="connsiteY2918" fmla="*/ 582414 h 2380521"/>
              <a:gd name="connsiteX2919" fmla="*/ 3512449 w 8023328"/>
              <a:gd name="connsiteY2919" fmla="*/ 570017 h 2380521"/>
              <a:gd name="connsiteX2920" fmla="*/ 3441619 w 8023328"/>
              <a:gd name="connsiteY2920" fmla="*/ 570017 h 2380521"/>
              <a:gd name="connsiteX2921" fmla="*/ 3456408 w 8023328"/>
              <a:gd name="connsiteY2921" fmla="*/ 582414 h 2380521"/>
              <a:gd name="connsiteX2922" fmla="*/ 3441619 w 8023328"/>
              <a:gd name="connsiteY2922" fmla="*/ 596271 h 2380521"/>
              <a:gd name="connsiteX2923" fmla="*/ 3426830 w 8023328"/>
              <a:gd name="connsiteY2923" fmla="*/ 582414 h 2380521"/>
              <a:gd name="connsiteX2924" fmla="*/ 3441619 w 8023328"/>
              <a:gd name="connsiteY2924" fmla="*/ 570017 h 2380521"/>
              <a:gd name="connsiteX2925" fmla="*/ 3369857 w 8023328"/>
              <a:gd name="connsiteY2925" fmla="*/ 570017 h 2380521"/>
              <a:gd name="connsiteX2926" fmla="*/ 3382254 w 8023328"/>
              <a:gd name="connsiteY2926" fmla="*/ 582414 h 2380521"/>
              <a:gd name="connsiteX2927" fmla="*/ 3369857 w 8023328"/>
              <a:gd name="connsiteY2927" fmla="*/ 596271 h 2380521"/>
              <a:gd name="connsiteX2928" fmla="*/ 3356001 w 8023328"/>
              <a:gd name="connsiteY2928" fmla="*/ 582414 h 2380521"/>
              <a:gd name="connsiteX2929" fmla="*/ 3369857 w 8023328"/>
              <a:gd name="connsiteY2929" fmla="*/ 570017 h 2380521"/>
              <a:gd name="connsiteX2930" fmla="*/ 3299091 w 8023328"/>
              <a:gd name="connsiteY2930" fmla="*/ 570017 h 2380521"/>
              <a:gd name="connsiteX2931" fmla="*/ 3311491 w 8023328"/>
              <a:gd name="connsiteY2931" fmla="*/ 582414 h 2380521"/>
              <a:gd name="connsiteX2932" fmla="*/ 3299091 w 8023328"/>
              <a:gd name="connsiteY2932" fmla="*/ 596271 h 2380521"/>
              <a:gd name="connsiteX2933" fmla="*/ 3285240 w 8023328"/>
              <a:gd name="connsiteY2933" fmla="*/ 582414 h 2380521"/>
              <a:gd name="connsiteX2934" fmla="*/ 3299091 w 8023328"/>
              <a:gd name="connsiteY2934" fmla="*/ 570017 h 2380521"/>
              <a:gd name="connsiteX2935" fmla="*/ 3226803 w 8023328"/>
              <a:gd name="connsiteY2935" fmla="*/ 570017 h 2380521"/>
              <a:gd name="connsiteX2936" fmla="*/ 3240660 w 8023328"/>
              <a:gd name="connsiteY2936" fmla="*/ 582414 h 2380521"/>
              <a:gd name="connsiteX2937" fmla="*/ 3226803 w 8023328"/>
              <a:gd name="connsiteY2937" fmla="*/ 596271 h 2380521"/>
              <a:gd name="connsiteX2938" fmla="*/ 3214406 w 8023328"/>
              <a:gd name="connsiteY2938" fmla="*/ 582414 h 2380521"/>
              <a:gd name="connsiteX2939" fmla="*/ 3226803 w 8023328"/>
              <a:gd name="connsiteY2939" fmla="*/ 570017 h 2380521"/>
              <a:gd name="connsiteX2940" fmla="*/ 3152600 w 8023328"/>
              <a:gd name="connsiteY2940" fmla="*/ 570017 h 2380521"/>
              <a:gd name="connsiteX2941" fmla="*/ 3166454 w 8023328"/>
              <a:gd name="connsiteY2941" fmla="*/ 582414 h 2380521"/>
              <a:gd name="connsiteX2942" fmla="*/ 3152600 w 8023328"/>
              <a:gd name="connsiteY2942" fmla="*/ 596271 h 2380521"/>
              <a:gd name="connsiteX2943" fmla="*/ 3140203 w 8023328"/>
              <a:gd name="connsiteY2943" fmla="*/ 582414 h 2380521"/>
              <a:gd name="connsiteX2944" fmla="*/ 3152600 w 8023328"/>
              <a:gd name="connsiteY2944" fmla="*/ 570017 h 2380521"/>
              <a:gd name="connsiteX2945" fmla="*/ 3081770 w 8023328"/>
              <a:gd name="connsiteY2945" fmla="*/ 570017 h 2380521"/>
              <a:gd name="connsiteX2946" fmla="*/ 3095622 w 8023328"/>
              <a:gd name="connsiteY2946" fmla="*/ 582414 h 2380521"/>
              <a:gd name="connsiteX2947" fmla="*/ 3081770 w 8023328"/>
              <a:gd name="connsiteY2947" fmla="*/ 596271 h 2380521"/>
              <a:gd name="connsiteX2948" fmla="*/ 3069369 w 8023328"/>
              <a:gd name="connsiteY2948" fmla="*/ 582414 h 2380521"/>
              <a:gd name="connsiteX2949" fmla="*/ 3081770 w 8023328"/>
              <a:gd name="connsiteY2949" fmla="*/ 570017 h 2380521"/>
              <a:gd name="connsiteX2950" fmla="*/ 3013712 w 8023328"/>
              <a:gd name="connsiteY2950" fmla="*/ 570017 h 2380521"/>
              <a:gd name="connsiteX2951" fmla="*/ 3028132 w 8023328"/>
              <a:gd name="connsiteY2951" fmla="*/ 582414 h 2380521"/>
              <a:gd name="connsiteX2952" fmla="*/ 3013712 w 8023328"/>
              <a:gd name="connsiteY2952" fmla="*/ 596271 h 2380521"/>
              <a:gd name="connsiteX2953" fmla="*/ 2998537 w 8023328"/>
              <a:gd name="connsiteY2953" fmla="*/ 582414 h 2380521"/>
              <a:gd name="connsiteX2954" fmla="*/ 3013712 w 8023328"/>
              <a:gd name="connsiteY2954" fmla="*/ 570017 h 2380521"/>
              <a:gd name="connsiteX2955" fmla="*/ 2942491 w 8023328"/>
              <a:gd name="connsiteY2955" fmla="*/ 570017 h 2380521"/>
              <a:gd name="connsiteX2956" fmla="*/ 2957285 w 8023328"/>
              <a:gd name="connsiteY2956" fmla="*/ 582414 h 2380521"/>
              <a:gd name="connsiteX2957" fmla="*/ 2942491 w 8023328"/>
              <a:gd name="connsiteY2957" fmla="*/ 596271 h 2380521"/>
              <a:gd name="connsiteX2958" fmla="*/ 2927705 w 8023328"/>
              <a:gd name="connsiteY2958" fmla="*/ 582414 h 2380521"/>
              <a:gd name="connsiteX2959" fmla="*/ 2942491 w 8023328"/>
              <a:gd name="connsiteY2959" fmla="*/ 570017 h 2380521"/>
              <a:gd name="connsiteX2960" fmla="*/ 2868288 w 8023328"/>
              <a:gd name="connsiteY2960" fmla="*/ 570017 h 2380521"/>
              <a:gd name="connsiteX2961" fmla="*/ 2883082 w 8023328"/>
              <a:gd name="connsiteY2961" fmla="*/ 582414 h 2380521"/>
              <a:gd name="connsiteX2962" fmla="*/ 2868288 w 8023328"/>
              <a:gd name="connsiteY2962" fmla="*/ 596271 h 2380521"/>
              <a:gd name="connsiteX2963" fmla="*/ 2853502 w 8023328"/>
              <a:gd name="connsiteY2963" fmla="*/ 582414 h 2380521"/>
              <a:gd name="connsiteX2964" fmla="*/ 2868288 w 8023328"/>
              <a:gd name="connsiteY2964" fmla="*/ 570017 h 2380521"/>
              <a:gd name="connsiteX2965" fmla="*/ 2796532 w 8023328"/>
              <a:gd name="connsiteY2965" fmla="*/ 570017 h 2380521"/>
              <a:gd name="connsiteX2966" fmla="*/ 2808931 w 8023328"/>
              <a:gd name="connsiteY2966" fmla="*/ 582414 h 2380521"/>
              <a:gd name="connsiteX2967" fmla="*/ 2796532 w 8023328"/>
              <a:gd name="connsiteY2967" fmla="*/ 596271 h 2380521"/>
              <a:gd name="connsiteX2968" fmla="*/ 2782675 w 8023328"/>
              <a:gd name="connsiteY2968" fmla="*/ 582414 h 2380521"/>
              <a:gd name="connsiteX2969" fmla="*/ 2796532 w 8023328"/>
              <a:gd name="connsiteY2969" fmla="*/ 570017 h 2380521"/>
              <a:gd name="connsiteX2970" fmla="*/ 2725695 w 8023328"/>
              <a:gd name="connsiteY2970" fmla="*/ 570017 h 2380521"/>
              <a:gd name="connsiteX2971" fmla="*/ 2738097 w 8023328"/>
              <a:gd name="connsiteY2971" fmla="*/ 582414 h 2380521"/>
              <a:gd name="connsiteX2972" fmla="*/ 2725695 w 8023328"/>
              <a:gd name="connsiteY2972" fmla="*/ 596271 h 2380521"/>
              <a:gd name="connsiteX2973" fmla="*/ 2711843 w 8023328"/>
              <a:gd name="connsiteY2973" fmla="*/ 582414 h 2380521"/>
              <a:gd name="connsiteX2974" fmla="*/ 2725695 w 8023328"/>
              <a:gd name="connsiteY2974" fmla="*/ 570017 h 2380521"/>
              <a:gd name="connsiteX2975" fmla="*/ 2654867 w 8023328"/>
              <a:gd name="connsiteY2975" fmla="*/ 570017 h 2380521"/>
              <a:gd name="connsiteX2976" fmla="*/ 2667266 w 8023328"/>
              <a:gd name="connsiteY2976" fmla="*/ 582414 h 2380521"/>
              <a:gd name="connsiteX2977" fmla="*/ 2654867 w 8023328"/>
              <a:gd name="connsiteY2977" fmla="*/ 596271 h 2380521"/>
              <a:gd name="connsiteX2978" fmla="*/ 2641013 w 8023328"/>
              <a:gd name="connsiteY2978" fmla="*/ 582414 h 2380521"/>
              <a:gd name="connsiteX2979" fmla="*/ 2654867 w 8023328"/>
              <a:gd name="connsiteY2979" fmla="*/ 570017 h 2380521"/>
              <a:gd name="connsiteX2980" fmla="*/ 2582580 w 8023328"/>
              <a:gd name="connsiteY2980" fmla="*/ 570017 h 2380521"/>
              <a:gd name="connsiteX2981" fmla="*/ 2596435 w 8023328"/>
              <a:gd name="connsiteY2981" fmla="*/ 582414 h 2380521"/>
              <a:gd name="connsiteX2982" fmla="*/ 2582580 w 8023328"/>
              <a:gd name="connsiteY2982" fmla="*/ 596271 h 2380521"/>
              <a:gd name="connsiteX2983" fmla="*/ 2570184 w 8023328"/>
              <a:gd name="connsiteY2983" fmla="*/ 582414 h 2380521"/>
              <a:gd name="connsiteX2984" fmla="*/ 2582580 w 8023328"/>
              <a:gd name="connsiteY2984" fmla="*/ 570017 h 2380521"/>
              <a:gd name="connsiteX2985" fmla="*/ 2511026 w 8023328"/>
              <a:gd name="connsiteY2985" fmla="*/ 570017 h 2380521"/>
              <a:gd name="connsiteX2986" fmla="*/ 2525610 w 8023328"/>
              <a:gd name="connsiteY2986" fmla="*/ 582414 h 2380521"/>
              <a:gd name="connsiteX2987" fmla="*/ 2511026 w 8023328"/>
              <a:gd name="connsiteY2987" fmla="*/ 596271 h 2380521"/>
              <a:gd name="connsiteX2988" fmla="*/ 2499358 w 8023328"/>
              <a:gd name="connsiteY2988" fmla="*/ 582414 h 2380521"/>
              <a:gd name="connsiteX2989" fmla="*/ 2511026 w 8023328"/>
              <a:gd name="connsiteY2989" fmla="*/ 570017 h 2380521"/>
              <a:gd name="connsiteX2990" fmla="*/ 2440921 w 8023328"/>
              <a:gd name="connsiteY2990" fmla="*/ 570017 h 2380521"/>
              <a:gd name="connsiteX2991" fmla="*/ 2454778 w 8023328"/>
              <a:gd name="connsiteY2991" fmla="*/ 582414 h 2380521"/>
              <a:gd name="connsiteX2992" fmla="*/ 2440921 w 8023328"/>
              <a:gd name="connsiteY2992" fmla="*/ 596271 h 2380521"/>
              <a:gd name="connsiteX2993" fmla="*/ 2428525 w 8023328"/>
              <a:gd name="connsiteY2993" fmla="*/ 582414 h 2380521"/>
              <a:gd name="connsiteX2994" fmla="*/ 2440921 w 8023328"/>
              <a:gd name="connsiteY2994" fmla="*/ 570017 h 2380521"/>
              <a:gd name="connsiteX2995" fmla="*/ 2369108 w 8023328"/>
              <a:gd name="connsiteY2995" fmla="*/ 570017 h 2380521"/>
              <a:gd name="connsiteX2996" fmla="*/ 2383896 w 8023328"/>
              <a:gd name="connsiteY2996" fmla="*/ 582414 h 2380521"/>
              <a:gd name="connsiteX2997" fmla="*/ 2369108 w 8023328"/>
              <a:gd name="connsiteY2997" fmla="*/ 596271 h 2380521"/>
              <a:gd name="connsiteX2998" fmla="*/ 2354319 w 8023328"/>
              <a:gd name="connsiteY2998" fmla="*/ 582414 h 2380521"/>
              <a:gd name="connsiteX2999" fmla="*/ 2369108 w 8023328"/>
              <a:gd name="connsiteY2999" fmla="*/ 570017 h 2380521"/>
              <a:gd name="connsiteX3000" fmla="*/ 2298275 w 8023328"/>
              <a:gd name="connsiteY3000" fmla="*/ 570017 h 2380521"/>
              <a:gd name="connsiteX3001" fmla="*/ 2313064 w 8023328"/>
              <a:gd name="connsiteY3001" fmla="*/ 582414 h 2380521"/>
              <a:gd name="connsiteX3002" fmla="*/ 2298275 w 8023328"/>
              <a:gd name="connsiteY3002" fmla="*/ 596271 h 2380521"/>
              <a:gd name="connsiteX3003" fmla="*/ 2283487 w 8023328"/>
              <a:gd name="connsiteY3003" fmla="*/ 582414 h 2380521"/>
              <a:gd name="connsiteX3004" fmla="*/ 2298275 w 8023328"/>
              <a:gd name="connsiteY3004" fmla="*/ 570017 h 2380521"/>
              <a:gd name="connsiteX3005" fmla="*/ 2226512 w 8023328"/>
              <a:gd name="connsiteY3005" fmla="*/ 570017 h 2380521"/>
              <a:gd name="connsiteX3006" fmla="*/ 2238911 w 8023328"/>
              <a:gd name="connsiteY3006" fmla="*/ 582414 h 2380521"/>
              <a:gd name="connsiteX3007" fmla="*/ 2226512 w 8023328"/>
              <a:gd name="connsiteY3007" fmla="*/ 596271 h 2380521"/>
              <a:gd name="connsiteX3008" fmla="*/ 2212655 w 8023328"/>
              <a:gd name="connsiteY3008" fmla="*/ 582414 h 2380521"/>
              <a:gd name="connsiteX3009" fmla="*/ 2226512 w 8023328"/>
              <a:gd name="connsiteY3009" fmla="*/ 570017 h 2380521"/>
              <a:gd name="connsiteX3010" fmla="*/ 2155680 w 8023328"/>
              <a:gd name="connsiteY3010" fmla="*/ 570017 h 2380521"/>
              <a:gd name="connsiteX3011" fmla="*/ 2168079 w 8023328"/>
              <a:gd name="connsiteY3011" fmla="*/ 582414 h 2380521"/>
              <a:gd name="connsiteX3012" fmla="*/ 2155680 w 8023328"/>
              <a:gd name="connsiteY3012" fmla="*/ 596271 h 2380521"/>
              <a:gd name="connsiteX3013" fmla="*/ 2141823 w 8023328"/>
              <a:gd name="connsiteY3013" fmla="*/ 582414 h 2380521"/>
              <a:gd name="connsiteX3014" fmla="*/ 2155680 w 8023328"/>
              <a:gd name="connsiteY3014" fmla="*/ 570017 h 2380521"/>
              <a:gd name="connsiteX3015" fmla="*/ 2084846 w 8023328"/>
              <a:gd name="connsiteY3015" fmla="*/ 570017 h 2380521"/>
              <a:gd name="connsiteX3016" fmla="*/ 2097246 w 8023328"/>
              <a:gd name="connsiteY3016" fmla="*/ 582414 h 2380521"/>
              <a:gd name="connsiteX3017" fmla="*/ 2084846 w 8023328"/>
              <a:gd name="connsiteY3017" fmla="*/ 596271 h 2380521"/>
              <a:gd name="connsiteX3018" fmla="*/ 2070989 w 8023328"/>
              <a:gd name="connsiteY3018" fmla="*/ 582414 h 2380521"/>
              <a:gd name="connsiteX3019" fmla="*/ 2084846 w 8023328"/>
              <a:gd name="connsiteY3019" fmla="*/ 570017 h 2380521"/>
              <a:gd name="connsiteX3020" fmla="*/ 2011831 w 8023328"/>
              <a:gd name="connsiteY3020" fmla="*/ 570017 h 2380521"/>
              <a:gd name="connsiteX3021" fmla="*/ 2026416 w 8023328"/>
              <a:gd name="connsiteY3021" fmla="*/ 582414 h 2380521"/>
              <a:gd name="connsiteX3022" fmla="*/ 2011831 w 8023328"/>
              <a:gd name="connsiteY3022" fmla="*/ 596271 h 2380521"/>
              <a:gd name="connsiteX3023" fmla="*/ 2000163 w 8023328"/>
              <a:gd name="connsiteY3023" fmla="*/ 582414 h 2380521"/>
              <a:gd name="connsiteX3024" fmla="*/ 2011831 w 8023328"/>
              <a:gd name="connsiteY3024" fmla="*/ 570017 h 2380521"/>
              <a:gd name="connsiteX3025" fmla="*/ 1938359 w 8023328"/>
              <a:gd name="connsiteY3025" fmla="*/ 570017 h 2380521"/>
              <a:gd name="connsiteX3026" fmla="*/ 1952216 w 8023328"/>
              <a:gd name="connsiteY3026" fmla="*/ 583873 h 2380521"/>
              <a:gd name="connsiteX3027" fmla="*/ 1938359 w 8023328"/>
              <a:gd name="connsiteY3027" fmla="*/ 596271 h 2380521"/>
              <a:gd name="connsiteX3028" fmla="*/ 1925962 w 8023328"/>
              <a:gd name="connsiteY3028" fmla="*/ 583873 h 2380521"/>
              <a:gd name="connsiteX3029" fmla="*/ 1938359 w 8023328"/>
              <a:gd name="connsiteY3029" fmla="*/ 570017 h 2380521"/>
              <a:gd name="connsiteX3030" fmla="*/ 1867522 w 8023328"/>
              <a:gd name="connsiteY3030" fmla="*/ 570017 h 2380521"/>
              <a:gd name="connsiteX3031" fmla="*/ 1881382 w 8023328"/>
              <a:gd name="connsiteY3031" fmla="*/ 583873 h 2380521"/>
              <a:gd name="connsiteX3032" fmla="*/ 1867522 w 8023328"/>
              <a:gd name="connsiteY3032" fmla="*/ 596271 h 2380521"/>
              <a:gd name="connsiteX3033" fmla="*/ 1855124 w 8023328"/>
              <a:gd name="connsiteY3033" fmla="*/ 583873 h 2380521"/>
              <a:gd name="connsiteX3034" fmla="*/ 1867522 w 8023328"/>
              <a:gd name="connsiteY3034" fmla="*/ 570017 h 2380521"/>
              <a:gd name="connsiteX3035" fmla="*/ 1799082 w 8023328"/>
              <a:gd name="connsiteY3035" fmla="*/ 570017 h 2380521"/>
              <a:gd name="connsiteX3036" fmla="*/ 1813871 w 8023328"/>
              <a:gd name="connsiteY3036" fmla="*/ 583873 h 2380521"/>
              <a:gd name="connsiteX3037" fmla="*/ 1799082 w 8023328"/>
              <a:gd name="connsiteY3037" fmla="*/ 596271 h 2380521"/>
              <a:gd name="connsiteX3038" fmla="*/ 1784295 w 8023328"/>
              <a:gd name="connsiteY3038" fmla="*/ 583873 h 2380521"/>
              <a:gd name="connsiteX3039" fmla="*/ 1799082 w 8023328"/>
              <a:gd name="connsiteY3039" fmla="*/ 570017 h 2380521"/>
              <a:gd name="connsiteX3040" fmla="*/ 1728257 w 8023328"/>
              <a:gd name="connsiteY3040" fmla="*/ 570017 h 2380521"/>
              <a:gd name="connsiteX3041" fmla="*/ 1743046 w 8023328"/>
              <a:gd name="connsiteY3041" fmla="*/ 583873 h 2380521"/>
              <a:gd name="connsiteX3042" fmla="*/ 1728257 w 8023328"/>
              <a:gd name="connsiteY3042" fmla="*/ 596271 h 2380521"/>
              <a:gd name="connsiteX3043" fmla="*/ 1713467 w 8023328"/>
              <a:gd name="connsiteY3043" fmla="*/ 583873 h 2380521"/>
              <a:gd name="connsiteX3044" fmla="*/ 1728257 w 8023328"/>
              <a:gd name="connsiteY3044" fmla="*/ 570017 h 2380521"/>
              <a:gd name="connsiteX3045" fmla="*/ 1657426 w 8023328"/>
              <a:gd name="connsiteY3045" fmla="*/ 570017 h 2380521"/>
              <a:gd name="connsiteX3046" fmla="*/ 1672218 w 8023328"/>
              <a:gd name="connsiteY3046" fmla="*/ 583873 h 2380521"/>
              <a:gd name="connsiteX3047" fmla="*/ 1657426 w 8023328"/>
              <a:gd name="connsiteY3047" fmla="*/ 596271 h 2380521"/>
              <a:gd name="connsiteX3048" fmla="*/ 1642647 w 8023328"/>
              <a:gd name="connsiteY3048" fmla="*/ 583873 h 2380521"/>
              <a:gd name="connsiteX3049" fmla="*/ 1657426 w 8023328"/>
              <a:gd name="connsiteY3049" fmla="*/ 570017 h 2380521"/>
              <a:gd name="connsiteX3050" fmla="*/ 1582294 w 8023328"/>
              <a:gd name="connsiteY3050" fmla="*/ 570017 h 2380521"/>
              <a:gd name="connsiteX3051" fmla="*/ 1594694 w 8023328"/>
              <a:gd name="connsiteY3051" fmla="*/ 583873 h 2380521"/>
              <a:gd name="connsiteX3052" fmla="*/ 1582294 w 8023328"/>
              <a:gd name="connsiteY3052" fmla="*/ 596271 h 2380521"/>
              <a:gd name="connsiteX3053" fmla="*/ 1568438 w 8023328"/>
              <a:gd name="connsiteY3053" fmla="*/ 583873 h 2380521"/>
              <a:gd name="connsiteX3054" fmla="*/ 1582294 w 8023328"/>
              <a:gd name="connsiteY3054" fmla="*/ 570017 h 2380521"/>
              <a:gd name="connsiteX3055" fmla="*/ 1512190 w 8023328"/>
              <a:gd name="connsiteY3055" fmla="*/ 570017 h 2380521"/>
              <a:gd name="connsiteX3056" fmla="*/ 1523859 w 8023328"/>
              <a:gd name="connsiteY3056" fmla="*/ 583873 h 2380521"/>
              <a:gd name="connsiteX3057" fmla="*/ 1512190 w 8023328"/>
              <a:gd name="connsiteY3057" fmla="*/ 596271 h 2380521"/>
              <a:gd name="connsiteX3058" fmla="*/ 1497607 w 8023328"/>
              <a:gd name="connsiteY3058" fmla="*/ 583873 h 2380521"/>
              <a:gd name="connsiteX3059" fmla="*/ 1512190 w 8023328"/>
              <a:gd name="connsiteY3059" fmla="*/ 570017 h 2380521"/>
              <a:gd name="connsiteX3060" fmla="*/ 1440623 w 8023328"/>
              <a:gd name="connsiteY3060" fmla="*/ 570017 h 2380521"/>
              <a:gd name="connsiteX3061" fmla="*/ 1453020 w 8023328"/>
              <a:gd name="connsiteY3061" fmla="*/ 583873 h 2380521"/>
              <a:gd name="connsiteX3062" fmla="*/ 1440623 w 8023328"/>
              <a:gd name="connsiteY3062" fmla="*/ 596271 h 2380521"/>
              <a:gd name="connsiteX3063" fmla="*/ 1426771 w 8023328"/>
              <a:gd name="connsiteY3063" fmla="*/ 583873 h 2380521"/>
              <a:gd name="connsiteX3064" fmla="*/ 1440623 w 8023328"/>
              <a:gd name="connsiteY3064" fmla="*/ 570017 h 2380521"/>
              <a:gd name="connsiteX3065" fmla="*/ 1368341 w 8023328"/>
              <a:gd name="connsiteY3065" fmla="*/ 570017 h 2380521"/>
              <a:gd name="connsiteX3066" fmla="*/ 1382194 w 8023328"/>
              <a:gd name="connsiteY3066" fmla="*/ 583873 h 2380521"/>
              <a:gd name="connsiteX3067" fmla="*/ 1368341 w 8023328"/>
              <a:gd name="connsiteY3067" fmla="*/ 596271 h 2380521"/>
              <a:gd name="connsiteX3068" fmla="*/ 1355945 w 8023328"/>
              <a:gd name="connsiteY3068" fmla="*/ 583873 h 2380521"/>
              <a:gd name="connsiteX3069" fmla="*/ 1368341 w 8023328"/>
              <a:gd name="connsiteY3069" fmla="*/ 570017 h 2380521"/>
              <a:gd name="connsiteX3070" fmla="*/ 1297515 w 8023328"/>
              <a:gd name="connsiteY3070" fmla="*/ 570017 h 2380521"/>
              <a:gd name="connsiteX3071" fmla="*/ 1311369 w 8023328"/>
              <a:gd name="connsiteY3071" fmla="*/ 583873 h 2380521"/>
              <a:gd name="connsiteX3072" fmla="*/ 1297515 w 8023328"/>
              <a:gd name="connsiteY3072" fmla="*/ 596271 h 2380521"/>
              <a:gd name="connsiteX3073" fmla="*/ 1285116 w 8023328"/>
              <a:gd name="connsiteY3073" fmla="*/ 583873 h 2380521"/>
              <a:gd name="connsiteX3074" fmla="*/ 1297515 w 8023328"/>
              <a:gd name="connsiteY3074" fmla="*/ 570017 h 2380521"/>
              <a:gd name="connsiteX3075" fmla="*/ 1226680 w 8023328"/>
              <a:gd name="connsiteY3075" fmla="*/ 570017 h 2380521"/>
              <a:gd name="connsiteX3076" fmla="*/ 1240537 w 8023328"/>
              <a:gd name="connsiteY3076" fmla="*/ 583873 h 2380521"/>
              <a:gd name="connsiteX3077" fmla="*/ 1226680 w 8023328"/>
              <a:gd name="connsiteY3077" fmla="*/ 596271 h 2380521"/>
              <a:gd name="connsiteX3078" fmla="*/ 1214296 w 8023328"/>
              <a:gd name="connsiteY3078" fmla="*/ 583873 h 2380521"/>
              <a:gd name="connsiteX3079" fmla="*/ 1226680 w 8023328"/>
              <a:gd name="connsiteY3079" fmla="*/ 570017 h 2380521"/>
              <a:gd name="connsiteX3080" fmla="*/ 1154879 w 8023328"/>
              <a:gd name="connsiteY3080" fmla="*/ 570017 h 2380521"/>
              <a:gd name="connsiteX3081" fmla="*/ 1169669 w 8023328"/>
              <a:gd name="connsiteY3081" fmla="*/ 583873 h 2380521"/>
              <a:gd name="connsiteX3082" fmla="*/ 1154879 w 8023328"/>
              <a:gd name="connsiteY3082" fmla="*/ 596271 h 2380521"/>
              <a:gd name="connsiteX3083" fmla="*/ 1140090 w 8023328"/>
              <a:gd name="connsiteY3083" fmla="*/ 583873 h 2380521"/>
              <a:gd name="connsiteX3084" fmla="*/ 1154879 w 8023328"/>
              <a:gd name="connsiteY3084" fmla="*/ 570017 h 2380521"/>
              <a:gd name="connsiteX3085" fmla="*/ 1084053 w 8023328"/>
              <a:gd name="connsiteY3085" fmla="*/ 570017 h 2380521"/>
              <a:gd name="connsiteX3086" fmla="*/ 1098840 w 8023328"/>
              <a:gd name="connsiteY3086" fmla="*/ 583873 h 2380521"/>
              <a:gd name="connsiteX3087" fmla="*/ 1084053 w 8023328"/>
              <a:gd name="connsiteY3087" fmla="*/ 596271 h 2380521"/>
              <a:gd name="connsiteX3088" fmla="*/ 1069263 w 8023328"/>
              <a:gd name="connsiteY3088" fmla="*/ 583873 h 2380521"/>
              <a:gd name="connsiteX3089" fmla="*/ 1084053 w 8023328"/>
              <a:gd name="connsiteY3089" fmla="*/ 570017 h 2380521"/>
              <a:gd name="connsiteX3090" fmla="*/ 1013010 w 8023328"/>
              <a:gd name="connsiteY3090" fmla="*/ 570017 h 2380521"/>
              <a:gd name="connsiteX3091" fmla="*/ 1024682 w 8023328"/>
              <a:gd name="connsiteY3091" fmla="*/ 583873 h 2380521"/>
              <a:gd name="connsiteX3092" fmla="*/ 1013010 w 8023328"/>
              <a:gd name="connsiteY3092" fmla="*/ 596271 h 2380521"/>
              <a:gd name="connsiteX3093" fmla="*/ 998433 w 8023328"/>
              <a:gd name="connsiteY3093" fmla="*/ 583873 h 2380521"/>
              <a:gd name="connsiteX3094" fmla="*/ 1013010 w 8023328"/>
              <a:gd name="connsiteY3094" fmla="*/ 570017 h 2380521"/>
              <a:gd name="connsiteX3095" fmla="*/ 941458 w 8023328"/>
              <a:gd name="connsiteY3095" fmla="*/ 570017 h 2380521"/>
              <a:gd name="connsiteX3096" fmla="*/ 953857 w 8023328"/>
              <a:gd name="connsiteY3096" fmla="*/ 583873 h 2380521"/>
              <a:gd name="connsiteX3097" fmla="*/ 941458 w 8023328"/>
              <a:gd name="connsiteY3097" fmla="*/ 596271 h 2380521"/>
              <a:gd name="connsiteX3098" fmla="*/ 927601 w 8023328"/>
              <a:gd name="connsiteY3098" fmla="*/ 583873 h 2380521"/>
              <a:gd name="connsiteX3099" fmla="*/ 941458 w 8023328"/>
              <a:gd name="connsiteY3099" fmla="*/ 570017 h 2380521"/>
              <a:gd name="connsiteX3100" fmla="*/ 870626 w 8023328"/>
              <a:gd name="connsiteY3100" fmla="*/ 570017 h 2380521"/>
              <a:gd name="connsiteX3101" fmla="*/ 883027 w 8023328"/>
              <a:gd name="connsiteY3101" fmla="*/ 583873 h 2380521"/>
              <a:gd name="connsiteX3102" fmla="*/ 870626 w 8023328"/>
              <a:gd name="connsiteY3102" fmla="*/ 596271 h 2380521"/>
              <a:gd name="connsiteX3103" fmla="*/ 856772 w 8023328"/>
              <a:gd name="connsiteY3103" fmla="*/ 583873 h 2380521"/>
              <a:gd name="connsiteX3104" fmla="*/ 870626 w 8023328"/>
              <a:gd name="connsiteY3104" fmla="*/ 570017 h 2380521"/>
              <a:gd name="connsiteX3105" fmla="*/ 798340 w 8023328"/>
              <a:gd name="connsiteY3105" fmla="*/ 570017 h 2380521"/>
              <a:gd name="connsiteX3106" fmla="*/ 812193 w 8023328"/>
              <a:gd name="connsiteY3106" fmla="*/ 583873 h 2380521"/>
              <a:gd name="connsiteX3107" fmla="*/ 798340 w 8023328"/>
              <a:gd name="connsiteY3107" fmla="*/ 596271 h 2380521"/>
              <a:gd name="connsiteX3108" fmla="*/ 785941 w 8023328"/>
              <a:gd name="connsiteY3108" fmla="*/ 583873 h 2380521"/>
              <a:gd name="connsiteX3109" fmla="*/ 798340 w 8023328"/>
              <a:gd name="connsiteY3109" fmla="*/ 570017 h 2380521"/>
              <a:gd name="connsiteX3110" fmla="*/ 724135 w 8023328"/>
              <a:gd name="connsiteY3110" fmla="*/ 570017 h 2380521"/>
              <a:gd name="connsiteX3111" fmla="*/ 737991 w 8023328"/>
              <a:gd name="connsiteY3111" fmla="*/ 583873 h 2380521"/>
              <a:gd name="connsiteX3112" fmla="*/ 724135 w 8023328"/>
              <a:gd name="connsiteY3112" fmla="*/ 596271 h 2380521"/>
              <a:gd name="connsiteX3113" fmla="*/ 711737 w 8023328"/>
              <a:gd name="connsiteY3113" fmla="*/ 583873 h 2380521"/>
              <a:gd name="connsiteX3114" fmla="*/ 724135 w 8023328"/>
              <a:gd name="connsiteY3114" fmla="*/ 570017 h 2380521"/>
              <a:gd name="connsiteX3115" fmla="*/ 653306 w 8023328"/>
              <a:gd name="connsiteY3115" fmla="*/ 570017 h 2380521"/>
              <a:gd name="connsiteX3116" fmla="*/ 667161 w 8023328"/>
              <a:gd name="connsiteY3116" fmla="*/ 583873 h 2380521"/>
              <a:gd name="connsiteX3117" fmla="*/ 653306 w 8023328"/>
              <a:gd name="connsiteY3117" fmla="*/ 596271 h 2380521"/>
              <a:gd name="connsiteX3118" fmla="*/ 640910 w 8023328"/>
              <a:gd name="connsiteY3118" fmla="*/ 583873 h 2380521"/>
              <a:gd name="connsiteX3119" fmla="*/ 653306 w 8023328"/>
              <a:gd name="connsiteY3119" fmla="*/ 570017 h 2380521"/>
              <a:gd name="connsiteX3120" fmla="*/ 584865 w 8023328"/>
              <a:gd name="connsiteY3120" fmla="*/ 570017 h 2380521"/>
              <a:gd name="connsiteX3121" fmla="*/ 599654 w 8023328"/>
              <a:gd name="connsiteY3121" fmla="*/ 583873 h 2380521"/>
              <a:gd name="connsiteX3122" fmla="*/ 584865 w 8023328"/>
              <a:gd name="connsiteY3122" fmla="*/ 596271 h 2380521"/>
              <a:gd name="connsiteX3123" fmla="*/ 570076 w 8023328"/>
              <a:gd name="connsiteY3123" fmla="*/ 583873 h 2380521"/>
              <a:gd name="connsiteX3124" fmla="*/ 584865 w 8023328"/>
              <a:gd name="connsiteY3124" fmla="*/ 570017 h 2380521"/>
              <a:gd name="connsiteX3125" fmla="*/ 513668 w 8023328"/>
              <a:gd name="connsiteY3125" fmla="*/ 570017 h 2380521"/>
              <a:gd name="connsiteX3126" fmla="*/ 528846 w 8023328"/>
              <a:gd name="connsiteY3126" fmla="*/ 583873 h 2380521"/>
              <a:gd name="connsiteX3127" fmla="*/ 513668 w 8023328"/>
              <a:gd name="connsiteY3127" fmla="*/ 596271 h 2380521"/>
              <a:gd name="connsiteX3128" fmla="*/ 499248 w 8023328"/>
              <a:gd name="connsiteY3128" fmla="*/ 583873 h 2380521"/>
              <a:gd name="connsiteX3129" fmla="*/ 513668 w 8023328"/>
              <a:gd name="connsiteY3129" fmla="*/ 570017 h 2380521"/>
              <a:gd name="connsiteX3130" fmla="*/ 439833 w 8023328"/>
              <a:gd name="connsiteY3130" fmla="*/ 570017 h 2380521"/>
              <a:gd name="connsiteX3131" fmla="*/ 454623 w 8023328"/>
              <a:gd name="connsiteY3131" fmla="*/ 583873 h 2380521"/>
              <a:gd name="connsiteX3132" fmla="*/ 439833 w 8023328"/>
              <a:gd name="connsiteY3132" fmla="*/ 596271 h 2380521"/>
              <a:gd name="connsiteX3133" fmla="*/ 425044 w 8023328"/>
              <a:gd name="connsiteY3133" fmla="*/ 583873 h 2380521"/>
              <a:gd name="connsiteX3134" fmla="*/ 439833 w 8023328"/>
              <a:gd name="connsiteY3134" fmla="*/ 570017 h 2380521"/>
              <a:gd name="connsiteX3135" fmla="*/ 368072 w 8023328"/>
              <a:gd name="connsiteY3135" fmla="*/ 570017 h 2380521"/>
              <a:gd name="connsiteX3136" fmla="*/ 380467 w 8023328"/>
              <a:gd name="connsiteY3136" fmla="*/ 583873 h 2380521"/>
              <a:gd name="connsiteX3137" fmla="*/ 368072 w 8023328"/>
              <a:gd name="connsiteY3137" fmla="*/ 596271 h 2380521"/>
              <a:gd name="connsiteX3138" fmla="*/ 354211 w 8023328"/>
              <a:gd name="connsiteY3138" fmla="*/ 583873 h 2380521"/>
              <a:gd name="connsiteX3139" fmla="*/ 368072 w 8023328"/>
              <a:gd name="connsiteY3139" fmla="*/ 570017 h 2380521"/>
              <a:gd name="connsiteX3140" fmla="*/ 3081772 w 8023328"/>
              <a:gd name="connsiteY3140" fmla="*/ 499186 h 2380521"/>
              <a:gd name="connsiteX3141" fmla="*/ 3095622 w 8023328"/>
              <a:gd name="connsiteY3141" fmla="*/ 511583 h 2380521"/>
              <a:gd name="connsiteX3142" fmla="*/ 3081772 w 8023328"/>
              <a:gd name="connsiteY3142" fmla="*/ 525440 h 2380521"/>
              <a:gd name="connsiteX3143" fmla="*/ 3069372 w 8023328"/>
              <a:gd name="connsiteY3143" fmla="*/ 511583 h 2380521"/>
              <a:gd name="connsiteX3144" fmla="*/ 3081772 w 8023328"/>
              <a:gd name="connsiteY3144" fmla="*/ 499186 h 2380521"/>
              <a:gd name="connsiteX3145" fmla="*/ 3013712 w 8023328"/>
              <a:gd name="connsiteY3145" fmla="*/ 499186 h 2380521"/>
              <a:gd name="connsiteX3146" fmla="*/ 3028135 w 8023328"/>
              <a:gd name="connsiteY3146" fmla="*/ 511583 h 2380521"/>
              <a:gd name="connsiteX3147" fmla="*/ 3013712 w 8023328"/>
              <a:gd name="connsiteY3147" fmla="*/ 525440 h 2380521"/>
              <a:gd name="connsiteX3148" fmla="*/ 2998539 w 8023328"/>
              <a:gd name="connsiteY3148" fmla="*/ 511583 h 2380521"/>
              <a:gd name="connsiteX3149" fmla="*/ 3013712 w 8023328"/>
              <a:gd name="connsiteY3149" fmla="*/ 499186 h 2380521"/>
              <a:gd name="connsiteX3150" fmla="*/ 2942491 w 8023328"/>
              <a:gd name="connsiteY3150" fmla="*/ 499186 h 2380521"/>
              <a:gd name="connsiteX3151" fmla="*/ 2957285 w 8023328"/>
              <a:gd name="connsiteY3151" fmla="*/ 511583 h 2380521"/>
              <a:gd name="connsiteX3152" fmla="*/ 2942491 w 8023328"/>
              <a:gd name="connsiteY3152" fmla="*/ 525440 h 2380521"/>
              <a:gd name="connsiteX3153" fmla="*/ 2927705 w 8023328"/>
              <a:gd name="connsiteY3153" fmla="*/ 511583 h 2380521"/>
              <a:gd name="connsiteX3154" fmla="*/ 2942491 w 8023328"/>
              <a:gd name="connsiteY3154" fmla="*/ 499186 h 2380521"/>
              <a:gd name="connsiteX3155" fmla="*/ 2868291 w 8023328"/>
              <a:gd name="connsiteY3155" fmla="*/ 499186 h 2380521"/>
              <a:gd name="connsiteX3156" fmla="*/ 2883082 w 8023328"/>
              <a:gd name="connsiteY3156" fmla="*/ 511583 h 2380521"/>
              <a:gd name="connsiteX3157" fmla="*/ 2868291 w 8023328"/>
              <a:gd name="connsiteY3157" fmla="*/ 525440 h 2380521"/>
              <a:gd name="connsiteX3158" fmla="*/ 2853502 w 8023328"/>
              <a:gd name="connsiteY3158" fmla="*/ 511583 h 2380521"/>
              <a:gd name="connsiteX3159" fmla="*/ 2868291 w 8023328"/>
              <a:gd name="connsiteY3159" fmla="*/ 499186 h 2380521"/>
              <a:gd name="connsiteX3160" fmla="*/ 2796533 w 8023328"/>
              <a:gd name="connsiteY3160" fmla="*/ 499186 h 2380521"/>
              <a:gd name="connsiteX3161" fmla="*/ 2808931 w 8023328"/>
              <a:gd name="connsiteY3161" fmla="*/ 511583 h 2380521"/>
              <a:gd name="connsiteX3162" fmla="*/ 2796533 w 8023328"/>
              <a:gd name="connsiteY3162" fmla="*/ 525440 h 2380521"/>
              <a:gd name="connsiteX3163" fmla="*/ 2782678 w 8023328"/>
              <a:gd name="connsiteY3163" fmla="*/ 511583 h 2380521"/>
              <a:gd name="connsiteX3164" fmla="*/ 2796533 w 8023328"/>
              <a:gd name="connsiteY3164" fmla="*/ 499186 h 2380521"/>
              <a:gd name="connsiteX3165" fmla="*/ 2725695 w 8023328"/>
              <a:gd name="connsiteY3165" fmla="*/ 499186 h 2380521"/>
              <a:gd name="connsiteX3166" fmla="*/ 2738097 w 8023328"/>
              <a:gd name="connsiteY3166" fmla="*/ 511583 h 2380521"/>
              <a:gd name="connsiteX3167" fmla="*/ 2725695 w 8023328"/>
              <a:gd name="connsiteY3167" fmla="*/ 525440 h 2380521"/>
              <a:gd name="connsiteX3168" fmla="*/ 2711846 w 8023328"/>
              <a:gd name="connsiteY3168" fmla="*/ 511583 h 2380521"/>
              <a:gd name="connsiteX3169" fmla="*/ 2725695 w 8023328"/>
              <a:gd name="connsiteY3169" fmla="*/ 499186 h 2380521"/>
              <a:gd name="connsiteX3170" fmla="*/ 2654870 w 8023328"/>
              <a:gd name="connsiteY3170" fmla="*/ 499186 h 2380521"/>
              <a:gd name="connsiteX3171" fmla="*/ 2667266 w 8023328"/>
              <a:gd name="connsiteY3171" fmla="*/ 511583 h 2380521"/>
              <a:gd name="connsiteX3172" fmla="*/ 2654870 w 8023328"/>
              <a:gd name="connsiteY3172" fmla="*/ 525440 h 2380521"/>
              <a:gd name="connsiteX3173" fmla="*/ 2641013 w 8023328"/>
              <a:gd name="connsiteY3173" fmla="*/ 511583 h 2380521"/>
              <a:gd name="connsiteX3174" fmla="*/ 2654870 w 8023328"/>
              <a:gd name="connsiteY3174" fmla="*/ 499186 h 2380521"/>
              <a:gd name="connsiteX3175" fmla="*/ 2582580 w 8023328"/>
              <a:gd name="connsiteY3175" fmla="*/ 499186 h 2380521"/>
              <a:gd name="connsiteX3176" fmla="*/ 2596435 w 8023328"/>
              <a:gd name="connsiteY3176" fmla="*/ 511583 h 2380521"/>
              <a:gd name="connsiteX3177" fmla="*/ 2582580 w 8023328"/>
              <a:gd name="connsiteY3177" fmla="*/ 525440 h 2380521"/>
              <a:gd name="connsiteX3178" fmla="*/ 2570184 w 8023328"/>
              <a:gd name="connsiteY3178" fmla="*/ 511583 h 2380521"/>
              <a:gd name="connsiteX3179" fmla="*/ 2582580 w 8023328"/>
              <a:gd name="connsiteY3179" fmla="*/ 499186 h 2380521"/>
              <a:gd name="connsiteX3180" fmla="*/ 2511026 w 8023328"/>
              <a:gd name="connsiteY3180" fmla="*/ 499186 h 2380521"/>
              <a:gd name="connsiteX3181" fmla="*/ 2525610 w 8023328"/>
              <a:gd name="connsiteY3181" fmla="*/ 511583 h 2380521"/>
              <a:gd name="connsiteX3182" fmla="*/ 2511026 w 8023328"/>
              <a:gd name="connsiteY3182" fmla="*/ 525440 h 2380521"/>
              <a:gd name="connsiteX3183" fmla="*/ 2499361 w 8023328"/>
              <a:gd name="connsiteY3183" fmla="*/ 511583 h 2380521"/>
              <a:gd name="connsiteX3184" fmla="*/ 2511026 w 8023328"/>
              <a:gd name="connsiteY3184" fmla="*/ 499186 h 2380521"/>
              <a:gd name="connsiteX3185" fmla="*/ 2440924 w 8023328"/>
              <a:gd name="connsiteY3185" fmla="*/ 499186 h 2380521"/>
              <a:gd name="connsiteX3186" fmla="*/ 2454781 w 8023328"/>
              <a:gd name="connsiteY3186" fmla="*/ 511583 h 2380521"/>
              <a:gd name="connsiteX3187" fmla="*/ 2440924 w 8023328"/>
              <a:gd name="connsiteY3187" fmla="*/ 525440 h 2380521"/>
              <a:gd name="connsiteX3188" fmla="*/ 2428527 w 8023328"/>
              <a:gd name="connsiteY3188" fmla="*/ 511583 h 2380521"/>
              <a:gd name="connsiteX3189" fmla="*/ 2440924 w 8023328"/>
              <a:gd name="connsiteY3189" fmla="*/ 499186 h 2380521"/>
              <a:gd name="connsiteX3190" fmla="*/ 2369108 w 8023328"/>
              <a:gd name="connsiteY3190" fmla="*/ 499186 h 2380521"/>
              <a:gd name="connsiteX3191" fmla="*/ 2383898 w 8023328"/>
              <a:gd name="connsiteY3191" fmla="*/ 511583 h 2380521"/>
              <a:gd name="connsiteX3192" fmla="*/ 2369108 w 8023328"/>
              <a:gd name="connsiteY3192" fmla="*/ 525440 h 2380521"/>
              <a:gd name="connsiteX3193" fmla="*/ 2354319 w 8023328"/>
              <a:gd name="connsiteY3193" fmla="*/ 511583 h 2380521"/>
              <a:gd name="connsiteX3194" fmla="*/ 2369108 w 8023328"/>
              <a:gd name="connsiteY3194" fmla="*/ 499186 h 2380521"/>
              <a:gd name="connsiteX3195" fmla="*/ 2298278 w 8023328"/>
              <a:gd name="connsiteY3195" fmla="*/ 499186 h 2380521"/>
              <a:gd name="connsiteX3196" fmla="*/ 2313066 w 8023328"/>
              <a:gd name="connsiteY3196" fmla="*/ 511583 h 2380521"/>
              <a:gd name="connsiteX3197" fmla="*/ 2298278 w 8023328"/>
              <a:gd name="connsiteY3197" fmla="*/ 525440 h 2380521"/>
              <a:gd name="connsiteX3198" fmla="*/ 2283488 w 8023328"/>
              <a:gd name="connsiteY3198" fmla="*/ 511583 h 2380521"/>
              <a:gd name="connsiteX3199" fmla="*/ 2298278 w 8023328"/>
              <a:gd name="connsiteY3199" fmla="*/ 499186 h 2380521"/>
              <a:gd name="connsiteX3200" fmla="*/ 2226514 w 8023328"/>
              <a:gd name="connsiteY3200" fmla="*/ 499186 h 2380521"/>
              <a:gd name="connsiteX3201" fmla="*/ 2238914 w 8023328"/>
              <a:gd name="connsiteY3201" fmla="*/ 511583 h 2380521"/>
              <a:gd name="connsiteX3202" fmla="*/ 2226514 w 8023328"/>
              <a:gd name="connsiteY3202" fmla="*/ 525440 h 2380521"/>
              <a:gd name="connsiteX3203" fmla="*/ 2212655 w 8023328"/>
              <a:gd name="connsiteY3203" fmla="*/ 511583 h 2380521"/>
              <a:gd name="connsiteX3204" fmla="*/ 2226514 w 8023328"/>
              <a:gd name="connsiteY3204" fmla="*/ 499186 h 2380521"/>
              <a:gd name="connsiteX3205" fmla="*/ 2155680 w 8023328"/>
              <a:gd name="connsiteY3205" fmla="*/ 499186 h 2380521"/>
              <a:gd name="connsiteX3206" fmla="*/ 2168079 w 8023328"/>
              <a:gd name="connsiteY3206" fmla="*/ 511583 h 2380521"/>
              <a:gd name="connsiteX3207" fmla="*/ 2155680 w 8023328"/>
              <a:gd name="connsiteY3207" fmla="*/ 525440 h 2380521"/>
              <a:gd name="connsiteX3208" fmla="*/ 2141823 w 8023328"/>
              <a:gd name="connsiteY3208" fmla="*/ 511583 h 2380521"/>
              <a:gd name="connsiteX3209" fmla="*/ 2155680 w 8023328"/>
              <a:gd name="connsiteY3209" fmla="*/ 499186 h 2380521"/>
              <a:gd name="connsiteX3210" fmla="*/ 2084846 w 8023328"/>
              <a:gd name="connsiteY3210" fmla="*/ 499186 h 2380521"/>
              <a:gd name="connsiteX3211" fmla="*/ 2097246 w 8023328"/>
              <a:gd name="connsiteY3211" fmla="*/ 511583 h 2380521"/>
              <a:gd name="connsiteX3212" fmla="*/ 2084846 w 8023328"/>
              <a:gd name="connsiteY3212" fmla="*/ 525440 h 2380521"/>
              <a:gd name="connsiteX3213" fmla="*/ 2070991 w 8023328"/>
              <a:gd name="connsiteY3213" fmla="*/ 511583 h 2380521"/>
              <a:gd name="connsiteX3214" fmla="*/ 2084846 w 8023328"/>
              <a:gd name="connsiteY3214" fmla="*/ 499186 h 2380521"/>
              <a:gd name="connsiteX3215" fmla="*/ 2011831 w 8023328"/>
              <a:gd name="connsiteY3215" fmla="*/ 499186 h 2380521"/>
              <a:gd name="connsiteX3216" fmla="*/ 2026416 w 8023328"/>
              <a:gd name="connsiteY3216" fmla="*/ 511583 h 2380521"/>
              <a:gd name="connsiteX3217" fmla="*/ 2011831 w 8023328"/>
              <a:gd name="connsiteY3217" fmla="*/ 525440 h 2380521"/>
              <a:gd name="connsiteX3218" fmla="*/ 2000165 w 8023328"/>
              <a:gd name="connsiteY3218" fmla="*/ 511583 h 2380521"/>
              <a:gd name="connsiteX3219" fmla="*/ 2011831 w 8023328"/>
              <a:gd name="connsiteY3219" fmla="*/ 499186 h 2380521"/>
              <a:gd name="connsiteX3220" fmla="*/ 1938362 w 8023328"/>
              <a:gd name="connsiteY3220" fmla="*/ 499186 h 2380521"/>
              <a:gd name="connsiteX3221" fmla="*/ 1952216 w 8023328"/>
              <a:gd name="connsiteY3221" fmla="*/ 511583 h 2380521"/>
              <a:gd name="connsiteX3222" fmla="*/ 1938362 w 8023328"/>
              <a:gd name="connsiteY3222" fmla="*/ 525440 h 2380521"/>
              <a:gd name="connsiteX3223" fmla="*/ 1925965 w 8023328"/>
              <a:gd name="connsiteY3223" fmla="*/ 511583 h 2380521"/>
              <a:gd name="connsiteX3224" fmla="*/ 1938362 w 8023328"/>
              <a:gd name="connsiteY3224" fmla="*/ 499186 h 2380521"/>
              <a:gd name="connsiteX3225" fmla="*/ 1867525 w 8023328"/>
              <a:gd name="connsiteY3225" fmla="*/ 499186 h 2380521"/>
              <a:gd name="connsiteX3226" fmla="*/ 1881384 w 8023328"/>
              <a:gd name="connsiteY3226" fmla="*/ 511583 h 2380521"/>
              <a:gd name="connsiteX3227" fmla="*/ 1867525 w 8023328"/>
              <a:gd name="connsiteY3227" fmla="*/ 525440 h 2380521"/>
              <a:gd name="connsiteX3228" fmla="*/ 1855126 w 8023328"/>
              <a:gd name="connsiteY3228" fmla="*/ 511583 h 2380521"/>
              <a:gd name="connsiteX3229" fmla="*/ 1867525 w 8023328"/>
              <a:gd name="connsiteY3229" fmla="*/ 499186 h 2380521"/>
              <a:gd name="connsiteX3230" fmla="*/ 1799085 w 8023328"/>
              <a:gd name="connsiteY3230" fmla="*/ 499186 h 2380521"/>
              <a:gd name="connsiteX3231" fmla="*/ 1813871 w 8023328"/>
              <a:gd name="connsiteY3231" fmla="*/ 511583 h 2380521"/>
              <a:gd name="connsiteX3232" fmla="*/ 1799085 w 8023328"/>
              <a:gd name="connsiteY3232" fmla="*/ 525440 h 2380521"/>
              <a:gd name="connsiteX3233" fmla="*/ 1784295 w 8023328"/>
              <a:gd name="connsiteY3233" fmla="*/ 511583 h 2380521"/>
              <a:gd name="connsiteX3234" fmla="*/ 1799085 w 8023328"/>
              <a:gd name="connsiteY3234" fmla="*/ 499186 h 2380521"/>
              <a:gd name="connsiteX3235" fmla="*/ 1728257 w 8023328"/>
              <a:gd name="connsiteY3235" fmla="*/ 499186 h 2380521"/>
              <a:gd name="connsiteX3236" fmla="*/ 1743046 w 8023328"/>
              <a:gd name="connsiteY3236" fmla="*/ 511583 h 2380521"/>
              <a:gd name="connsiteX3237" fmla="*/ 1728257 w 8023328"/>
              <a:gd name="connsiteY3237" fmla="*/ 525440 h 2380521"/>
              <a:gd name="connsiteX3238" fmla="*/ 1713469 w 8023328"/>
              <a:gd name="connsiteY3238" fmla="*/ 511583 h 2380521"/>
              <a:gd name="connsiteX3239" fmla="*/ 1728257 w 8023328"/>
              <a:gd name="connsiteY3239" fmla="*/ 499186 h 2380521"/>
              <a:gd name="connsiteX3240" fmla="*/ 1657426 w 8023328"/>
              <a:gd name="connsiteY3240" fmla="*/ 499186 h 2380521"/>
              <a:gd name="connsiteX3241" fmla="*/ 1672218 w 8023328"/>
              <a:gd name="connsiteY3241" fmla="*/ 511583 h 2380521"/>
              <a:gd name="connsiteX3242" fmla="*/ 1657426 w 8023328"/>
              <a:gd name="connsiteY3242" fmla="*/ 525440 h 2380521"/>
              <a:gd name="connsiteX3243" fmla="*/ 1642647 w 8023328"/>
              <a:gd name="connsiteY3243" fmla="*/ 511583 h 2380521"/>
              <a:gd name="connsiteX3244" fmla="*/ 1657426 w 8023328"/>
              <a:gd name="connsiteY3244" fmla="*/ 499186 h 2380521"/>
              <a:gd name="connsiteX3245" fmla="*/ 1582294 w 8023328"/>
              <a:gd name="connsiteY3245" fmla="*/ 499186 h 2380521"/>
              <a:gd name="connsiteX3246" fmla="*/ 1594694 w 8023328"/>
              <a:gd name="connsiteY3246" fmla="*/ 511583 h 2380521"/>
              <a:gd name="connsiteX3247" fmla="*/ 1582294 w 8023328"/>
              <a:gd name="connsiteY3247" fmla="*/ 525440 h 2380521"/>
              <a:gd name="connsiteX3248" fmla="*/ 1568438 w 8023328"/>
              <a:gd name="connsiteY3248" fmla="*/ 511583 h 2380521"/>
              <a:gd name="connsiteX3249" fmla="*/ 1582294 w 8023328"/>
              <a:gd name="connsiteY3249" fmla="*/ 499186 h 2380521"/>
              <a:gd name="connsiteX3250" fmla="*/ 1512192 w 8023328"/>
              <a:gd name="connsiteY3250" fmla="*/ 499186 h 2380521"/>
              <a:gd name="connsiteX3251" fmla="*/ 1523862 w 8023328"/>
              <a:gd name="connsiteY3251" fmla="*/ 511583 h 2380521"/>
              <a:gd name="connsiteX3252" fmla="*/ 1512192 w 8023328"/>
              <a:gd name="connsiteY3252" fmla="*/ 525440 h 2380521"/>
              <a:gd name="connsiteX3253" fmla="*/ 1497607 w 8023328"/>
              <a:gd name="connsiteY3253" fmla="*/ 511583 h 2380521"/>
              <a:gd name="connsiteX3254" fmla="*/ 1512192 w 8023328"/>
              <a:gd name="connsiteY3254" fmla="*/ 499186 h 2380521"/>
              <a:gd name="connsiteX3255" fmla="*/ 1440623 w 8023328"/>
              <a:gd name="connsiteY3255" fmla="*/ 499186 h 2380521"/>
              <a:gd name="connsiteX3256" fmla="*/ 1453023 w 8023328"/>
              <a:gd name="connsiteY3256" fmla="*/ 511583 h 2380521"/>
              <a:gd name="connsiteX3257" fmla="*/ 1440623 w 8023328"/>
              <a:gd name="connsiteY3257" fmla="*/ 525440 h 2380521"/>
              <a:gd name="connsiteX3258" fmla="*/ 1426771 w 8023328"/>
              <a:gd name="connsiteY3258" fmla="*/ 511583 h 2380521"/>
              <a:gd name="connsiteX3259" fmla="*/ 1440623 w 8023328"/>
              <a:gd name="connsiteY3259" fmla="*/ 499186 h 2380521"/>
              <a:gd name="connsiteX3260" fmla="*/ 1368341 w 8023328"/>
              <a:gd name="connsiteY3260" fmla="*/ 499186 h 2380521"/>
              <a:gd name="connsiteX3261" fmla="*/ 1382196 w 8023328"/>
              <a:gd name="connsiteY3261" fmla="*/ 511583 h 2380521"/>
              <a:gd name="connsiteX3262" fmla="*/ 1368341 w 8023328"/>
              <a:gd name="connsiteY3262" fmla="*/ 525440 h 2380521"/>
              <a:gd name="connsiteX3263" fmla="*/ 1355948 w 8023328"/>
              <a:gd name="connsiteY3263" fmla="*/ 511583 h 2380521"/>
              <a:gd name="connsiteX3264" fmla="*/ 1368341 w 8023328"/>
              <a:gd name="connsiteY3264" fmla="*/ 499186 h 2380521"/>
              <a:gd name="connsiteX3265" fmla="*/ 1297515 w 8023328"/>
              <a:gd name="connsiteY3265" fmla="*/ 499186 h 2380521"/>
              <a:gd name="connsiteX3266" fmla="*/ 1311369 w 8023328"/>
              <a:gd name="connsiteY3266" fmla="*/ 513042 h 2380521"/>
              <a:gd name="connsiteX3267" fmla="*/ 1297515 w 8023328"/>
              <a:gd name="connsiteY3267" fmla="*/ 525440 h 2380521"/>
              <a:gd name="connsiteX3268" fmla="*/ 1285118 w 8023328"/>
              <a:gd name="connsiteY3268" fmla="*/ 513042 h 2380521"/>
              <a:gd name="connsiteX3269" fmla="*/ 1297515 w 8023328"/>
              <a:gd name="connsiteY3269" fmla="*/ 499186 h 2380521"/>
              <a:gd name="connsiteX3270" fmla="*/ 1225700 w 8023328"/>
              <a:gd name="connsiteY3270" fmla="*/ 499186 h 2380521"/>
              <a:gd name="connsiteX3271" fmla="*/ 1240491 w 8023328"/>
              <a:gd name="connsiteY3271" fmla="*/ 513042 h 2380521"/>
              <a:gd name="connsiteX3272" fmla="*/ 1225700 w 8023328"/>
              <a:gd name="connsiteY3272" fmla="*/ 525440 h 2380521"/>
              <a:gd name="connsiteX3273" fmla="*/ 1210925 w 8023328"/>
              <a:gd name="connsiteY3273" fmla="*/ 513042 h 2380521"/>
              <a:gd name="connsiteX3274" fmla="*/ 1225700 w 8023328"/>
              <a:gd name="connsiteY3274" fmla="*/ 499186 h 2380521"/>
              <a:gd name="connsiteX3275" fmla="*/ 1154881 w 8023328"/>
              <a:gd name="connsiteY3275" fmla="*/ 499186 h 2380521"/>
              <a:gd name="connsiteX3276" fmla="*/ 1169669 w 8023328"/>
              <a:gd name="connsiteY3276" fmla="*/ 513042 h 2380521"/>
              <a:gd name="connsiteX3277" fmla="*/ 1154881 w 8023328"/>
              <a:gd name="connsiteY3277" fmla="*/ 525440 h 2380521"/>
              <a:gd name="connsiteX3278" fmla="*/ 1140095 w 8023328"/>
              <a:gd name="connsiteY3278" fmla="*/ 513042 h 2380521"/>
              <a:gd name="connsiteX3279" fmla="*/ 1154881 w 8023328"/>
              <a:gd name="connsiteY3279" fmla="*/ 499186 h 2380521"/>
              <a:gd name="connsiteX3280" fmla="*/ 1084053 w 8023328"/>
              <a:gd name="connsiteY3280" fmla="*/ 499186 h 2380521"/>
              <a:gd name="connsiteX3281" fmla="*/ 1098842 w 8023328"/>
              <a:gd name="connsiteY3281" fmla="*/ 513042 h 2380521"/>
              <a:gd name="connsiteX3282" fmla="*/ 1084053 w 8023328"/>
              <a:gd name="connsiteY3282" fmla="*/ 525440 h 2380521"/>
              <a:gd name="connsiteX3283" fmla="*/ 1069267 w 8023328"/>
              <a:gd name="connsiteY3283" fmla="*/ 513042 h 2380521"/>
              <a:gd name="connsiteX3284" fmla="*/ 1084053 w 8023328"/>
              <a:gd name="connsiteY3284" fmla="*/ 499186 h 2380521"/>
              <a:gd name="connsiteX3285" fmla="*/ 1013012 w 8023328"/>
              <a:gd name="connsiteY3285" fmla="*/ 499186 h 2380521"/>
              <a:gd name="connsiteX3286" fmla="*/ 1024685 w 8023328"/>
              <a:gd name="connsiteY3286" fmla="*/ 513042 h 2380521"/>
              <a:gd name="connsiteX3287" fmla="*/ 1013012 w 8023328"/>
              <a:gd name="connsiteY3287" fmla="*/ 525440 h 2380521"/>
              <a:gd name="connsiteX3288" fmla="*/ 998433 w 8023328"/>
              <a:gd name="connsiteY3288" fmla="*/ 513042 h 2380521"/>
              <a:gd name="connsiteX3289" fmla="*/ 1013012 w 8023328"/>
              <a:gd name="connsiteY3289" fmla="*/ 499186 h 2380521"/>
              <a:gd name="connsiteX3290" fmla="*/ 941461 w 8023328"/>
              <a:gd name="connsiteY3290" fmla="*/ 499186 h 2380521"/>
              <a:gd name="connsiteX3291" fmla="*/ 953861 w 8023328"/>
              <a:gd name="connsiteY3291" fmla="*/ 513042 h 2380521"/>
              <a:gd name="connsiteX3292" fmla="*/ 941461 w 8023328"/>
              <a:gd name="connsiteY3292" fmla="*/ 525440 h 2380521"/>
              <a:gd name="connsiteX3293" fmla="*/ 927607 w 8023328"/>
              <a:gd name="connsiteY3293" fmla="*/ 513042 h 2380521"/>
              <a:gd name="connsiteX3294" fmla="*/ 941461 w 8023328"/>
              <a:gd name="connsiteY3294" fmla="*/ 499186 h 2380521"/>
              <a:gd name="connsiteX3295" fmla="*/ 870626 w 8023328"/>
              <a:gd name="connsiteY3295" fmla="*/ 499186 h 2380521"/>
              <a:gd name="connsiteX3296" fmla="*/ 883027 w 8023328"/>
              <a:gd name="connsiteY3296" fmla="*/ 513042 h 2380521"/>
              <a:gd name="connsiteX3297" fmla="*/ 870626 w 8023328"/>
              <a:gd name="connsiteY3297" fmla="*/ 525440 h 2380521"/>
              <a:gd name="connsiteX3298" fmla="*/ 856774 w 8023328"/>
              <a:gd name="connsiteY3298" fmla="*/ 513042 h 2380521"/>
              <a:gd name="connsiteX3299" fmla="*/ 870626 w 8023328"/>
              <a:gd name="connsiteY3299" fmla="*/ 499186 h 2380521"/>
              <a:gd name="connsiteX3300" fmla="*/ 798340 w 8023328"/>
              <a:gd name="connsiteY3300" fmla="*/ 499186 h 2380521"/>
              <a:gd name="connsiteX3301" fmla="*/ 812196 w 8023328"/>
              <a:gd name="connsiteY3301" fmla="*/ 513042 h 2380521"/>
              <a:gd name="connsiteX3302" fmla="*/ 798340 w 8023328"/>
              <a:gd name="connsiteY3302" fmla="*/ 525440 h 2380521"/>
              <a:gd name="connsiteX3303" fmla="*/ 785941 w 8023328"/>
              <a:gd name="connsiteY3303" fmla="*/ 513042 h 2380521"/>
              <a:gd name="connsiteX3304" fmla="*/ 798340 w 8023328"/>
              <a:gd name="connsiteY3304" fmla="*/ 499186 h 2380521"/>
              <a:gd name="connsiteX3305" fmla="*/ 724135 w 8023328"/>
              <a:gd name="connsiteY3305" fmla="*/ 499186 h 2380521"/>
              <a:gd name="connsiteX3306" fmla="*/ 737991 w 8023328"/>
              <a:gd name="connsiteY3306" fmla="*/ 513042 h 2380521"/>
              <a:gd name="connsiteX3307" fmla="*/ 724135 w 8023328"/>
              <a:gd name="connsiteY3307" fmla="*/ 525440 h 2380521"/>
              <a:gd name="connsiteX3308" fmla="*/ 711744 w 8023328"/>
              <a:gd name="connsiteY3308" fmla="*/ 513042 h 2380521"/>
              <a:gd name="connsiteX3309" fmla="*/ 724135 w 8023328"/>
              <a:gd name="connsiteY3309" fmla="*/ 499186 h 2380521"/>
              <a:gd name="connsiteX3310" fmla="*/ 653306 w 8023328"/>
              <a:gd name="connsiteY3310" fmla="*/ 499186 h 2380521"/>
              <a:gd name="connsiteX3311" fmla="*/ 667164 w 8023328"/>
              <a:gd name="connsiteY3311" fmla="*/ 513042 h 2380521"/>
              <a:gd name="connsiteX3312" fmla="*/ 653306 w 8023328"/>
              <a:gd name="connsiteY3312" fmla="*/ 525440 h 2380521"/>
              <a:gd name="connsiteX3313" fmla="*/ 640910 w 8023328"/>
              <a:gd name="connsiteY3313" fmla="*/ 513042 h 2380521"/>
              <a:gd name="connsiteX3314" fmla="*/ 653306 w 8023328"/>
              <a:gd name="connsiteY3314" fmla="*/ 499186 h 2380521"/>
              <a:gd name="connsiteX3315" fmla="*/ 584869 w 8023328"/>
              <a:gd name="connsiteY3315" fmla="*/ 499186 h 2380521"/>
              <a:gd name="connsiteX3316" fmla="*/ 599654 w 8023328"/>
              <a:gd name="connsiteY3316" fmla="*/ 513042 h 2380521"/>
              <a:gd name="connsiteX3317" fmla="*/ 584869 w 8023328"/>
              <a:gd name="connsiteY3317" fmla="*/ 525440 h 2380521"/>
              <a:gd name="connsiteX3318" fmla="*/ 570076 w 8023328"/>
              <a:gd name="connsiteY3318" fmla="*/ 513042 h 2380521"/>
              <a:gd name="connsiteX3319" fmla="*/ 584869 w 8023328"/>
              <a:gd name="connsiteY3319" fmla="*/ 499186 h 2380521"/>
              <a:gd name="connsiteX3320" fmla="*/ 513670 w 8023328"/>
              <a:gd name="connsiteY3320" fmla="*/ 499186 h 2380521"/>
              <a:gd name="connsiteX3321" fmla="*/ 528846 w 8023328"/>
              <a:gd name="connsiteY3321" fmla="*/ 513042 h 2380521"/>
              <a:gd name="connsiteX3322" fmla="*/ 513670 w 8023328"/>
              <a:gd name="connsiteY3322" fmla="*/ 525440 h 2380521"/>
              <a:gd name="connsiteX3323" fmla="*/ 499248 w 8023328"/>
              <a:gd name="connsiteY3323" fmla="*/ 513042 h 2380521"/>
              <a:gd name="connsiteX3324" fmla="*/ 513670 w 8023328"/>
              <a:gd name="connsiteY3324" fmla="*/ 499186 h 2380521"/>
              <a:gd name="connsiteX3325" fmla="*/ 3939871 w 8023328"/>
              <a:gd name="connsiteY3325" fmla="*/ 495814 h 2380521"/>
              <a:gd name="connsiteX3326" fmla="*/ 3952268 w 8023328"/>
              <a:gd name="connsiteY3326" fmla="*/ 510602 h 2380521"/>
              <a:gd name="connsiteX3327" fmla="*/ 3939871 w 8023328"/>
              <a:gd name="connsiteY3327" fmla="*/ 525391 h 2380521"/>
              <a:gd name="connsiteX3328" fmla="*/ 3926015 w 8023328"/>
              <a:gd name="connsiteY3328" fmla="*/ 510602 h 2380521"/>
              <a:gd name="connsiteX3329" fmla="*/ 3939871 w 8023328"/>
              <a:gd name="connsiteY3329" fmla="*/ 495814 h 2380521"/>
              <a:gd name="connsiteX3330" fmla="*/ 3869042 w 8023328"/>
              <a:gd name="connsiteY3330" fmla="*/ 495814 h 2380521"/>
              <a:gd name="connsiteX3331" fmla="*/ 3881439 w 8023328"/>
              <a:gd name="connsiteY3331" fmla="*/ 510602 h 2380521"/>
              <a:gd name="connsiteX3332" fmla="*/ 3869042 w 8023328"/>
              <a:gd name="connsiteY3332" fmla="*/ 525391 h 2380521"/>
              <a:gd name="connsiteX3333" fmla="*/ 3855186 w 8023328"/>
              <a:gd name="connsiteY3333" fmla="*/ 510602 h 2380521"/>
              <a:gd name="connsiteX3334" fmla="*/ 3869042 w 8023328"/>
              <a:gd name="connsiteY3334" fmla="*/ 495814 h 2380521"/>
              <a:gd name="connsiteX3335" fmla="*/ 3796752 w 8023328"/>
              <a:gd name="connsiteY3335" fmla="*/ 495814 h 2380521"/>
              <a:gd name="connsiteX3336" fmla="*/ 3810608 w 8023328"/>
              <a:gd name="connsiteY3336" fmla="*/ 510602 h 2380521"/>
              <a:gd name="connsiteX3337" fmla="*/ 3796752 w 8023328"/>
              <a:gd name="connsiteY3337" fmla="*/ 525391 h 2380521"/>
              <a:gd name="connsiteX3338" fmla="*/ 3784355 w 8023328"/>
              <a:gd name="connsiteY3338" fmla="*/ 510602 h 2380521"/>
              <a:gd name="connsiteX3339" fmla="*/ 3796752 w 8023328"/>
              <a:gd name="connsiteY3339" fmla="*/ 495814 h 2380521"/>
              <a:gd name="connsiteX3340" fmla="*/ 3725922 w 8023328"/>
              <a:gd name="connsiteY3340" fmla="*/ 495814 h 2380521"/>
              <a:gd name="connsiteX3341" fmla="*/ 3739778 w 8023328"/>
              <a:gd name="connsiteY3341" fmla="*/ 510602 h 2380521"/>
              <a:gd name="connsiteX3342" fmla="*/ 3725922 w 8023328"/>
              <a:gd name="connsiteY3342" fmla="*/ 525391 h 2380521"/>
              <a:gd name="connsiteX3343" fmla="*/ 3713525 w 8023328"/>
              <a:gd name="connsiteY3343" fmla="*/ 510602 h 2380521"/>
              <a:gd name="connsiteX3344" fmla="*/ 3725922 w 8023328"/>
              <a:gd name="connsiteY3344" fmla="*/ 495814 h 2380521"/>
              <a:gd name="connsiteX3345" fmla="*/ 3655091 w 8023328"/>
              <a:gd name="connsiteY3345" fmla="*/ 495814 h 2380521"/>
              <a:gd name="connsiteX3346" fmla="*/ 3668947 w 8023328"/>
              <a:gd name="connsiteY3346" fmla="*/ 510602 h 2380521"/>
              <a:gd name="connsiteX3347" fmla="*/ 3655091 w 8023328"/>
              <a:gd name="connsiteY3347" fmla="*/ 525391 h 2380521"/>
              <a:gd name="connsiteX3348" fmla="*/ 3642694 w 8023328"/>
              <a:gd name="connsiteY3348" fmla="*/ 510602 h 2380521"/>
              <a:gd name="connsiteX3349" fmla="*/ 3655091 w 8023328"/>
              <a:gd name="connsiteY3349" fmla="*/ 495814 h 2380521"/>
              <a:gd name="connsiteX3350" fmla="*/ 3583280 w 8023328"/>
              <a:gd name="connsiteY3350" fmla="*/ 495814 h 2380521"/>
              <a:gd name="connsiteX3351" fmla="*/ 3598069 w 8023328"/>
              <a:gd name="connsiteY3351" fmla="*/ 510602 h 2380521"/>
              <a:gd name="connsiteX3352" fmla="*/ 3583280 w 8023328"/>
              <a:gd name="connsiteY3352" fmla="*/ 525391 h 2380521"/>
              <a:gd name="connsiteX3353" fmla="*/ 3568491 w 8023328"/>
              <a:gd name="connsiteY3353" fmla="*/ 510602 h 2380521"/>
              <a:gd name="connsiteX3354" fmla="*/ 3583280 w 8023328"/>
              <a:gd name="connsiteY3354" fmla="*/ 495814 h 2380521"/>
              <a:gd name="connsiteX3355" fmla="*/ 3512449 w 8023328"/>
              <a:gd name="connsiteY3355" fmla="*/ 495814 h 2380521"/>
              <a:gd name="connsiteX3356" fmla="*/ 3527237 w 8023328"/>
              <a:gd name="connsiteY3356" fmla="*/ 510602 h 2380521"/>
              <a:gd name="connsiteX3357" fmla="*/ 3512449 w 8023328"/>
              <a:gd name="connsiteY3357" fmla="*/ 525391 h 2380521"/>
              <a:gd name="connsiteX3358" fmla="*/ 3497661 w 8023328"/>
              <a:gd name="connsiteY3358" fmla="*/ 510602 h 2380521"/>
              <a:gd name="connsiteX3359" fmla="*/ 3512449 w 8023328"/>
              <a:gd name="connsiteY3359" fmla="*/ 495814 h 2380521"/>
              <a:gd name="connsiteX3360" fmla="*/ 3440686 w 8023328"/>
              <a:gd name="connsiteY3360" fmla="*/ 495814 h 2380521"/>
              <a:gd name="connsiteX3361" fmla="*/ 3453083 w 8023328"/>
              <a:gd name="connsiteY3361" fmla="*/ 510602 h 2380521"/>
              <a:gd name="connsiteX3362" fmla="*/ 3440686 w 8023328"/>
              <a:gd name="connsiteY3362" fmla="*/ 525391 h 2380521"/>
              <a:gd name="connsiteX3363" fmla="*/ 3426830 w 8023328"/>
              <a:gd name="connsiteY3363" fmla="*/ 510602 h 2380521"/>
              <a:gd name="connsiteX3364" fmla="*/ 3440686 w 8023328"/>
              <a:gd name="connsiteY3364" fmla="*/ 495814 h 2380521"/>
              <a:gd name="connsiteX3365" fmla="*/ 3369857 w 8023328"/>
              <a:gd name="connsiteY3365" fmla="*/ 495814 h 2380521"/>
              <a:gd name="connsiteX3366" fmla="*/ 3382254 w 8023328"/>
              <a:gd name="connsiteY3366" fmla="*/ 510602 h 2380521"/>
              <a:gd name="connsiteX3367" fmla="*/ 3369857 w 8023328"/>
              <a:gd name="connsiteY3367" fmla="*/ 525391 h 2380521"/>
              <a:gd name="connsiteX3368" fmla="*/ 3356001 w 8023328"/>
              <a:gd name="connsiteY3368" fmla="*/ 510602 h 2380521"/>
              <a:gd name="connsiteX3369" fmla="*/ 3369857 w 8023328"/>
              <a:gd name="connsiteY3369" fmla="*/ 495814 h 2380521"/>
              <a:gd name="connsiteX3370" fmla="*/ 3299094 w 8023328"/>
              <a:gd name="connsiteY3370" fmla="*/ 495814 h 2380521"/>
              <a:gd name="connsiteX3371" fmla="*/ 3311491 w 8023328"/>
              <a:gd name="connsiteY3371" fmla="*/ 510602 h 2380521"/>
              <a:gd name="connsiteX3372" fmla="*/ 3299094 w 8023328"/>
              <a:gd name="connsiteY3372" fmla="*/ 525391 h 2380521"/>
              <a:gd name="connsiteX3373" fmla="*/ 3285240 w 8023328"/>
              <a:gd name="connsiteY3373" fmla="*/ 510602 h 2380521"/>
              <a:gd name="connsiteX3374" fmla="*/ 3299094 w 8023328"/>
              <a:gd name="connsiteY3374" fmla="*/ 495814 h 2380521"/>
              <a:gd name="connsiteX3375" fmla="*/ 3226805 w 8023328"/>
              <a:gd name="connsiteY3375" fmla="*/ 495814 h 2380521"/>
              <a:gd name="connsiteX3376" fmla="*/ 3240660 w 8023328"/>
              <a:gd name="connsiteY3376" fmla="*/ 510602 h 2380521"/>
              <a:gd name="connsiteX3377" fmla="*/ 3226805 w 8023328"/>
              <a:gd name="connsiteY3377" fmla="*/ 525391 h 2380521"/>
              <a:gd name="connsiteX3378" fmla="*/ 3214406 w 8023328"/>
              <a:gd name="connsiteY3378" fmla="*/ 510602 h 2380521"/>
              <a:gd name="connsiteX3379" fmla="*/ 3226805 w 8023328"/>
              <a:gd name="connsiteY3379" fmla="*/ 495814 h 2380521"/>
              <a:gd name="connsiteX3380" fmla="*/ 3152602 w 8023328"/>
              <a:gd name="connsiteY3380" fmla="*/ 495814 h 2380521"/>
              <a:gd name="connsiteX3381" fmla="*/ 3166454 w 8023328"/>
              <a:gd name="connsiteY3381" fmla="*/ 510602 h 2380521"/>
              <a:gd name="connsiteX3382" fmla="*/ 3152602 w 8023328"/>
              <a:gd name="connsiteY3382" fmla="*/ 525391 h 2380521"/>
              <a:gd name="connsiteX3383" fmla="*/ 3140203 w 8023328"/>
              <a:gd name="connsiteY3383" fmla="*/ 510602 h 2380521"/>
              <a:gd name="connsiteX3384" fmla="*/ 3152602 w 8023328"/>
              <a:gd name="connsiteY3384" fmla="*/ 495814 h 2380521"/>
              <a:gd name="connsiteX3385" fmla="*/ 2439944 w 8023328"/>
              <a:gd name="connsiteY3385" fmla="*/ 428356 h 2380521"/>
              <a:gd name="connsiteX3386" fmla="*/ 2454729 w 8023328"/>
              <a:gd name="connsiteY3386" fmla="*/ 440753 h 2380521"/>
              <a:gd name="connsiteX3387" fmla="*/ 2439944 w 8023328"/>
              <a:gd name="connsiteY3387" fmla="*/ 454610 h 2380521"/>
              <a:gd name="connsiteX3388" fmla="*/ 2425156 w 8023328"/>
              <a:gd name="connsiteY3388" fmla="*/ 440753 h 2380521"/>
              <a:gd name="connsiteX3389" fmla="*/ 2439944 w 8023328"/>
              <a:gd name="connsiteY3389" fmla="*/ 428356 h 2380521"/>
              <a:gd name="connsiteX3390" fmla="*/ 2369110 w 8023328"/>
              <a:gd name="connsiteY3390" fmla="*/ 428356 h 2380521"/>
              <a:gd name="connsiteX3391" fmla="*/ 2383898 w 8023328"/>
              <a:gd name="connsiteY3391" fmla="*/ 440753 h 2380521"/>
              <a:gd name="connsiteX3392" fmla="*/ 2369110 w 8023328"/>
              <a:gd name="connsiteY3392" fmla="*/ 454610 h 2380521"/>
              <a:gd name="connsiteX3393" fmla="*/ 2354319 w 8023328"/>
              <a:gd name="connsiteY3393" fmla="*/ 440753 h 2380521"/>
              <a:gd name="connsiteX3394" fmla="*/ 2369110 w 8023328"/>
              <a:gd name="connsiteY3394" fmla="*/ 428356 h 2380521"/>
              <a:gd name="connsiteX3395" fmla="*/ 2298278 w 8023328"/>
              <a:gd name="connsiteY3395" fmla="*/ 428356 h 2380521"/>
              <a:gd name="connsiteX3396" fmla="*/ 2313066 w 8023328"/>
              <a:gd name="connsiteY3396" fmla="*/ 440753 h 2380521"/>
              <a:gd name="connsiteX3397" fmla="*/ 2298278 w 8023328"/>
              <a:gd name="connsiteY3397" fmla="*/ 454610 h 2380521"/>
              <a:gd name="connsiteX3398" fmla="*/ 2283490 w 8023328"/>
              <a:gd name="connsiteY3398" fmla="*/ 440753 h 2380521"/>
              <a:gd name="connsiteX3399" fmla="*/ 2298278 w 8023328"/>
              <a:gd name="connsiteY3399" fmla="*/ 428356 h 2380521"/>
              <a:gd name="connsiteX3400" fmla="*/ 2226514 w 8023328"/>
              <a:gd name="connsiteY3400" fmla="*/ 428356 h 2380521"/>
              <a:gd name="connsiteX3401" fmla="*/ 2238914 w 8023328"/>
              <a:gd name="connsiteY3401" fmla="*/ 440753 h 2380521"/>
              <a:gd name="connsiteX3402" fmla="*/ 2226514 w 8023328"/>
              <a:gd name="connsiteY3402" fmla="*/ 454610 h 2380521"/>
              <a:gd name="connsiteX3403" fmla="*/ 2212656 w 8023328"/>
              <a:gd name="connsiteY3403" fmla="*/ 440753 h 2380521"/>
              <a:gd name="connsiteX3404" fmla="*/ 2226514 w 8023328"/>
              <a:gd name="connsiteY3404" fmla="*/ 428356 h 2380521"/>
              <a:gd name="connsiteX3405" fmla="*/ 2155682 w 8023328"/>
              <a:gd name="connsiteY3405" fmla="*/ 428356 h 2380521"/>
              <a:gd name="connsiteX3406" fmla="*/ 2168079 w 8023328"/>
              <a:gd name="connsiteY3406" fmla="*/ 440753 h 2380521"/>
              <a:gd name="connsiteX3407" fmla="*/ 2155682 w 8023328"/>
              <a:gd name="connsiteY3407" fmla="*/ 454610 h 2380521"/>
              <a:gd name="connsiteX3408" fmla="*/ 2141825 w 8023328"/>
              <a:gd name="connsiteY3408" fmla="*/ 440753 h 2380521"/>
              <a:gd name="connsiteX3409" fmla="*/ 2155682 w 8023328"/>
              <a:gd name="connsiteY3409" fmla="*/ 428356 h 2380521"/>
              <a:gd name="connsiteX3410" fmla="*/ 2084846 w 8023328"/>
              <a:gd name="connsiteY3410" fmla="*/ 428356 h 2380521"/>
              <a:gd name="connsiteX3411" fmla="*/ 2097246 w 8023328"/>
              <a:gd name="connsiteY3411" fmla="*/ 440753 h 2380521"/>
              <a:gd name="connsiteX3412" fmla="*/ 2084846 w 8023328"/>
              <a:gd name="connsiteY3412" fmla="*/ 454610 h 2380521"/>
              <a:gd name="connsiteX3413" fmla="*/ 2070991 w 8023328"/>
              <a:gd name="connsiteY3413" fmla="*/ 440753 h 2380521"/>
              <a:gd name="connsiteX3414" fmla="*/ 2084846 w 8023328"/>
              <a:gd name="connsiteY3414" fmla="*/ 428356 h 2380521"/>
              <a:gd name="connsiteX3415" fmla="*/ 2011832 w 8023328"/>
              <a:gd name="connsiteY3415" fmla="*/ 428356 h 2380521"/>
              <a:gd name="connsiteX3416" fmla="*/ 2026418 w 8023328"/>
              <a:gd name="connsiteY3416" fmla="*/ 440753 h 2380521"/>
              <a:gd name="connsiteX3417" fmla="*/ 2011832 w 8023328"/>
              <a:gd name="connsiteY3417" fmla="*/ 454610 h 2380521"/>
              <a:gd name="connsiteX3418" fmla="*/ 2000165 w 8023328"/>
              <a:gd name="connsiteY3418" fmla="*/ 440753 h 2380521"/>
              <a:gd name="connsiteX3419" fmla="*/ 2011832 w 8023328"/>
              <a:gd name="connsiteY3419" fmla="*/ 428356 h 2380521"/>
              <a:gd name="connsiteX3420" fmla="*/ 1938362 w 8023328"/>
              <a:gd name="connsiteY3420" fmla="*/ 428356 h 2380521"/>
              <a:gd name="connsiteX3421" fmla="*/ 1952216 w 8023328"/>
              <a:gd name="connsiteY3421" fmla="*/ 440753 h 2380521"/>
              <a:gd name="connsiteX3422" fmla="*/ 1938362 w 8023328"/>
              <a:gd name="connsiteY3422" fmla="*/ 454610 h 2380521"/>
              <a:gd name="connsiteX3423" fmla="*/ 1925965 w 8023328"/>
              <a:gd name="connsiteY3423" fmla="*/ 440753 h 2380521"/>
              <a:gd name="connsiteX3424" fmla="*/ 1938362 w 8023328"/>
              <a:gd name="connsiteY3424" fmla="*/ 428356 h 2380521"/>
              <a:gd name="connsiteX3425" fmla="*/ 1867525 w 8023328"/>
              <a:gd name="connsiteY3425" fmla="*/ 428356 h 2380521"/>
              <a:gd name="connsiteX3426" fmla="*/ 1881384 w 8023328"/>
              <a:gd name="connsiteY3426" fmla="*/ 440753 h 2380521"/>
              <a:gd name="connsiteX3427" fmla="*/ 1867525 w 8023328"/>
              <a:gd name="connsiteY3427" fmla="*/ 454610 h 2380521"/>
              <a:gd name="connsiteX3428" fmla="*/ 1855126 w 8023328"/>
              <a:gd name="connsiteY3428" fmla="*/ 440753 h 2380521"/>
              <a:gd name="connsiteX3429" fmla="*/ 1867525 w 8023328"/>
              <a:gd name="connsiteY3429" fmla="*/ 428356 h 2380521"/>
              <a:gd name="connsiteX3430" fmla="*/ 1799085 w 8023328"/>
              <a:gd name="connsiteY3430" fmla="*/ 428356 h 2380521"/>
              <a:gd name="connsiteX3431" fmla="*/ 1813873 w 8023328"/>
              <a:gd name="connsiteY3431" fmla="*/ 440753 h 2380521"/>
              <a:gd name="connsiteX3432" fmla="*/ 1799085 w 8023328"/>
              <a:gd name="connsiteY3432" fmla="*/ 454610 h 2380521"/>
              <a:gd name="connsiteX3433" fmla="*/ 1784298 w 8023328"/>
              <a:gd name="connsiteY3433" fmla="*/ 440753 h 2380521"/>
              <a:gd name="connsiteX3434" fmla="*/ 1799085 w 8023328"/>
              <a:gd name="connsiteY3434" fmla="*/ 428356 h 2380521"/>
              <a:gd name="connsiteX3435" fmla="*/ 1728260 w 8023328"/>
              <a:gd name="connsiteY3435" fmla="*/ 428356 h 2380521"/>
              <a:gd name="connsiteX3436" fmla="*/ 1743046 w 8023328"/>
              <a:gd name="connsiteY3436" fmla="*/ 440753 h 2380521"/>
              <a:gd name="connsiteX3437" fmla="*/ 1728260 w 8023328"/>
              <a:gd name="connsiteY3437" fmla="*/ 454610 h 2380521"/>
              <a:gd name="connsiteX3438" fmla="*/ 1713469 w 8023328"/>
              <a:gd name="connsiteY3438" fmla="*/ 440753 h 2380521"/>
              <a:gd name="connsiteX3439" fmla="*/ 1728260 w 8023328"/>
              <a:gd name="connsiteY3439" fmla="*/ 428356 h 2380521"/>
              <a:gd name="connsiteX3440" fmla="*/ 1657426 w 8023328"/>
              <a:gd name="connsiteY3440" fmla="*/ 428356 h 2380521"/>
              <a:gd name="connsiteX3441" fmla="*/ 1672218 w 8023328"/>
              <a:gd name="connsiteY3441" fmla="*/ 440753 h 2380521"/>
              <a:gd name="connsiteX3442" fmla="*/ 1657426 w 8023328"/>
              <a:gd name="connsiteY3442" fmla="*/ 454610 h 2380521"/>
              <a:gd name="connsiteX3443" fmla="*/ 1642647 w 8023328"/>
              <a:gd name="connsiteY3443" fmla="*/ 440753 h 2380521"/>
              <a:gd name="connsiteX3444" fmla="*/ 1657426 w 8023328"/>
              <a:gd name="connsiteY3444" fmla="*/ 428356 h 2380521"/>
              <a:gd name="connsiteX3445" fmla="*/ 1582294 w 8023328"/>
              <a:gd name="connsiteY3445" fmla="*/ 428356 h 2380521"/>
              <a:gd name="connsiteX3446" fmla="*/ 1594697 w 8023328"/>
              <a:gd name="connsiteY3446" fmla="*/ 440753 h 2380521"/>
              <a:gd name="connsiteX3447" fmla="*/ 1582294 w 8023328"/>
              <a:gd name="connsiteY3447" fmla="*/ 454610 h 2380521"/>
              <a:gd name="connsiteX3448" fmla="*/ 1568438 w 8023328"/>
              <a:gd name="connsiteY3448" fmla="*/ 440753 h 2380521"/>
              <a:gd name="connsiteX3449" fmla="*/ 1582294 w 8023328"/>
              <a:gd name="connsiteY3449" fmla="*/ 428356 h 2380521"/>
              <a:gd name="connsiteX3450" fmla="*/ 1512195 w 8023328"/>
              <a:gd name="connsiteY3450" fmla="*/ 428356 h 2380521"/>
              <a:gd name="connsiteX3451" fmla="*/ 1523862 w 8023328"/>
              <a:gd name="connsiteY3451" fmla="*/ 440753 h 2380521"/>
              <a:gd name="connsiteX3452" fmla="*/ 1512195 w 8023328"/>
              <a:gd name="connsiteY3452" fmla="*/ 454610 h 2380521"/>
              <a:gd name="connsiteX3453" fmla="*/ 1497610 w 8023328"/>
              <a:gd name="connsiteY3453" fmla="*/ 440753 h 2380521"/>
              <a:gd name="connsiteX3454" fmla="*/ 1512195 w 8023328"/>
              <a:gd name="connsiteY3454" fmla="*/ 428356 h 2380521"/>
              <a:gd name="connsiteX3455" fmla="*/ 1439171 w 8023328"/>
              <a:gd name="connsiteY3455" fmla="*/ 428356 h 2380521"/>
              <a:gd name="connsiteX3456" fmla="*/ 1453023 w 8023328"/>
              <a:gd name="connsiteY3456" fmla="*/ 440753 h 2380521"/>
              <a:gd name="connsiteX3457" fmla="*/ 1439171 w 8023328"/>
              <a:gd name="connsiteY3457" fmla="*/ 454610 h 2380521"/>
              <a:gd name="connsiteX3458" fmla="*/ 1426771 w 8023328"/>
              <a:gd name="connsiteY3458" fmla="*/ 440753 h 2380521"/>
              <a:gd name="connsiteX3459" fmla="*/ 1439171 w 8023328"/>
              <a:gd name="connsiteY3459" fmla="*/ 428356 h 2380521"/>
              <a:gd name="connsiteX3460" fmla="*/ 1368344 w 8023328"/>
              <a:gd name="connsiteY3460" fmla="*/ 428356 h 2380521"/>
              <a:gd name="connsiteX3461" fmla="*/ 1382196 w 8023328"/>
              <a:gd name="connsiteY3461" fmla="*/ 440753 h 2380521"/>
              <a:gd name="connsiteX3462" fmla="*/ 1368344 w 8023328"/>
              <a:gd name="connsiteY3462" fmla="*/ 454610 h 2380521"/>
              <a:gd name="connsiteX3463" fmla="*/ 1355948 w 8023328"/>
              <a:gd name="connsiteY3463" fmla="*/ 440753 h 2380521"/>
              <a:gd name="connsiteX3464" fmla="*/ 1368344 w 8023328"/>
              <a:gd name="connsiteY3464" fmla="*/ 428356 h 2380521"/>
              <a:gd name="connsiteX3465" fmla="*/ 1297515 w 8023328"/>
              <a:gd name="connsiteY3465" fmla="*/ 428356 h 2380521"/>
              <a:gd name="connsiteX3466" fmla="*/ 1311372 w 8023328"/>
              <a:gd name="connsiteY3466" fmla="*/ 440753 h 2380521"/>
              <a:gd name="connsiteX3467" fmla="*/ 1297515 w 8023328"/>
              <a:gd name="connsiteY3467" fmla="*/ 454610 h 2380521"/>
              <a:gd name="connsiteX3468" fmla="*/ 1285118 w 8023328"/>
              <a:gd name="connsiteY3468" fmla="*/ 440753 h 2380521"/>
              <a:gd name="connsiteX3469" fmla="*/ 1297515 w 8023328"/>
              <a:gd name="connsiteY3469" fmla="*/ 428356 h 2380521"/>
              <a:gd name="connsiteX3470" fmla="*/ 1225703 w 8023328"/>
              <a:gd name="connsiteY3470" fmla="*/ 428356 h 2380521"/>
              <a:gd name="connsiteX3471" fmla="*/ 1240491 w 8023328"/>
              <a:gd name="connsiteY3471" fmla="*/ 440753 h 2380521"/>
              <a:gd name="connsiteX3472" fmla="*/ 1225703 w 8023328"/>
              <a:gd name="connsiteY3472" fmla="*/ 454610 h 2380521"/>
              <a:gd name="connsiteX3473" fmla="*/ 1210925 w 8023328"/>
              <a:gd name="connsiteY3473" fmla="*/ 440753 h 2380521"/>
              <a:gd name="connsiteX3474" fmla="*/ 1225703 w 8023328"/>
              <a:gd name="connsiteY3474" fmla="*/ 428356 h 2380521"/>
              <a:gd name="connsiteX3475" fmla="*/ 1154886 w 8023328"/>
              <a:gd name="connsiteY3475" fmla="*/ 428356 h 2380521"/>
              <a:gd name="connsiteX3476" fmla="*/ 1169676 w 8023328"/>
              <a:gd name="connsiteY3476" fmla="*/ 440753 h 2380521"/>
              <a:gd name="connsiteX3477" fmla="*/ 1154886 w 8023328"/>
              <a:gd name="connsiteY3477" fmla="*/ 454610 h 2380521"/>
              <a:gd name="connsiteX3478" fmla="*/ 1140096 w 8023328"/>
              <a:gd name="connsiteY3478" fmla="*/ 440753 h 2380521"/>
              <a:gd name="connsiteX3479" fmla="*/ 1154886 w 8023328"/>
              <a:gd name="connsiteY3479" fmla="*/ 428356 h 2380521"/>
              <a:gd name="connsiteX3480" fmla="*/ 1084056 w 8023328"/>
              <a:gd name="connsiteY3480" fmla="*/ 428356 h 2380521"/>
              <a:gd name="connsiteX3481" fmla="*/ 1098844 w 8023328"/>
              <a:gd name="connsiteY3481" fmla="*/ 440753 h 2380521"/>
              <a:gd name="connsiteX3482" fmla="*/ 1084056 w 8023328"/>
              <a:gd name="connsiteY3482" fmla="*/ 454610 h 2380521"/>
              <a:gd name="connsiteX3483" fmla="*/ 1069267 w 8023328"/>
              <a:gd name="connsiteY3483" fmla="*/ 440753 h 2380521"/>
              <a:gd name="connsiteX3484" fmla="*/ 1084056 w 8023328"/>
              <a:gd name="connsiteY3484" fmla="*/ 428356 h 2380521"/>
              <a:gd name="connsiteX3485" fmla="*/ 1013015 w 8023328"/>
              <a:gd name="connsiteY3485" fmla="*/ 428356 h 2380521"/>
              <a:gd name="connsiteX3486" fmla="*/ 1024685 w 8023328"/>
              <a:gd name="connsiteY3486" fmla="*/ 440753 h 2380521"/>
              <a:gd name="connsiteX3487" fmla="*/ 1013015 w 8023328"/>
              <a:gd name="connsiteY3487" fmla="*/ 454610 h 2380521"/>
              <a:gd name="connsiteX3488" fmla="*/ 998434 w 8023328"/>
              <a:gd name="connsiteY3488" fmla="*/ 440753 h 2380521"/>
              <a:gd name="connsiteX3489" fmla="*/ 1013015 w 8023328"/>
              <a:gd name="connsiteY3489" fmla="*/ 428356 h 2380521"/>
              <a:gd name="connsiteX3490" fmla="*/ 941465 w 8023328"/>
              <a:gd name="connsiteY3490" fmla="*/ 428356 h 2380521"/>
              <a:gd name="connsiteX3491" fmla="*/ 953864 w 8023328"/>
              <a:gd name="connsiteY3491" fmla="*/ 440753 h 2380521"/>
              <a:gd name="connsiteX3492" fmla="*/ 941465 w 8023328"/>
              <a:gd name="connsiteY3492" fmla="*/ 454610 h 2380521"/>
              <a:gd name="connsiteX3493" fmla="*/ 927611 w 8023328"/>
              <a:gd name="connsiteY3493" fmla="*/ 440753 h 2380521"/>
              <a:gd name="connsiteX3494" fmla="*/ 941465 w 8023328"/>
              <a:gd name="connsiteY3494" fmla="*/ 428356 h 2380521"/>
              <a:gd name="connsiteX3495" fmla="*/ 870633 w 8023328"/>
              <a:gd name="connsiteY3495" fmla="*/ 428356 h 2380521"/>
              <a:gd name="connsiteX3496" fmla="*/ 883030 w 8023328"/>
              <a:gd name="connsiteY3496" fmla="*/ 440753 h 2380521"/>
              <a:gd name="connsiteX3497" fmla="*/ 870633 w 8023328"/>
              <a:gd name="connsiteY3497" fmla="*/ 454610 h 2380521"/>
              <a:gd name="connsiteX3498" fmla="*/ 856774 w 8023328"/>
              <a:gd name="connsiteY3498" fmla="*/ 440753 h 2380521"/>
              <a:gd name="connsiteX3499" fmla="*/ 870633 w 8023328"/>
              <a:gd name="connsiteY3499" fmla="*/ 428356 h 2380521"/>
              <a:gd name="connsiteX3500" fmla="*/ 798344 w 8023328"/>
              <a:gd name="connsiteY3500" fmla="*/ 428356 h 2380521"/>
              <a:gd name="connsiteX3501" fmla="*/ 812196 w 8023328"/>
              <a:gd name="connsiteY3501" fmla="*/ 440753 h 2380521"/>
              <a:gd name="connsiteX3502" fmla="*/ 798344 w 8023328"/>
              <a:gd name="connsiteY3502" fmla="*/ 454610 h 2380521"/>
              <a:gd name="connsiteX3503" fmla="*/ 785947 w 8023328"/>
              <a:gd name="connsiteY3503" fmla="*/ 440753 h 2380521"/>
              <a:gd name="connsiteX3504" fmla="*/ 798344 w 8023328"/>
              <a:gd name="connsiteY3504" fmla="*/ 428356 h 2380521"/>
              <a:gd name="connsiteX3505" fmla="*/ 724138 w 8023328"/>
              <a:gd name="connsiteY3505" fmla="*/ 428356 h 2380521"/>
              <a:gd name="connsiteX3506" fmla="*/ 738002 w 8023328"/>
              <a:gd name="connsiteY3506" fmla="*/ 442212 h 2380521"/>
              <a:gd name="connsiteX3507" fmla="*/ 724138 w 8023328"/>
              <a:gd name="connsiteY3507" fmla="*/ 454610 h 2380521"/>
              <a:gd name="connsiteX3508" fmla="*/ 711747 w 8023328"/>
              <a:gd name="connsiteY3508" fmla="*/ 442212 h 2380521"/>
              <a:gd name="connsiteX3509" fmla="*/ 724138 w 8023328"/>
              <a:gd name="connsiteY3509" fmla="*/ 428356 h 2380521"/>
              <a:gd name="connsiteX3510" fmla="*/ 653312 w 8023328"/>
              <a:gd name="connsiteY3510" fmla="*/ 428356 h 2380521"/>
              <a:gd name="connsiteX3511" fmla="*/ 667165 w 8023328"/>
              <a:gd name="connsiteY3511" fmla="*/ 442212 h 2380521"/>
              <a:gd name="connsiteX3512" fmla="*/ 653312 w 8023328"/>
              <a:gd name="connsiteY3512" fmla="*/ 454610 h 2380521"/>
              <a:gd name="connsiteX3513" fmla="*/ 640912 w 8023328"/>
              <a:gd name="connsiteY3513" fmla="*/ 442212 h 2380521"/>
              <a:gd name="connsiteX3514" fmla="*/ 653312 w 8023328"/>
              <a:gd name="connsiteY3514" fmla="*/ 428356 h 2380521"/>
              <a:gd name="connsiteX3515" fmla="*/ 3796752 w 8023328"/>
              <a:gd name="connsiteY3515" fmla="*/ 424982 h 2380521"/>
              <a:gd name="connsiteX3516" fmla="*/ 3810608 w 8023328"/>
              <a:gd name="connsiteY3516" fmla="*/ 439771 h 2380521"/>
              <a:gd name="connsiteX3517" fmla="*/ 3796752 w 8023328"/>
              <a:gd name="connsiteY3517" fmla="*/ 454560 h 2380521"/>
              <a:gd name="connsiteX3518" fmla="*/ 3784355 w 8023328"/>
              <a:gd name="connsiteY3518" fmla="*/ 439771 h 2380521"/>
              <a:gd name="connsiteX3519" fmla="*/ 3796752 w 8023328"/>
              <a:gd name="connsiteY3519" fmla="*/ 424982 h 2380521"/>
              <a:gd name="connsiteX3520" fmla="*/ 3725922 w 8023328"/>
              <a:gd name="connsiteY3520" fmla="*/ 424982 h 2380521"/>
              <a:gd name="connsiteX3521" fmla="*/ 3739778 w 8023328"/>
              <a:gd name="connsiteY3521" fmla="*/ 439771 h 2380521"/>
              <a:gd name="connsiteX3522" fmla="*/ 3725922 w 8023328"/>
              <a:gd name="connsiteY3522" fmla="*/ 454560 h 2380521"/>
              <a:gd name="connsiteX3523" fmla="*/ 3713525 w 8023328"/>
              <a:gd name="connsiteY3523" fmla="*/ 439771 h 2380521"/>
              <a:gd name="connsiteX3524" fmla="*/ 3725922 w 8023328"/>
              <a:gd name="connsiteY3524" fmla="*/ 424982 h 2380521"/>
              <a:gd name="connsiteX3525" fmla="*/ 3655091 w 8023328"/>
              <a:gd name="connsiteY3525" fmla="*/ 424982 h 2380521"/>
              <a:gd name="connsiteX3526" fmla="*/ 3668947 w 8023328"/>
              <a:gd name="connsiteY3526" fmla="*/ 439771 h 2380521"/>
              <a:gd name="connsiteX3527" fmla="*/ 3655091 w 8023328"/>
              <a:gd name="connsiteY3527" fmla="*/ 454560 h 2380521"/>
              <a:gd name="connsiteX3528" fmla="*/ 3642694 w 8023328"/>
              <a:gd name="connsiteY3528" fmla="*/ 439771 h 2380521"/>
              <a:gd name="connsiteX3529" fmla="*/ 3655091 w 8023328"/>
              <a:gd name="connsiteY3529" fmla="*/ 424982 h 2380521"/>
              <a:gd name="connsiteX3530" fmla="*/ 3583280 w 8023328"/>
              <a:gd name="connsiteY3530" fmla="*/ 424982 h 2380521"/>
              <a:gd name="connsiteX3531" fmla="*/ 3598069 w 8023328"/>
              <a:gd name="connsiteY3531" fmla="*/ 439771 h 2380521"/>
              <a:gd name="connsiteX3532" fmla="*/ 3583280 w 8023328"/>
              <a:gd name="connsiteY3532" fmla="*/ 454560 h 2380521"/>
              <a:gd name="connsiteX3533" fmla="*/ 3568491 w 8023328"/>
              <a:gd name="connsiteY3533" fmla="*/ 439771 h 2380521"/>
              <a:gd name="connsiteX3534" fmla="*/ 3583280 w 8023328"/>
              <a:gd name="connsiteY3534" fmla="*/ 424982 h 2380521"/>
              <a:gd name="connsiteX3535" fmla="*/ 3512449 w 8023328"/>
              <a:gd name="connsiteY3535" fmla="*/ 424982 h 2380521"/>
              <a:gd name="connsiteX3536" fmla="*/ 3527237 w 8023328"/>
              <a:gd name="connsiteY3536" fmla="*/ 439771 h 2380521"/>
              <a:gd name="connsiteX3537" fmla="*/ 3512449 w 8023328"/>
              <a:gd name="connsiteY3537" fmla="*/ 454560 h 2380521"/>
              <a:gd name="connsiteX3538" fmla="*/ 3497661 w 8023328"/>
              <a:gd name="connsiteY3538" fmla="*/ 439771 h 2380521"/>
              <a:gd name="connsiteX3539" fmla="*/ 3512449 w 8023328"/>
              <a:gd name="connsiteY3539" fmla="*/ 424982 h 2380521"/>
              <a:gd name="connsiteX3540" fmla="*/ 3440686 w 8023328"/>
              <a:gd name="connsiteY3540" fmla="*/ 424982 h 2380521"/>
              <a:gd name="connsiteX3541" fmla="*/ 3453083 w 8023328"/>
              <a:gd name="connsiteY3541" fmla="*/ 439771 h 2380521"/>
              <a:gd name="connsiteX3542" fmla="*/ 3440686 w 8023328"/>
              <a:gd name="connsiteY3542" fmla="*/ 454560 h 2380521"/>
              <a:gd name="connsiteX3543" fmla="*/ 3426830 w 8023328"/>
              <a:gd name="connsiteY3543" fmla="*/ 439771 h 2380521"/>
              <a:gd name="connsiteX3544" fmla="*/ 3440686 w 8023328"/>
              <a:gd name="connsiteY3544" fmla="*/ 424982 h 2380521"/>
              <a:gd name="connsiteX3545" fmla="*/ 3369857 w 8023328"/>
              <a:gd name="connsiteY3545" fmla="*/ 424982 h 2380521"/>
              <a:gd name="connsiteX3546" fmla="*/ 3382254 w 8023328"/>
              <a:gd name="connsiteY3546" fmla="*/ 439771 h 2380521"/>
              <a:gd name="connsiteX3547" fmla="*/ 3369857 w 8023328"/>
              <a:gd name="connsiteY3547" fmla="*/ 454560 h 2380521"/>
              <a:gd name="connsiteX3548" fmla="*/ 3356001 w 8023328"/>
              <a:gd name="connsiteY3548" fmla="*/ 439771 h 2380521"/>
              <a:gd name="connsiteX3549" fmla="*/ 3369857 w 8023328"/>
              <a:gd name="connsiteY3549" fmla="*/ 424982 h 2380521"/>
              <a:gd name="connsiteX3550" fmla="*/ 3299097 w 8023328"/>
              <a:gd name="connsiteY3550" fmla="*/ 424982 h 2380521"/>
              <a:gd name="connsiteX3551" fmla="*/ 3311491 w 8023328"/>
              <a:gd name="connsiteY3551" fmla="*/ 439771 h 2380521"/>
              <a:gd name="connsiteX3552" fmla="*/ 3299097 w 8023328"/>
              <a:gd name="connsiteY3552" fmla="*/ 454560 h 2380521"/>
              <a:gd name="connsiteX3553" fmla="*/ 3285240 w 8023328"/>
              <a:gd name="connsiteY3553" fmla="*/ 439771 h 2380521"/>
              <a:gd name="connsiteX3554" fmla="*/ 3299097 w 8023328"/>
              <a:gd name="connsiteY3554" fmla="*/ 424982 h 2380521"/>
              <a:gd name="connsiteX3555" fmla="*/ 3226805 w 8023328"/>
              <a:gd name="connsiteY3555" fmla="*/ 424982 h 2380521"/>
              <a:gd name="connsiteX3556" fmla="*/ 3240664 w 8023328"/>
              <a:gd name="connsiteY3556" fmla="*/ 439771 h 2380521"/>
              <a:gd name="connsiteX3557" fmla="*/ 3226805 w 8023328"/>
              <a:gd name="connsiteY3557" fmla="*/ 454560 h 2380521"/>
              <a:gd name="connsiteX3558" fmla="*/ 3214406 w 8023328"/>
              <a:gd name="connsiteY3558" fmla="*/ 439771 h 2380521"/>
              <a:gd name="connsiteX3559" fmla="*/ 3226805 w 8023328"/>
              <a:gd name="connsiteY3559" fmla="*/ 424982 h 2380521"/>
              <a:gd name="connsiteX3560" fmla="*/ 3152602 w 8023328"/>
              <a:gd name="connsiteY3560" fmla="*/ 424982 h 2380521"/>
              <a:gd name="connsiteX3561" fmla="*/ 3166460 w 8023328"/>
              <a:gd name="connsiteY3561" fmla="*/ 439771 h 2380521"/>
              <a:gd name="connsiteX3562" fmla="*/ 3152602 w 8023328"/>
              <a:gd name="connsiteY3562" fmla="*/ 454560 h 2380521"/>
              <a:gd name="connsiteX3563" fmla="*/ 3140203 w 8023328"/>
              <a:gd name="connsiteY3563" fmla="*/ 439771 h 2380521"/>
              <a:gd name="connsiteX3564" fmla="*/ 3152602 w 8023328"/>
              <a:gd name="connsiteY3564" fmla="*/ 424982 h 2380521"/>
              <a:gd name="connsiteX3565" fmla="*/ 3081772 w 8023328"/>
              <a:gd name="connsiteY3565" fmla="*/ 424982 h 2380521"/>
              <a:gd name="connsiteX3566" fmla="*/ 3095624 w 8023328"/>
              <a:gd name="connsiteY3566" fmla="*/ 439771 h 2380521"/>
              <a:gd name="connsiteX3567" fmla="*/ 3081772 w 8023328"/>
              <a:gd name="connsiteY3567" fmla="*/ 454560 h 2380521"/>
              <a:gd name="connsiteX3568" fmla="*/ 3069372 w 8023328"/>
              <a:gd name="connsiteY3568" fmla="*/ 439771 h 2380521"/>
              <a:gd name="connsiteX3569" fmla="*/ 3081772 w 8023328"/>
              <a:gd name="connsiteY3569" fmla="*/ 424982 h 2380521"/>
              <a:gd name="connsiteX3570" fmla="*/ 3013715 w 8023328"/>
              <a:gd name="connsiteY3570" fmla="*/ 424982 h 2380521"/>
              <a:gd name="connsiteX3571" fmla="*/ 3028135 w 8023328"/>
              <a:gd name="connsiteY3571" fmla="*/ 439771 h 2380521"/>
              <a:gd name="connsiteX3572" fmla="*/ 3013715 w 8023328"/>
              <a:gd name="connsiteY3572" fmla="*/ 454560 h 2380521"/>
              <a:gd name="connsiteX3573" fmla="*/ 2998539 w 8023328"/>
              <a:gd name="connsiteY3573" fmla="*/ 439771 h 2380521"/>
              <a:gd name="connsiteX3574" fmla="*/ 3013715 w 8023328"/>
              <a:gd name="connsiteY3574" fmla="*/ 424982 h 2380521"/>
              <a:gd name="connsiteX3575" fmla="*/ 2942491 w 8023328"/>
              <a:gd name="connsiteY3575" fmla="*/ 424982 h 2380521"/>
              <a:gd name="connsiteX3576" fmla="*/ 2957286 w 8023328"/>
              <a:gd name="connsiteY3576" fmla="*/ 439771 h 2380521"/>
              <a:gd name="connsiteX3577" fmla="*/ 2942491 w 8023328"/>
              <a:gd name="connsiteY3577" fmla="*/ 454560 h 2380521"/>
              <a:gd name="connsiteX3578" fmla="*/ 2927708 w 8023328"/>
              <a:gd name="connsiteY3578" fmla="*/ 439771 h 2380521"/>
              <a:gd name="connsiteX3579" fmla="*/ 2942491 w 8023328"/>
              <a:gd name="connsiteY3579" fmla="*/ 424982 h 2380521"/>
              <a:gd name="connsiteX3580" fmla="*/ 2868291 w 8023328"/>
              <a:gd name="connsiteY3580" fmla="*/ 424982 h 2380521"/>
              <a:gd name="connsiteX3581" fmla="*/ 2883085 w 8023328"/>
              <a:gd name="connsiteY3581" fmla="*/ 439771 h 2380521"/>
              <a:gd name="connsiteX3582" fmla="*/ 2868291 w 8023328"/>
              <a:gd name="connsiteY3582" fmla="*/ 454560 h 2380521"/>
              <a:gd name="connsiteX3583" fmla="*/ 2853504 w 8023328"/>
              <a:gd name="connsiteY3583" fmla="*/ 439771 h 2380521"/>
              <a:gd name="connsiteX3584" fmla="*/ 2868291 w 8023328"/>
              <a:gd name="connsiteY3584" fmla="*/ 424982 h 2380521"/>
              <a:gd name="connsiteX3585" fmla="*/ 2796533 w 8023328"/>
              <a:gd name="connsiteY3585" fmla="*/ 424982 h 2380521"/>
              <a:gd name="connsiteX3586" fmla="*/ 2808932 w 8023328"/>
              <a:gd name="connsiteY3586" fmla="*/ 439771 h 2380521"/>
              <a:gd name="connsiteX3587" fmla="*/ 2796533 w 8023328"/>
              <a:gd name="connsiteY3587" fmla="*/ 454560 h 2380521"/>
              <a:gd name="connsiteX3588" fmla="*/ 2782678 w 8023328"/>
              <a:gd name="connsiteY3588" fmla="*/ 439771 h 2380521"/>
              <a:gd name="connsiteX3589" fmla="*/ 2796533 w 8023328"/>
              <a:gd name="connsiteY3589" fmla="*/ 424982 h 2380521"/>
              <a:gd name="connsiteX3590" fmla="*/ 2725695 w 8023328"/>
              <a:gd name="connsiteY3590" fmla="*/ 424982 h 2380521"/>
              <a:gd name="connsiteX3591" fmla="*/ 2738097 w 8023328"/>
              <a:gd name="connsiteY3591" fmla="*/ 439771 h 2380521"/>
              <a:gd name="connsiteX3592" fmla="*/ 2725695 w 8023328"/>
              <a:gd name="connsiteY3592" fmla="*/ 454560 h 2380521"/>
              <a:gd name="connsiteX3593" fmla="*/ 2711846 w 8023328"/>
              <a:gd name="connsiteY3593" fmla="*/ 439771 h 2380521"/>
              <a:gd name="connsiteX3594" fmla="*/ 2725695 w 8023328"/>
              <a:gd name="connsiteY3594" fmla="*/ 424982 h 2380521"/>
              <a:gd name="connsiteX3595" fmla="*/ 2654870 w 8023328"/>
              <a:gd name="connsiteY3595" fmla="*/ 424982 h 2380521"/>
              <a:gd name="connsiteX3596" fmla="*/ 2667270 w 8023328"/>
              <a:gd name="connsiteY3596" fmla="*/ 439771 h 2380521"/>
              <a:gd name="connsiteX3597" fmla="*/ 2654870 w 8023328"/>
              <a:gd name="connsiteY3597" fmla="*/ 454560 h 2380521"/>
              <a:gd name="connsiteX3598" fmla="*/ 2641018 w 8023328"/>
              <a:gd name="connsiteY3598" fmla="*/ 439771 h 2380521"/>
              <a:gd name="connsiteX3599" fmla="*/ 2654870 w 8023328"/>
              <a:gd name="connsiteY3599" fmla="*/ 424982 h 2380521"/>
              <a:gd name="connsiteX3600" fmla="*/ 2582580 w 8023328"/>
              <a:gd name="connsiteY3600" fmla="*/ 424982 h 2380521"/>
              <a:gd name="connsiteX3601" fmla="*/ 2596437 w 8023328"/>
              <a:gd name="connsiteY3601" fmla="*/ 439771 h 2380521"/>
              <a:gd name="connsiteX3602" fmla="*/ 2582580 w 8023328"/>
              <a:gd name="connsiteY3602" fmla="*/ 454560 h 2380521"/>
              <a:gd name="connsiteX3603" fmla="*/ 2570184 w 8023328"/>
              <a:gd name="connsiteY3603" fmla="*/ 439771 h 2380521"/>
              <a:gd name="connsiteX3604" fmla="*/ 2582580 w 8023328"/>
              <a:gd name="connsiteY3604" fmla="*/ 424982 h 2380521"/>
              <a:gd name="connsiteX3605" fmla="*/ 2511026 w 8023328"/>
              <a:gd name="connsiteY3605" fmla="*/ 424982 h 2380521"/>
              <a:gd name="connsiteX3606" fmla="*/ 2525610 w 8023328"/>
              <a:gd name="connsiteY3606" fmla="*/ 439771 h 2380521"/>
              <a:gd name="connsiteX3607" fmla="*/ 2511026 w 8023328"/>
              <a:gd name="connsiteY3607" fmla="*/ 454560 h 2380521"/>
              <a:gd name="connsiteX3608" fmla="*/ 2499361 w 8023328"/>
              <a:gd name="connsiteY3608" fmla="*/ 439771 h 2380521"/>
              <a:gd name="connsiteX3609" fmla="*/ 2511026 w 8023328"/>
              <a:gd name="connsiteY3609" fmla="*/ 424982 h 2380521"/>
              <a:gd name="connsiteX3610" fmla="*/ 1799085 w 8023328"/>
              <a:gd name="connsiteY3610" fmla="*/ 357525 h 2380521"/>
              <a:gd name="connsiteX3611" fmla="*/ 1813873 w 8023328"/>
              <a:gd name="connsiteY3611" fmla="*/ 369922 h 2380521"/>
              <a:gd name="connsiteX3612" fmla="*/ 1799085 w 8023328"/>
              <a:gd name="connsiteY3612" fmla="*/ 383779 h 2380521"/>
              <a:gd name="connsiteX3613" fmla="*/ 1784300 w 8023328"/>
              <a:gd name="connsiteY3613" fmla="*/ 369922 h 2380521"/>
              <a:gd name="connsiteX3614" fmla="*/ 1799085 w 8023328"/>
              <a:gd name="connsiteY3614" fmla="*/ 357525 h 2380521"/>
              <a:gd name="connsiteX3615" fmla="*/ 1728262 w 8023328"/>
              <a:gd name="connsiteY3615" fmla="*/ 357525 h 2380521"/>
              <a:gd name="connsiteX3616" fmla="*/ 1743049 w 8023328"/>
              <a:gd name="connsiteY3616" fmla="*/ 369922 h 2380521"/>
              <a:gd name="connsiteX3617" fmla="*/ 1728262 w 8023328"/>
              <a:gd name="connsiteY3617" fmla="*/ 383779 h 2380521"/>
              <a:gd name="connsiteX3618" fmla="*/ 1713470 w 8023328"/>
              <a:gd name="connsiteY3618" fmla="*/ 369922 h 2380521"/>
              <a:gd name="connsiteX3619" fmla="*/ 1728262 w 8023328"/>
              <a:gd name="connsiteY3619" fmla="*/ 357525 h 2380521"/>
              <a:gd name="connsiteX3620" fmla="*/ 1657429 w 8023328"/>
              <a:gd name="connsiteY3620" fmla="*/ 357525 h 2380521"/>
              <a:gd name="connsiteX3621" fmla="*/ 1672220 w 8023328"/>
              <a:gd name="connsiteY3621" fmla="*/ 369922 h 2380521"/>
              <a:gd name="connsiteX3622" fmla="*/ 1657429 w 8023328"/>
              <a:gd name="connsiteY3622" fmla="*/ 383779 h 2380521"/>
              <a:gd name="connsiteX3623" fmla="*/ 1642650 w 8023328"/>
              <a:gd name="connsiteY3623" fmla="*/ 369922 h 2380521"/>
              <a:gd name="connsiteX3624" fmla="*/ 1657429 w 8023328"/>
              <a:gd name="connsiteY3624" fmla="*/ 357525 h 2380521"/>
              <a:gd name="connsiteX3625" fmla="*/ 1582296 w 8023328"/>
              <a:gd name="connsiteY3625" fmla="*/ 357525 h 2380521"/>
              <a:gd name="connsiteX3626" fmla="*/ 1594704 w 8023328"/>
              <a:gd name="connsiteY3626" fmla="*/ 369922 h 2380521"/>
              <a:gd name="connsiteX3627" fmla="*/ 1582296 w 8023328"/>
              <a:gd name="connsiteY3627" fmla="*/ 383779 h 2380521"/>
              <a:gd name="connsiteX3628" fmla="*/ 1568441 w 8023328"/>
              <a:gd name="connsiteY3628" fmla="*/ 369922 h 2380521"/>
              <a:gd name="connsiteX3629" fmla="*/ 1582296 w 8023328"/>
              <a:gd name="connsiteY3629" fmla="*/ 357525 h 2380521"/>
              <a:gd name="connsiteX3630" fmla="*/ 1512195 w 8023328"/>
              <a:gd name="connsiteY3630" fmla="*/ 357525 h 2380521"/>
              <a:gd name="connsiteX3631" fmla="*/ 1523863 w 8023328"/>
              <a:gd name="connsiteY3631" fmla="*/ 369922 h 2380521"/>
              <a:gd name="connsiteX3632" fmla="*/ 1512195 w 8023328"/>
              <a:gd name="connsiteY3632" fmla="*/ 383779 h 2380521"/>
              <a:gd name="connsiteX3633" fmla="*/ 1497612 w 8023328"/>
              <a:gd name="connsiteY3633" fmla="*/ 369922 h 2380521"/>
              <a:gd name="connsiteX3634" fmla="*/ 1512195 w 8023328"/>
              <a:gd name="connsiteY3634" fmla="*/ 357525 h 2380521"/>
              <a:gd name="connsiteX3635" fmla="*/ 1439171 w 8023328"/>
              <a:gd name="connsiteY3635" fmla="*/ 357525 h 2380521"/>
              <a:gd name="connsiteX3636" fmla="*/ 1453023 w 8023328"/>
              <a:gd name="connsiteY3636" fmla="*/ 369922 h 2380521"/>
              <a:gd name="connsiteX3637" fmla="*/ 1439171 w 8023328"/>
              <a:gd name="connsiteY3637" fmla="*/ 383779 h 2380521"/>
              <a:gd name="connsiteX3638" fmla="*/ 1426774 w 8023328"/>
              <a:gd name="connsiteY3638" fmla="*/ 369922 h 2380521"/>
              <a:gd name="connsiteX3639" fmla="*/ 1439171 w 8023328"/>
              <a:gd name="connsiteY3639" fmla="*/ 357525 h 2380521"/>
              <a:gd name="connsiteX3640" fmla="*/ 1368347 w 8023328"/>
              <a:gd name="connsiteY3640" fmla="*/ 357525 h 2380521"/>
              <a:gd name="connsiteX3641" fmla="*/ 1382199 w 8023328"/>
              <a:gd name="connsiteY3641" fmla="*/ 369922 h 2380521"/>
              <a:gd name="connsiteX3642" fmla="*/ 1368347 w 8023328"/>
              <a:gd name="connsiteY3642" fmla="*/ 383779 h 2380521"/>
              <a:gd name="connsiteX3643" fmla="*/ 1355949 w 8023328"/>
              <a:gd name="connsiteY3643" fmla="*/ 369922 h 2380521"/>
              <a:gd name="connsiteX3644" fmla="*/ 1368347 w 8023328"/>
              <a:gd name="connsiteY3644" fmla="*/ 357525 h 2380521"/>
              <a:gd name="connsiteX3645" fmla="*/ 1297518 w 8023328"/>
              <a:gd name="connsiteY3645" fmla="*/ 357525 h 2380521"/>
              <a:gd name="connsiteX3646" fmla="*/ 1311374 w 8023328"/>
              <a:gd name="connsiteY3646" fmla="*/ 369922 h 2380521"/>
              <a:gd name="connsiteX3647" fmla="*/ 1297518 w 8023328"/>
              <a:gd name="connsiteY3647" fmla="*/ 383779 h 2380521"/>
              <a:gd name="connsiteX3648" fmla="*/ 1285121 w 8023328"/>
              <a:gd name="connsiteY3648" fmla="*/ 369922 h 2380521"/>
              <a:gd name="connsiteX3649" fmla="*/ 1297518 w 8023328"/>
              <a:gd name="connsiteY3649" fmla="*/ 357525 h 2380521"/>
              <a:gd name="connsiteX3650" fmla="*/ 1225703 w 8023328"/>
              <a:gd name="connsiteY3650" fmla="*/ 357525 h 2380521"/>
              <a:gd name="connsiteX3651" fmla="*/ 1240493 w 8023328"/>
              <a:gd name="connsiteY3651" fmla="*/ 369922 h 2380521"/>
              <a:gd name="connsiteX3652" fmla="*/ 1225703 w 8023328"/>
              <a:gd name="connsiteY3652" fmla="*/ 383779 h 2380521"/>
              <a:gd name="connsiteX3653" fmla="*/ 1210926 w 8023328"/>
              <a:gd name="connsiteY3653" fmla="*/ 369922 h 2380521"/>
              <a:gd name="connsiteX3654" fmla="*/ 1225703 w 8023328"/>
              <a:gd name="connsiteY3654" fmla="*/ 357525 h 2380521"/>
              <a:gd name="connsiteX3655" fmla="*/ 1154890 w 8023328"/>
              <a:gd name="connsiteY3655" fmla="*/ 357525 h 2380521"/>
              <a:gd name="connsiteX3656" fmla="*/ 1169676 w 8023328"/>
              <a:gd name="connsiteY3656" fmla="*/ 369922 h 2380521"/>
              <a:gd name="connsiteX3657" fmla="*/ 1154890 w 8023328"/>
              <a:gd name="connsiteY3657" fmla="*/ 383779 h 2380521"/>
              <a:gd name="connsiteX3658" fmla="*/ 1140096 w 8023328"/>
              <a:gd name="connsiteY3658" fmla="*/ 369922 h 2380521"/>
              <a:gd name="connsiteX3659" fmla="*/ 1154890 w 8023328"/>
              <a:gd name="connsiteY3659" fmla="*/ 357525 h 2380521"/>
              <a:gd name="connsiteX3660" fmla="*/ 1084059 w 8023328"/>
              <a:gd name="connsiteY3660" fmla="*/ 357525 h 2380521"/>
              <a:gd name="connsiteX3661" fmla="*/ 1098844 w 8023328"/>
              <a:gd name="connsiteY3661" fmla="*/ 369922 h 2380521"/>
              <a:gd name="connsiteX3662" fmla="*/ 1084059 w 8023328"/>
              <a:gd name="connsiteY3662" fmla="*/ 383779 h 2380521"/>
              <a:gd name="connsiteX3663" fmla="*/ 1069268 w 8023328"/>
              <a:gd name="connsiteY3663" fmla="*/ 369922 h 2380521"/>
              <a:gd name="connsiteX3664" fmla="*/ 1084059 w 8023328"/>
              <a:gd name="connsiteY3664" fmla="*/ 357525 h 2380521"/>
              <a:gd name="connsiteX3665" fmla="*/ 1013015 w 8023328"/>
              <a:gd name="connsiteY3665" fmla="*/ 357525 h 2380521"/>
              <a:gd name="connsiteX3666" fmla="*/ 1024685 w 8023328"/>
              <a:gd name="connsiteY3666" fmla="*/ 369922 h 2380521"/>
              <a:gd name="connsiteX3667" fmla="*/ 1013015 w 8023328"/>
              <a:gd name="connsiteY3667" fmla="*/ 383779 h 2380521"/>
              <a:gd name="connsiteX3668" fmla="*/ 998434 w 8023328"/>
              <a:gd name="connsiteY3668" fmla="*/ 369922 h 2380521"/>
              <a:gd name="connsiteX3669" fmla="*/ 1013015 w 8023328"/>
              <a:gd name="connsiteY3669" fmla="*/ 357525 h 2380521"/>
              <a:gd name="connsiteX3670" fmla="*/ 941465 w 8023328"/>
              <a:gd name="connsiteY3670" fmla="*/ 357525 h 2380521"/>
              <a:gd name="connsiteX3671" fmla="*/ 953864 w 8023328"/>
              <a:gd name="connsiteY3671" fmla="*/ 369922 h 2380521"/>
              <a:gd name="connsiteX3672" fmla="*/ 941465 w 8023328"/>
              <a:gd name="connsiteY3672" fmla="*/ 383779 h 2380521"/>
              <a:gd name="connsiteX3673" fmla="*/ 927611 w 8023328"/>
              <a:gd name="connsiteY3673" fmla="*/ 369922 h 2380521"/>
              <a:gd name="connsiteX3674" fmla="*/ 941465 w 8023328"/>
              <a:gd name="connsiteY3674" fmla="*/ 357525 h 2380521"/>
              <a:gd name="connsiteX3675" fmla="*/ 870633 w 8023328"/>
              <a:gd name="connsiteY3675" fmla="*/ 357525 h 2380521"/>
              <a:gd name="connsiteX3676" fmla="*/ 883034 w 8023328"/>
              <a:gd name="connsiteY3676" fmla="*/ 369922 h 2380521"/>
              <a:gd name="connsiteX3677" fmla="*/ 870633 w 8023328"/>
              <a:gd name="connsiteY3677" fmla="*/ 383779 h 2380521"/>
              <a:gd name="connsiteX3678" fmla="*/ 856777 w 8023328"/>
              <a:gd name="connsiteY3678" fmla="*/ 369922 h 2380521"/>
              <a:gd name="connsiteX3679" fmla="*/ 870633 w 8023328"/>
              <a:gd name="connsiteY3679" fmla="*/ 357525 h 2380521"/>
              <a:gd name="connsiteX3680" fmla="*/ 798346 w 8023328"/>
              <a:gd name="connsiteY3680" fmla="*/ 357525 h 2380521"/>
              <a:gd name="connsiteX3681" fmla="*/ 812203 w 8023328"/>
              <a:gd name="connsiteY3681" fmla="*/ 369922 h 2380521"/>
              <a:gd name="connsiteX3682" fmla="*/ 798346 w 8023328"/>
              <a:gd name="connsiteY3682" fmla="*/ 383779 h 2380521"/>
              <a:gd name="connsiteX3683" fmla="*/ 785947 w 8023328"/>
              <a:gd name="connsiteY3683" fmla="*/ 369922 h 2380521"/>
              <a:gd name="connsiteX3684" fmla="*/ 798346 w 8023328"/>
              <a:gd name="connsiteY3684" fmla="*/ 357525 h 2380521"/>
              <a:gd name="connsiteX3685" fmla="*/ 3654110 w 8023328"/>
              <a:gd name="connsiteY3685" fmla="*/ 354153 h 2380521"/>
              <a:gd name="connsiteX3686" fmla="*/ 3668898 w 8023328"/>
              <a:gd name="connsiteY3686" fmla="*/ 368738 h 2380521"/>
              <a:gd name="connsiteX3687" fmla="*/ 3654110 w 8023328"/>
              <a:gd name="connsiteY3687" fmla="*/ 380407 h 2380521"/>
              <a:gd name="connsiteX3688" fmla="*/ 3639322 w 8023328"/>
              <a:gd name="connsiteY3688" fmla="*/ 368738 h 2380521"/>
              <a:gd name="connsiteX3689" fmla="*/ 3654110 w 8023328"/>
              <a:gd name="connsiteY3689" fmla="*/ 354153 h 2380521"/>
              <a:gd name="connsiteX3690" fmla="*/ 3583280 w 8023328"/>
              <a:gd name="connsiteY3690" fmla="*/ 354153 h 2380521"/>
              <a:gd name="connsiteX3691" fmla="*/ 3598069 w 8023328"/>
              <a:gd name="connsiteY3691" fmla="*/ 368738 h 2380521"/>
              <a:gd name="connsiteX3692" fmla="*/ 3583280 w 8023328"/>
              <a:gd name="connsiteY3692" fmla="*/ 380407 h 2380521"/>
              <a:gd name="connsiteX3693" fmla="*/ 3568491 w 8023328"/>
              <a:gd name="connsiteY3693" fmla="*/ 368738 h 2380521"/>
              <a:gd name="connsiteX3694" fmla="*/ 3583280 w 8023328"/>
              <a:gd name="connsiteY3694" fmla="*/ 354153 h 2380521"/>
              <a:gd name="connsiteX3695" fmla="*/ 3512449 w 8023328"/>
              <a:gd name="connsiteY3695" fmla="*/ 354153 h 2380521"/>
              <a:gd name="connsiteX3696" fmla="*/ 3527237 w 8023328"/>
              <a:gd name="connsiteY3696" fmla="*/ 369330 h 2380521"/>
              <a:gd name="connsiteX3697" fmla="*/ 3512449 w 8023328"/>
              <a:gd name="connsiteY3697" fmla="*/ 383749 h 2380521"/>
              <a:gd name="connsiteX3698" fmla="*/ 3497661 w 8023328"/>
              <a:gd name="connsiteY3698" fmla="*/ 369330 h 2380521"/>
              <a:gd name="connsiteX3699" fmla="*/ 3512449 w 8023328"/>
              <a:gd name="connsiteY3699" fmla="*/ 354153 h 2380521"/>
              <a:gd name="connsiteX3700" fmla="*/ 3440686 w 8023328"/>
              <a:gd name="connsiteY3700" fmla="*/ 354153 h 2380521"/>
              <a:gd name="connsiteX3701" fmla="*/ 3453083 w 8023328"/>
              <a:gd name="connsiteY3701" fmla="*/ 369330 h 2380521"/>
              <a:gd name="connsiteX3702" fmla="*/ 3440686 w 8023328"/>
              <a:gd name="connsiteY3702" fmla="*/ 383749 h 2380521"/>
              <a:gd name="connsiteX3703" fmla="*/ 3426830 w 8023328"/>
              <a:gd name="connsiteY3703" fmla="*/ 369330 h 2380521"/>
              <a:gd name="connsiteX3704" fmla="*/ 3440686 w 8023328"/>
              <a:gd name="connsiteY3704" fmla="*/ 354153 h 2380521"/>
              <a:gd name="connsiteX3705" fmla="*/ 3369857 w 8023328"/>
              <a:gd name="connsiteY3705" fmla="*/ 354153 h 2380521"/>
              <a:gd name="connsiteX3706" fmla="*/ 3382254 w 8023328"/>
              <a:gd name="connsiteY3706" fmla="*/ 369330 h 2380521"/>
              <a:gd name="connsiteX3707" fmla="*/ 3369857 w 8023328"/>
              <a:gd name="connsiteY3707" fmla="*/ 383749 h 2380521"/>
              <a:gd name="connsiteX3708" fmla="*/ 3356001 w 8023328"/>
              <a:gd name="connsiteY3708" fmla="*/ 369330 h 2380521"/>
              <a:gd name="connsiteX3709" fmla="*/ 3369857 w 8023328"/>
              <a:gd name="connsiteY3709" fmla="*/ 354153 h 2380521"/>
              <a:gd name="connsiteX3710" fmla="*/ 3299097 w 8023328"/>
              <a:gd name="connsiteY3710" fmla="*/ 354153 h 2380521"/>
              <a:gd name="connsiteX3711" fmla="*/ 3311496 w 8023328"/>
              <a:gd name="connsiteY3711" fmla="*/ 369330 h 2380521"/>
              <a:gd name="connsiteX3712" fmla="*/ 3299097 w 8023328"/>
              <a:gd name="connsiteY3712" fmla="*/ 383749 h 2380521"/>
              <a:gd name="connsiteX3713" fmla="*/ 3285242 w 8023328"/>
              <a:gd name="connsiteY3713" fmla="*/ 369330 h 2380521"/>
              <a:gd name="connsiteX3714" fmla="*/ 3299097 w 8023328"/>
              <a:gd name="connsiteY3714" fmla="*/ 354153 h 2380521"/>
              <a:gd name="connsiteX3715" fmla="*/ 3226808 w 8023328"/>
              <a:gd name="connsiteY3715" fmla="*/ 354153 h 2380521"/>
              <a:gd name="connsiteX3716" fmla="*/ 3240664 w 8023328"/>
              <a:gd name="connsiteY3716" fmla="*/ 369330 h 2380521"/>
              <a:gd name="connsiteX3717" fmla="*/ 3226808 w 8023328"/>
              <a:gd name="connsiteY3717" fmla="*/ 383749 h 2380521"/>
              <a:gd name="connsiteX3718" fmla="*/ 3214410 w 8023328"/>
              <a:gd name="connsiteY3718" fmla="*/ 369330 h 2380521"/>
              <a:gd name="connsiteX3719" fmla="*/ 3226808 w 8023328"/>
              <a:gd name="connsiteY3719" fmla="*/ 354153 h 2380521"/>
              <a:gd name="connsiteX3720" fmla="*/ 3152605 w 8023328"/>
              <a:gd name="connsiteY3720" fmla="*/ 354153 h 2380521"/>
              <a:gd name="connsiteX3721" fmla="*/ 3166462 w 8023328"/>
              <a:gd name="connsiteY3721" fmla="*/ 369330 h 2380521"/>
              <a:gd name="connsiteX3722" fmla="*/ 3152605 w 8023328"/>
              <a:gd name="connsiteY3722" fmla="*/ 383749 h 2380521"/>
              <a:gd name="connsiteX3723" fmla="*/ 3140206 w 8023328"/>
              <a:gd name="connsiteY3723" fmla="*/ 369330 h 2380521"/>
              <a:gd name="connsiteX3724" fmla="*/ 3152605 w 8023328"/>
              <a:gd name="connsiteY3724" fmla="*/ 354153 h 2380521"/>
              <a:gd name="connsiteX3725" fmla="*/ 3081774 w 8023328"/>
              <a:gd name="connsiteY3725" fmla="*/ 354153 h 2380521"/>
              <a:gd name="connsiteX3726" fmla="*/ 3095627 w 8023328"/>
              <a:gd name="connsiteY3726" fmla="*/ 369330 h 2380521"/>
              <a:gd name="connsiteX3727" fmla="*/ 3081774 w 8023328"/>
              <a:gd name="connsiteY3727" fmla="*/ 383749 h 2380521"/>
              <a:gd name="connsiteX3728" fmla="*/ 3069375 w 8023328"/>
              <a:gd name="connsiteY3728" fmla="*/ 369330 h 2380521"/>
              <a:gd name="connsiteX3729" fmla="*/ 3081774 w 8023328"/>
              <a:gd name="connsiteY3729" fmla="*/ 354153 h 2380521"/>
              <a:gd name="connsiteX3730" fmla="*/ 3013715 w 8023328"/>
              <a:gd name="connsiteY3730" fmla="*/ 354153 h 2380521"/>
              <a:gd name="connsiteX3731" fmla="*/ 3028135 w 8023328"/>
              <a:gd name="connsiteY3731" fmla="*/ 369330 h 2380521"/>
              <a:gd name="connsiteX3732" fmla="*/ 3013715 w 8023328"/>
              <a:gd name="connsiteY3732" fmla="*/ 383749 h 2380521"/>
              <a:gd name="connsiteX3733" fmla="*/ 2998539 w 8023328"/>
              <a:gd name="connsiteY3733" fmla="*/ 369330 h 2380521"/>
              <a:gd name="connsiteX3734" fmla="*/ 3013715 w 8023328"/>
              <a:gd name="connsiteY3734" fmla="*/ 354153 h 2380521"/>
              <a:gd name="connsiteX3735" fmla="*/ 2942494 w 8023328"/>
              <a:gd name="connsiteY3735" fmla="*/ 354153 h 2380521"/>
              <a:gd name="connsiteX3736" fmla="*/ 2957288 w 8023328"/>
              <a:gd name="connsiteY3736" fmla="*/ 369330 h 2380521"/>
              <a:gd name="connsiteX3737" fmla="*/ 2942494 w 8023328"/>
              <a:gd name="connsiteY3737" fmla="*/ 383749 h 2380521"/>
              <a:gd name="connsiteX3738" fmla="*/ 2927708 w 8023328"/>
              <a:gd name="connsiteY3738" fmla="*/ 369330 h 2380521"/>
              <a:gd name="connsiteX3739" fmla="*/ 2942494 w 8023328"/>
              <a:gd name="connsiteY3739" fmla="*/ 354153 h 2380521"/>
              <a:gd name="connsiteX3740" fmla="*/ 2868293 w 8023328"/>
              <a:gd name="connsiteY3740" fmla="*/ 354153 h 2380521"/>
              <a:gd name="connsiteX3741" fmla="*/ 2883085 w 8023328"/>
              <a:gd name="connsiteY3741" fmla="*/ 369330 h 2380521"/>
              <a:gd name="connsiteX3742" fmla="*/ 2868293 w 8023328"/>
              <a:gd name="connsiteY3742" fmla="*/ 383749 h 2380521"/>
              <a:gd name="connsiteX3743" fmla="*/ 2853504 w 8023328"/>
              <a:gd name="connsiteY3743" fmla="*/ 369330 h 2380521"/>
              <a:gd name="connsiteX3744" fmla="*/ 2868293 w 8023328"/>
              <a:gd name="connsiteY3744" fmla="*/ 354153 h 2380521"/>
              <a:gd name="connsiteX3745" fmla="*/ 2796535 w 8023328"/>
              <a:gd name="connsiteY3745" fmla="*/ 354153 h 2380521"/>
              <a:gd name="connsiteX3746" fmla="*/ 2808932 w 8023328"/>
              <a:gd name="connsiteY3746" fmla="*/ 369330 h 2380521"/>
              <a:gd name="connsiteX3747" fmla="*/ 2796535 w 8023328"/>
              <a:gd name="connsiteY3747" fmla="*/ 383749 h 2380521"/>
              <a:gd name="connsiteX3748" fmla="*/ 2782678 w 8023328"/>
              <a:gd name="connsiteY3748" fmla="*/ 369330 h 2380521"/>
              <a:gd name="connsiteX3749" fmla="*/ 2796535 w 8023328"/>
              <a:gd name="connsiteY3749" fmla="*/ 354153 h 2380521"/>
              <a:gd name="connsiteX3750" fmla="*/ 2725695 w 8023328"/>
              <a:gd name="connsiteY3750" fmla="*/ 354153 h 2380521"/>
              <a:gd name="connsiteX3751" fmla="*/ 2738100 w 8023328"/>
              <a:gd name="connsiteY3751" fmla="*/ 369330 h 2380521"/>
              <a:gd name="connsiteX3752" fmla="*/ 2725695 w 8023328"/>
              <a:gd name="connsiteY3752" fmla="*/ 383749 h 2380521"/>
              <a:gd name="connsiteX3753" fmla="*/ 2711846 w 8023328"/>
              <a:gd name="connsiteY3753" fmla="*/ 369330 h 2380521"/>
              <a:gd name="connsiteX3754" fmla="*/ 2725695 w 8023328"/>
              <a:gd name="connsiteY3754" fmla="*/ 354153 h 2380521"/>
              <a:gd name="connsiteX3755" fmla="*/ 2653415 w 8023328"/>
              <a:gd name="connsiteY3755" fmla="*/ 354153 h 2380521"/>
              <a:gd name="connsiteX3756" fmla="*/ 2667270 w 8023328"/>
              <a:gd name="connsiteY3756" fmla="*/ 369330 h 2380521"/>
              <a:gd name="connsiteX3757" fmla="*/ 2653415 w 8023328"/>
              <a:gd name="connsiteY3757" fmla="*/ 383749 h 2380521"/>
              <a:gd name="connsiteX3758" fmla="*/ 2641021 w 8023328"/>
              <a:gd name="connsiteY3758" fmla="*/ 369330 h 2380521"/>
              <a:gd name="connsiteX3759" fmla="*/ 2653415 w 8023328"/>
              <a:gd name="connsiteY3759" fmla="*/ 354153 h 2380521"/>
              <a:gd name="connsiteX3760" fmla="*/ 2582583 w 8023328"/>
              <a:gd name="connsiteY3760" fmla="*/ 354153 h 2380521"/>
              <a:gd name="connsiteX3761" fmla="*/ 2596439 w 8023328"/>
              <a:gd name="connsiteY3761" fmla="*/ 369330 h 2380521"/>
              <a:gd name="connsiteX3762" fmla="*/ 2582583 w 8023328"/>
              <a:gd name="connsiteY3762" fmla="*/ 383749 h 2380521"/>
              <a:gd name="connsiteX3763" fmla="*/ 2570184 w 8023328"/>
              <a:gd name="connsiteY3763" fmla="*/ 369330 h 2380521"/>
              <a:gd name="connsiteX3764" fmla="*/ 2582583 w 8023328"/>
              <a:gd name="connsiteY3764" fmla="*/ 354153 h 2380521"/>
              <a:gd name="connsiteX3765" fmla="*/ 2511029 w 8023328"/>
              <a:gd name="connsiteY3765" fmla="*/ 354153 h 2380521"/>
              <a:gd name="connsiteX3766" fmla="*/ 2525613 w 8023328"/>
              <a:gd name="connsiteY3766" fmla="*/ 369330 h 2380521"/>
              <a:gd name="connsiteX3767" fmla="*/ 2511029 w 8023328"/>
              <a:gd name="connsiteY3767" fmla="*/ 383749 h 2380521"/>
              <a:gd name="connsiteX3768" fmla="*/ 2499361 w 8023328"/>
              <a:gd name="connsiteY3768" fmla="*/ 369330 h 2380521"/>
              <a:gd name="connsiteX3769" fmla="*/ 2511029 w 8023328"/>
              <a:gd name="connsiteY3769" fmla="*/ 354153 h 2380521"/>
              <a:gd name="connsiteX3770" fmla="*/ 2439946 w 8023328"/>
              <a:gd name="connsiteY3770" fmla="*/ 354153 h 2380521"/>
              <a:gd name="connsiteX3771" fmla="*/ 2454732 w 8023328"/>
              <a:gd name="connsiteY3771" fmla="*/ 369330 h 2380521"/>
              <a:gd name="connsiteX3772" fmla="*/ 2439946 w 8023328"/>
              <a:gd name="connsiteY3772" fmla="*/ 383749 h 2380521"/>
              <a:gd name="connsiteX3773" fmla="*/ 2425156 w 8023328"/>
              <a:gd name="connsiteY3773" fmla="*/ 369330 h 2380521"/>
              <a:gd name="connsiteX3774" fmla="*/ 2439946 w 8023328"/>
              <a:gd name="connsiteY3774" fmla="*/ 354153 h 2380521"/>
              <a:gd name="connsiteX3775" fmla="*/ 2369110 w 8023328"/>
              <a:gd name="connsiteY3775" fmla="*/ 354153 h 2380521"/>
              <a:gd name="connsiteX3776" fmla="*/ 2383899 w 8023328"/>
              <a:gd name="connsiteY3776" fmla="*/ 369330 h 2380521"/>
              <a:gd name="connsiteX3777" fmla="*/ 2369110 w 8023328"/>
              <a:gd name="connsiteY3777" fmla="*/ 383749 h 2380521"/>
              <a:gd name="connsiteX3778" fmla="*/ 2354319 w 8023328"/>
              <a:gd name="connsiteY3778" fmla="*/ 369330 h 2380521"/>
              <a:gd name="connsiteX3779" fmla="*/ 2369110 w 8023328"/>
              <a:gd name="connsiteY3779" fmla="*/ 354153 h 2380521"/>
              <a:gd name="connsiteX3780" fmla="*/ 2298280 w 8023328"/>
              <a:gd name="connsiteY3780" fmla="*/ 354153 h 2380521"/>
              <a:gd name="connsiteX3781" fmla="*/ 2313068 w 8023328"/>
              <a:gd name="connsiteY3781" fmla="*/ 369330 h 2380521"/>
              <a:gd name="connsiteX3782" fmla="*/ 2298280 w 8023328"/>
              <a:gd name="connsiteY3782" fmla="*/ 383749 h 2380521"/>
              <a:gd name="connsiteX3783" fmla="*/ 2283490 w 8023328"/>
              <a:gd name="connsiteY3783" fmla="*/ 369330 h 2380521"/>
              <a:gd name="connsiteX3784" fmla="*/ 2298280 w 8023328"/>
              <a:gd name="connsiteY3784" fmla="*/ 354153 h 2380521"/>
              <a:gd name="connsiteX3785" fmla="*/ 2226517 w 8023328"/>
              <a:gd name="connsiteY3785" fmla="*/ 354153 h 2380521"/>
              <a:gd name="connsiteX3786" fmla="*/ 2238914 w 8023328"/>
              <a:gd name="connsiteY3786" fmla="*/ 369330 h 2380521"/>
              <a:gd name="connsiteX3787" fmla="*/ 2226517 w 8023328"/>
              <a:gd name="connsiteY3787" fmla="*/ 383749 h 2380521"/>
              <a:gd name="connsiteX3788" fmla="*/ 2212658 w 8023328"/>
              <a:gd name="connsiteY3788" fmla="*/ 369330 h 2380521"/>
              <a:gd name="connsiteX3789" fmla="*/ 2226517 w 8023328"/>
              <a:gd name="connsiteY3789" fmla="*/ 354153 h 2380521"/>
              <a:gd name="connsiteX3790" fmla="*/ 2155683 w 8023328"/>
              <a:gd name="connsiteY3790" fmla="*/ 354153 h 2380521"/>
              <a:gd name="connsiteX3791" fmla="*/ 2168081 w 8023328"/>
              <a:gd name="connsiteY3791" fmla="*/ 369330 h 2380521"/>
              <a:gd name="connsiteX3792" fmla="*/ 2155683 w 8023328"/>
              <a:gd name="connsiteY3792" fmla="*/ 383749 h 2380521"/>
              <a:gd name="connsiteX3793" fmla="*/ 2141827 w 8023328"/>
              <a:gd name="connsiteY3793" fmla="*/ 369330 h 2380521"/>
              <a:gd name="connsiteX3794" fmla="*/ 2155683 w 8023328"/>
              <a:gd name="connsiteY3794" fmla="*/ 354153 h 2380521"/>
              <a:gd name="connsiteX3795" fmla="*/ 2084849 w 8023328"/>
              <a:gd name="connsiteY3795" fmla="*/ 354153 h 2380521"/>
              <a:gd name="connsiteX3796" fmla="*/ 2097248 w 8023328"/>
              <a:gd name="connsiteY3796" fmla="*/ 369330 h 2380521"/>
              <a:gd name="connsiteX3797" fmla="*/ 2084849 w 8023328"/>
              <a:gd name="connsiteY3797" fmla="*/ 383749 h 2380521"/>
              <a:gd name="connsiteX3798" fmla="*/ 2070994 w 8023328"/>
              <a:gd name="connsiteY3798" fmla="*/ 369330 h 2380521"/>
              <a:gd name="connsiteX3799" fmla="*/ 2084849 w 8023328"/>
              <a:gd name="connsiteY3799" fmla="*/ 354153 h 2380521"/>
              <a:gd name="connsiteX3800" fmla="*/ 2011835 w 8023328"/>
              <a:gd name="connsiteY3800" fmla="*/ 354153 h 2380521"/>
              <a:gd name="connsiteX3801" fmla="*/ 2026421 w 8023328"/>
              <a:gd name="connsiteY3801" fmla="*/ 369330 h 2380521"/>
              <a:gd name="connsiteX3802" fmla="*/ 2011835 w 8023328"/>
              <a:gd name="connsiteY3802" fmla="*/ 383749 h 2380521"/>
              <a:gd name="connsiteX3803" fmla="*/ 2000166 w 8023328"/>
              <a:gd name="connsiteY3803" fmla="*/ 369330 h 2380521"/>
              <a:gd name="connsiteX3804" fmla="*/ 2011835 w 8023328"/>
              <a:gd name="connsiteY3804" fmla="*/ 354153 h 2380521"/>
              <a:gd name="connsiteX3805" fmla="*/ 1938362 w 8023328"/>
              <a:gd name="connsiteY3805" fmla="*/ 354153 h 2380521"/>
              <a:gd name="connsiteX3806" fmla="*/ 1952222 w 8023328"/>
              <a:gd name="connsiteY3806" fmla="*/ 369330 h 2380521"/>
              <a:gd name="connsiteX3807" fmla="*/ 1938362 w 8023328"/>
              <a:gd name="connsiteY3807" fmla="*/ 383749 h 2380521"/>
              <a:gd name="connsiteX3808" fmla="*/ 1925968 w 8023328"/>
              <a:gd name="connsiteY3808" fmla="*/ 369330 h 2380521"/>
              <a:gd name="connsiteX3809" fmla="*/ 1938362 w 8023328"/>
              <a:gd name="connsiteY3809" fmla="*/ 354153 h 2380521"/>
              <a:gd name="connsiteX3810" fmla="*/ 1867527 w 8023328"/>
              <a:gd name="connsiteY3810" fmla="*/ 354153 h 2380521"/>
              <a:gd name="connsiteX3811" fmla="*/ 1881384 w 8023328"/>
              <a:gd name="connsiteY3811" fmla="*/ 369330 h 2380521"/>
              <a:gd name="connsiteX3812" fmla="*/ 1867527 w 8023328"/>
              <a:gd name="connsiteY3812" fmla="*/ 383749 h 2380521"/>
              <a:gd name="connsiteX3813" fmla="*/ 1855129 w 8023328"/>
              <a:gd name="connsiteY3813" fmla="*/ 369330 h 2380521"/>
              <a:gd name="connsiteX3814" fmla="*/ 1867527 w 8023328"/>
              <a:gd name="connsiteY3814" fmla="*/ 354153 h 2380521"/>
              <a:gd name="connsiteX3815" fmla="*/ 1225708 w 8023328"/>
              <a:gd name="connsiteY3815" fmla="*/ 284879 h 2380521"/>
              <a:gd name="connsiteX3816" fmla="*/ 1240493 w 8023328"/>
              <a:gd name="connsiteY3816" fmla="*/ 298111 h 2380521"/>
              <a:gd name="connsiteX3817" fmla="*/ 1225708 w 8023328"/>
              <a:gd name="connsiteY3817" fmla="*/ 312900 h 2380521"/>
              <a:gd name="connsiteX3818" fmla="*/ 1210931 w 8023328"/>
              <a:gd name="connsiteY3818" fmla="*/ 298111 h 2380521"/>
              <a:gd name="connsiteX3819" fmla="*/ 1225708 w 8023328"/>
              <a:gd name="connsiteY3819" fmla="*/ 284879 h 2380521"/>
              <a:gd name="connsiteX3820" fmla="*/ 3440686 w 8023328"/>
              <a:gd name="connsiteY3820" fmla="*/ 283322 h 2380521"/>
              <a:gd name="connsiteX3821" fmla="*/ 3453083 w 8023328"/>
              <a:gd name="connsiteY3821" fmla="*/ 297178 h 2380521"/>
              <a:gd name="connsiteX3822" fmla="*/ 3440686 w 8023328"/>
              <a:gd name="connsiteY3822" fmla="*/ 309576 h 2380521"/>
              <a:gd name="connsiteX3823" fmla="*/ 3426830 w 8023328"/>
              <a:gd name="connsiteY3823" fmla="*/ 297178 h 2380521"/>
              <a:gd name="connsiteX3824" fmla="*/ 3440686 w 8023328"/>
              <a:gd name="connsiteY3824" fmla="*/ 283322 h 2380521"/>
              <a:gd name="connsiteX3825" fmla="*/ 3369857 w 8023328"/>
              <a:gd name="connsiteY3825" fmla="*/ 283322 h 2380521"/>
              <a:gd name="connsiteX3826" fmla="*/ 3382254 w 8023328"/>
              <a:gd name="connsiteY3826" fmla="*/ 297178 h 2380521"/>
              <a:gd name="connsiteX3827" fmla="*/ 3369857 w 8023328"/>
              <a:gd name="connsiteY3827" fmla="*/ 309576 h 2380521"/>
              <a:gd name="connsiteX3828" fmla="*/ 3356001 w 8023328"/>
              <a:gd name="connsiteY3828" fmla="*/ 297178 h 2380521"/>
              <a:gd name="connsiteX3829" fmla="*/ 3369857 w 8023328"/>
              <a:gd name="connsiteY3829" fmla="*/ 283322 h 2380521"/>
              <a:gd name="connsiteX3830" fmla="*/ 3299100 w 8023328"/>
              <a:gd name="connsiteY3830" fmla="*/ 283322 h 2380521"/>
              <a:gd name="connsiteX3831" fmla="*/ 3311496 w 8023328"/>
              <a:gd name="connsiteY3831" fmla="*/ 297178 h 2380521"/>
              <a:gd name="connsiteX3832" fmla="*/ 3299100 w 8023328"/>
              <a:gd name="connsiteY3832" fmla="*/ 309576 h 2380521"/>
              <a:gd name="connsiteX3833" fmla="*/ 3285242 w 8023328"/>
              <a:gd name="connsiteY3833" fmla="*/ 297178 h 2380521"/>
              <a:gd name="connsiteX3834" fmla="*/ 3299100 w 8023328"/>
              <a:gd name="connsiteY3834" fmla="*/ 283322 h 2380521"/>
              <a:gd name="connsiteX3835" fmla="*/ 3226808 w 8023328"/>
              <a:gd name="connsiteY3835" fmla="*/ 283322 h 2380521"/>
              <a:gd name="connsiteX3836" fmla="*/ 3240664 w 8023328"/>
              <a:gd name="connsiteY3836" fmla="*/ 297178 h 2380521"/>
              <a:gd name="connsiteX3837" fmla="*/ 3226808 w 8023328"/>
              <a:gd name="connsiteY3837" fmla="*/ 309576 h 2380521"/>
              <a:gd name="connsiteX3838" fmla="*/ 3214410 w 8023328"/>
              <a:gd name="connsiteY3838" fmla="*/ 297178 h 2380521"/>
              <a:gd name="connsiteX3839" fmla="*/ 3226808 w 8023328"/>
              <a:gd name="connsiteY3839" fmla="*/ 283322 h 2380521"/>
              <a:gd name="connsiteX3840" fmla="*/ 3152605 w 8023328"/>
              <a:gd name="connsiteY3840" fmla="*/ 283322 h 2380521"/>
              <a:gd name="connsiteX3841" fmla="*/ 3166462 w 8023328"/>
              <a:gd name="connsiteY3841" fmla="*/ 297178 h 2380521"/>
              <a:gd name="connsiteX3842" fmla="*/ 3152605 w 8023328"/>
              <a:gd name="connsiteY3842" fmla="*/ 309576 h 2380521"/>
              <a:gd name="connsiteX3843" fmla="*/ 3140209 w 8023328"/>
              <a:gd name="connsiteY3843" fmla="*/ 297178 h 2380521"/>
              <a:gd name="connsiteX3844" fmla="*/ 3152605 w 8023328"/>
              <a:gd name="connsiteY3844" fmla="*/ 283322 h 2380521"/>
              <a:gd name="connsiteX3845" fmla="*/ 3081774 w 8023328"/>
              <a:gd name="connsiteY3845" fmla="*/ 283322 h 2380521"/>
              <a:gd name="connsiteX3846" fmla="*/ 3095628 w 8023328"/>
              <a:gd name="connsiteY3846" fmla="*/ 297178 h 2380521"/>
              <a:gd name="connsiteX3847" fmla="*/ 3081774 w 8023328"/>
              <a:gd name="connsiteY3847" fmla="*/ 309576 h 2380521"/>
              <a:gd name="connsiteX3848" fmla="*/ 3069375 w 8023328"/>
              <a:gd name="connsiteY3848" fmla="*/ 297178 h 2380521"/>
              <a:gd name="connsiteX3849" fmla="*/ 3081774 w 8023328"/>
              <a:gd name="connsiteY3849" fmla="*/ 283322 h 2380521"/>
              <a:gd name="connsiteX3850" fmla="*/ 3013717 w 8023328"/>
              <a:gd name="connsiteY3850" fmla="*/ 283322 h 2380521"/>
              <a:gd name="connsiteX3851" fmla="*/ 3028135 w 8023328"/>
              <a:gd name="connsiteY3851" fmla="*/ 297178 h 2380521"/>
              <a:gd name="connsiteX3852" fmla="*/ 3013717 w 8023328"/>
              <a:gd name="connsiteY3852" fmla="*/ 309576 h 2380521"/>
              <a:gd name="connsiteX3853" fmla="*/ 2998539 w 8023328"/>
              <a:gd name="connsiteY3853" fmla="*/ 297178 h 2380521"/>
              <a:gd name="connsiteX3854" fmla="*/ 3013717 w 8023328"/>
              <a:gd name="connsiteY3854" fmla="*/ 283322 h 2380521"/>
              <a:gd name="connsiteX3855" fmla="*/ 2942494 w 8023328"/>
              <a:gd name="connsiteY3855" fmla="*/ 283322 h 2380521"/>
              <a:gd name="connsiteX3856" fmla="*/ 2957288 w 8023328"/>
              <a:gd name="connsiteY3856" fmla="*/ 298111 h 2380521"/>
              <a:gd name="connsiteX3857" fmla="*/ 2942494 w 8023328"/>
              <a:gd name="connsiteY3857" fmla="*/ 312900 h 2380521"/>
              <a:gd name="connsiteX3858" fmla="*/ 2927711 w 8023328"/>
              <a:gd name="connsiteY3858" fmla="*/ 298111 h 2380521"/>
              <a:gd name="connsiteX3859" fmla="*/ 2942494 w 8023328"/>
              <a:gd name="connsiteY3859" fmla="*/ 283322 h 2380521"/>
              <a:gd name="connsiteX3860" fmla="*/ 2868293 w 8023328"/>
              <a:gd name="connsiteY3860" fmla="*/ 283322 h 2380521"/>
              <a:gd name="connsiteX3861" fmla="*/ 2883087 w 8023328"/>
              <a:gd name="connsiteY3861" fmla="*/ 298111 h 2380521"/>
              <a:gd name="connsiteX3862" fmla="*/ 2868293 w 8023328"/>
              <a:gd name="connsiteY3862" fmla="*/ 312900 h 2380521"/>
              <a:gd name="connsiteX3863" fmla="*/ 2853507 w 8023328"/>
              <a:gd name="connsiteY3863" fmla="*/ 298111 h 2380521"/>
              <a:gd name="connsiteX3864" fmla="*/ 2868293 w 8023328"/>
              <a:gd name="connsiteY3864" fmla="*/ 283322 h 2380521"/>
              <a:gd name="connsiteX3865" fmla="*/ 2796535 w 8023328"/>
              <a:gd name="connsiteY3865" fmla="*/ 283322 h 2380521"/>
              <a:gd name="connsiteX3866" fmla="*/ 2808934 w 8023328"/>
              <a:gd name="connsiteY3866" fmla="*/ 298111 h 2380521"/>
              <a:gd name="connsiteX3867" fmla="*/ 2796535 w 8023328"/>
              <a:gd name="connsiteY3867" fmla="*/ 312900 h 2380521"/>
              <a:gd name="connsiteX3868" fmla="*/ 2782678 w 8023328"/>
              <a:gd name="connsiteY3868" fmla="*/ 298111 h 2380521"/>
              <a:gd name="connsiteX3869" fmla="*/ 2796535 w 8023328"/>
              <a:gd name="connsiteY3869" fmla="*/ 283322 h 2380521"/>
              <a:gd name="connsiteX3870" fmla="*/ 2725698 w 8023328"/>
              <a:gd name="connsiteY3870" fmla="*/ 283322 h 2380521"/>
              <a:gd name="connsiteX3871" fmla="*/ 2738100 w 8023328"/>
              <a:gd name="connsiteY3871" fmla="*/ 298111 h 2380521"/>
              <a:gd name="connsiteX3872" fmla="*/ 2725698 w 8023328"/>
              <a:gd name="connsiteY3872" fmla="*/ 312900 h 2380521"/>
              <a:gd name="connsiteX3873" fmla="*/ 2711846 w 8023328"/>
              <a:gd name="connsiteY3873" fmla="*/ 298111 h 2380521"/>
              <a:gd name="connsiteX3874" fmla="*/ 2725698 w 8023328"/>
              <a:gd name="connsiteY3874" fmla="*/ 283322 h 2380521"/>
              <a:gd name="connsiteX3875" fmla="*/ 2653415 w 8023328"/>
              <a:gd name="connsiteY3875" fmla="*/ 283322 h 2380521"/>
              <a:gd name="connsiteX3876" fmla="*/ 2667270 w 8023328"/>
              <a:gd name="connsiteY3876" fmla="*/ 298111 h 2380521"/>
              <a:gd name="connsiteX3877" fmla="*/ 2653415 w 8023328"/>
              <a:gd name="connsiteY3877" fmla="*/ 312900 h 2380521"/>
              <a:gd name="connsiteX3878" fmla="*/ 2641021 w 8023328"/>
              <a:gd name="connsiteY3878" fmla="*/ 298111 h 2380521"/>
              <a:gd name="connsiteX3879" fmla="*/ 2653415 w 8023328"/>
              <a:gd name="connsiteY3879" fmla="*/ 283322 h 2380521"/>
              <a:gd name="connsiteX3880" fmla="*/ 2582583 w 8023328"/>
              <a:gd name="connsiteY3880" fmla="*/ 283322 h 2380521"/>
              <a:gd name="connsiteX3881" fmla="*/ 2596439 w 8023328"/>
              <a:gd name="connsiteY3881" fmla="*/ 298111 h 2380521"/>
              <a:gd name="connsiteX3882" fmla="*/ 2582583 w 8023328"/>
              <a:gd name="connsiteY3882" fmla="*/ 312900 h 2380521"/>
              <a:gd name="connsiteX3883" fmla="*/ 2570189 w 8023328"/>
              <a:gd name="connsiteY3883" fmla="*/ 298111 h 2380521"/>
              <a:gd name="connsiteX3884" fmla="*/ 2582583 w 8023328"/>
              <a:gd name="connsiteY3884" fmla="*/ 283322 h 2380521"/>
              <a:gd name="connsiteX3885" fmla="*/ 2511029 w 8023328"/>
              <a:gd name="connsiteY3885" fmla="*/ 283322 h 2380521"/>
              <a:gd name="connsiteX3886" fmla="*/ 2525613 w 8023328"/>
              <a:gd name="connsiteY3886" fmla="*/ 298111 h 2380521"/>
              <a:gd name="connsiteX3887" fmla="*/ 2511029 w 8023328"/>
              <a:gd name="connsiteY3887" fmla="*/ 312900 h 2380521"/>
              <a:gd name="connsiteX3888" fmla="*/ 2499361 w 8023328"/>
              <a:gd name="connsiteY3888" fmla="*/ 298111 h 2380521"/>
              <a:gd name="connsiteX3889" fmla="*/ 2511029 w 8023328"/>
              <a:gd name="connsiteY3889" fmla="*/ 283322 h 2380521"/>
              <a:gd name="connsiteX3890" fmla="*/ 2439946 w 8023328"/>
              <a:gd name="connsiteY3890" fmla="*/ 283322 h 2380521"/>
              <a:gd name="connsiteX3891" fmla="*/ 2454732 w 8023328"/>
              <a:gd name="connsiteY3891" fmla="*/ 298111 h 2380521"/>
              <a:gd name="connsiteX3892" fmla="*/ 2439946 w 8023328"/>
              <a:gd name="connsiteY3892" fmla="*/ 312900 h 2380521"/>
              <a:gd name="connsiteX3893" fmla="*/ 2425156 w 8023328"/>
              <a:gd name="connsiteY3893" fmla="*/ 298111 h 2380521"/>
              <a:gd name="connsiteX3894" fmla="*/ 2439946 w 8023328"/>
              <a:gd name="connsiteY3894" fmla="*/ 283322 h 2380521"/>
              <a:gd name="connsiteX3895" fmla="*/ 2369110 w 8023328"/>
              <a:gd name="connsiteY3895" fmla="*/ 283322 h 2380521"/>
              <a:gd name="connsiteX3896" fmla="*/ 2383899 w 8023328"/>
              <a:gd name="connsiteY3896" fmla="*/ 298111 h 2380521"/>
              <a:gd name="connsiteX3897" fmla="*/ 2369110 w 8023328"/>
              <a:gd name="connsiteY3897" fmla="*/ 312900 h 2380521"/>
              <a:gd name="connsiteX3898" fmla="*/ 2354319 w 8023328"/>
              <a:gd name="connsiteY3898" fmla="*/ 298111 h 2380521"/>
              <a:gd name="connsiteX3899" fmla="*/ 2369110 w 8023328"/>
              <a:gd name="connsiteY3899" fmla="*/ 283322 h 2380521"/>
              <a:gd name="connsiteX3900" fmla="*/ 2298280 w 8023328"/>
              <a:gd name="connsiteY3900" fmla="*/ 283322 h 2380521"/>
              <a:gd name="connsiteX3901" fmla="*/ 2313068 w 8023328"/>
              <a:gd name="connsiteY3901" fmla="*/ 298111 h 2380521"/>
              <a:gd name="connsiteX3902" fmla="*/ 2298280 w 8023328"/>
              <a:gd name="connsiteY3902" fmla="*/ 312900 h 2380521"/>
              <a:gd name="connsiteX3903" fmla="*/ 2283490 w 8023328"/>
              <a:gd name="connsiteY3903" fmla="*/ 298111 h 2380521"/>
              <a:gd name="connsiteX3904" fmla="*/ 2298280 w 8023328"/>
              <a:gd name="connsiteY3904" fmla="*/ 283322 h 2380521"/>
              <a:gd name="connsiteX3905" fmla="*/ 2226517 w 8023328"/>
              <a:gd name="connsiteY3905" fmla="*/ 283322 h 2380521"/>
              <a:gd name="connsiteX3906" fmla="*/ 2238914 w 8023328"/>
              <a:gd name="connsiteY3906" fmla="*/ 298111 h 2380521"/>
              <a:gd name="connsiteX3907" fmla="*/ 2226517 w 8023328"/>
              <a:gd name="connsiteY3907" fmla="*/ 312900 h 2380521"/>
              <a:gd name="connsiteX3908" fmla="*/ 2212658 w 8023328"/>
              <a:gd name="connsiteY3908" fmla="*/ 298111 h 2380521"/>
              <a:gd name="connsiteX3909" fmla="*/ 2226517 w 8023328"/>
              <a:gd name="connsiteY3909" fmla="*/ 283322 h 2380521"/>
              <a:gd name="connsiteX3910" fmla="*/ 2155683 w 8023328"/>
              <a:gd name="connsiteY3910" fmla="*/ 283322 h 2380521"/>
              <a:gd name="connsiteX3911" fmla="*/ 2168081 w 8023328"/>
              <a:gd name="connsiteY3911" fmla="*/ 298111 h 2380521"/>
              <a:gd name="connsiteX3912" fmla="*/ 2155683 w 8023328"/>
              <a:gd name="connsiteY3912" fmla="*/ 312900 h 2380521"/>
              <a:gd name="connsiteX3913" fmla="*/ 2141827 w 8023328"/>
              <a:gd name="connsiteY3913" fmla="*/ 298111 h 2380521"/>
              <a:gd name="connsiteX3914" fmla="*/ 2155683 w 8023328"/>
              <a:gd name="connsiteY3914" fmla="*/ 283322 h 2380521"/>
              <a:gd name="connsiteX3915" fmla="*/ 2084849 w 8023328"/>
              <a:gd name="connsiteY3915" fmla="*/ 283322 h 2380521"/>
              <a:gd name="connsiteX3916" fmla="*/ 2097248 w 8023328"/>
              <a:gd name="connsiteY3916" fmla="*/ 298111 h 2380521"/>
              <a:gd name="connsiteX3917" fmla="*/ 2084849 w 8023328"/>
              <a:gd name="connsiteY3917" fmla="*/ 312900 h 2380521"/>
              <a:gd name="connsiteX3918" fmla="*/ 2070994 w 8023328"/>
              <a:gd name="connsiteY3918" fmla="*/ 298111 h 2380521"/>
              <a:gd name="connsiteX3919" fmla="*/ 2084849 w 8023328"/>
              <a:gd name="connsiteY3919" fmla="*/ 283322 h 2380521"/>
              <a:gd name="connsiteX3920" fmla="*/ 2011835 w 8023328"/>
              <a:gd name="connsiteY3920" fmla="*/ 283322 h 2380521"/>
              <a:gd name="connsiteX3921" fmla="*/ 2026421 w 8023328"/>
              <a:gd name="connsiteY3921" fmla="*/ 298111 h 2380521"/>
              <a:gd name="connsiteX3922" fmla="*/ 2011835 w 8023328"/>
              <a:gd name="connsiteY3922" fmla="*/ 312900 h 2380521"/>
              <a:gd name="connsiteX3923" fmla="*/ 2000168 w 8023328"/>
              <a:gd name="connsiteY3923" fmla="*/ 298111 h 2380521"/>
              <a:gd name="connsiteX3924" fmla="*/ 2011835 w 8023328"/>
              <a:gd name="connsiteY3924" fmla="*/ 283322 h 2380521"/>
              <a:gd name="connsiteX3925" fmla="*/ 1938362 w 8023328"/>
              <a:gd name="connsiteY3925" fmla="*/ 283322 h 2380521"/>
              <a:gd name="connsiteX3926" fmla="*/ 1952222 w 8023328"/>
              <a:gd name="connsiteY3926" fmla="*/ 298111 h 2380521"/>
              <a:gd name="connsiteX3927" fmla="*/ 1938362 w 8023328"/>
              <a:gd name="connsiteY3927" fmla="*/ 312900 h 2380521"/>
              <a:gd name="connsiteX3928" fmla="*/ 1925968 w 8023328"/>
              <a:gd name="connsiteY3928" fmla="*/ 298111 h 2380521"/>
              <a:gd name="connsiteX3929" fmla="*/ 1938362 w 8023328"/>
              <a:gd name="connsiteY3929" fmla="*/ 283322 h 2380521"/>
              <a:gd name="connsiteX3930" fmla="*/ 1867527 w 8023328"/>
              <a:gd name="connsiteY3930" fmla="*/ 283322 h 2380521"/>
              <a:gd name="connsiteX3931" fmla="*/ 1881384 w 8023328"/>
              <a:gd name="connsiteY3931" fmla="*/ 298111 h 2380521"/>
              <a:gd name="connsiteX3932" fmla="*/ 1867527 w 8023328"/>
              <a:gd name="connsiteY3932" fmla="*/ 312900 h 2380521"/>
              <a:gd name="connsiteX3933" fmla="*/ 1855129 w 8023328"/>
              <a:gd name="connsiteY3933" fmla="*/ 298111 h 2380521"/>
              <a:gd name="connsiteX3934" fmla="*/ 1867527 w 8023328"/>
              <a:gd name="connsiteY3934" fmla="*/ 283322 h 2380521"/>
              <a:gd name="connsiteX3935" fmla="*/ 1799085 w 8023328"/>
              <a:gd name="connsiteY3935" fmla="*/ 283322 h 2380521"/>
              <a:gd name="connsiteX3936" fmla="*/ 1813876 w 8023328"/>
              <a:gd name="connsiteY3936" fmla="*/ 298111 h 2380521"/>
              <a:gd name="connsiteX3937" fmla="*/ 1799085 w 8023328"/>
              <a:gd name="connsiteY3937" fmla="*/ 312900 h 2380521"/>
              <a:gd name="connsiteX3938" fmla="*/ 1784300 w 8023328"/>
              <a:gd name="connsiteY3938" fmla="*/ 298111 h 2380521"/>
              <a:gd name="connsiteX3939" fmla="*/ 1799085 w 8023328"/>
              <a:gd name="connsiteY3939" fmla="*/ 283322 h 2380521"/>
              <a:gd name="connsiteX3940" fmla="*/ 1728262 w 8023328"/>
              <a:gd name="connsiteY3940" fmla="*/ 283322 h 2380521"/>
              <a:gd name="connsiteX3941" fmla="*/ 1743052 w 8023328"/>
              <a:gd name="connsiteY3941" fmla="*/ 298111 h 2380521"/>
              <a:gd name="connsiteX3942" fmla="*/ 1728262 w 8023328"/>
              <a:gd name="connsiteY3942" fmla="*/ 312900 h 2380521"/>
              <a:gd name="connsiteX3943" fmla="*/ 1713472 w 8023328"/>
              <a:gd name="connsiteY3943" fmla="*/ 298111 h 2380521"/>
              <a:gd name="connsiteX3944" fmla="*/ 1728262 w 8023328"/>
              <a:gd name="connsiteY3944" fmla="*/ 283322 h 2380521"/>
              <a:gd name="connsiteX3945" fmla="*/ 1656498 w 8023328"/>
              <a:gd name="connsiteY3945" fmla="*/ 283322 h 2380521"/>
              <a:gd name="connsiteX3946" fmla="*/ 1668897 w 8023328"/>
              <a:gd name="connsiteY3946" fmla="*/ 298111 h 2380521"/>
              <a:gd name="connsiteX3947" fmla="*/ 1656498 w 8023328"/>
              <a:gd name="connsiteY3947" fmla="*/ 312900 h 2380521"/>
              <a:gd name="connsiteX3948" fmla="*/ 1642650 w 8023328"/>
              <a:gd name="connsiteY3948" fmla="*/ 298111 h 2380521"/>
              <a:gd name="connsiteX3949" fmla="*/ 1656498 w 8023328"/>
              <a:gd name="connsiteY3949" fmla="*/ 283322 h 2380521"/>
              <a:gd name="connsiteX3950" fmla="*/ 1582299 w 8023328"/>
              <a:gd name="connsiteY3950" fmla="*/ 283322 h 2380521"/>
              <a:gd name="connsiteX3951" fmla="*/ 1594704 w 8023328"/>
              <a:gd name="connsiteY3951" fmla="*/ 298111 h 2380521"/>
              <a:gd name="connsiteX3952" fmla="*/ 1582299 w 8023328"/>
              <a:gd name="connsiteY3952" fmla="*/ 312900 h 2380521"/>
              <a:gd name="connsiteX3953" fmla="*/ 1568441 w 8023328"/>
              <a:gd name="connsiteY3953" fmla="*/ 298111 h 2380521"/>
              <a:gd name="connsiteX3954" fmla="*/ 1582299 w 8023328"/>
              <a:gd name="connsiteY3954" fmla="*/ 283322 h 2380521"/>
              <a:gd name="connsiteX3955" fmla="*/ 1512198 w 8023328"/>
              <a:gd name="connsiteY3955" fmla="*/ 283322 h 2380521"/>
              <a:gd name="connsiteX3956" fmla="*/ 1523865 w 8023328"/>
              <a:gd name="connsiteY3956" fmla="*/ 298111 h 2380521"/>
              <a:gd name="connsiteX3957" fmla="*/ 1512198 w 8023328"/>
              <a:gd name="connsiteY3957" fmla="*/ 312900 h 2380521"/>
              <a:gd name="connsiteX3958" fmla="*/ 1497612 w 8023328"/>
              <a:gd name="connsiteY3958" fmla="*/ 298111 h 2380521"/>
              <a:gd name="connsiteX3959" fmla="*/ 1512198 w 8023328"/>
              <a:gd name="connsiteY3959" fmla="*/ 283322 h 2380521"/>
              <a:gd name="connsiteX3960" fmla="*/ 1439173 w 8023328"/>
              <a:gd name="connsiteY3960" fmla="*/ 283322 h 2380521"/>
              <a:gd name="connsiteX3961" fmla="*/ 1453026 w 8023328"/>
              <a:gd name="connsiteY3961" fmla="*/ 298111 h 2380521"/>
              <a:gd name="connsiteX3962" fmla="*/ 1439173 w 8023328"/>
              <a:gd name="connsiteY3962" fmla="*/ 312900 h 2380521"/>
              <a:gd name="connsiteX3963" fmla="*/ 1426777 w 8023328"/>
              <a:gd name="connsiteY3963" fmla="*/ 298111 h 2380521"/>
              <a:gd name="connsiteX3964" fmla="*/ 1439173 w 8023328"/>
              <a:gd name="connsiteY3964" fmla="*/ 283322 h 2380521"/>
              <a:gd name="connsiteX3965" fmla="*/ 1368347 w 8023328"/>
              <a:gd name="connsiteY3965" fmla="*/ 283322 h 2380521"/>
              <a:gd name="connsiteX3966" fmla="*/ 1382200 w 8023328"/>
              <a:gd name="connsiteY3966" fmla="*/ 298111 h 2380521"/>
              <a:gd name="connsiteX3967" fmla="*/ 1368347 w 8023328"/>
              <a:gd name="connsiteY3967" fmla="*/ 312900 h 2380521"/>
              <a:gd name="connsiteX3968" fmla="*/ 1355949 w 8023328"/>
              <a:gd name="connsiteY3968" fmla="*/ 298111 h 2380521"/>
              <a:gd name="connsiteX3969" fmla="*/ 1368347 w 8023328"/>
              <a:gd name="connsiteY3969" fmla="*/ 283322 h 2380521"/>
              <a:gd name="connsiteX3970" fmla="*/ 1297518 w 8023328"/>
              <a:gd name="connsiteY3970" fmla="*/ 283322 h 2380521"/>
              <a:gd name="connsiteX3971" fmla="*/ 1311374 w 8023328"/>
              <a:gd name="connsiteY3971" fmla="*/ 298111 h 2380521"/>
              <a:gd name="connsiteX3972" fmla="*/ 1297518 w 8023328"/>
              <a:gd name="connsiteY3972" fmla="*/ 312900 h 2380521"/>
              <a:gd name="connsiteX3973" fmla="*/ 1285121 w 8023328"/>
              <a:gd name="connsiteY3973" fmla="*/ 298111 h 2380521"/>
              <a:gd name="connsiteX3974" fmla="*/ 1297518 w 8023328"/>
              <a:gd name="connsiteY3974" fmla="*/ 283322 h 2380521"/>
              <a:gd name="connsiteX3975" fmla="*/ 1154890 w 8023328"/>
              <a:gd name="connsiteY3975" fmla="*/ 283322 h 2380521"/>
              <a:gd name="connsiteX3976" fmla="*/ 1169683 w 8023328"/>
              <a:gd name="connsiteY3976" fmla="*/ 295719 h 2380521"/>
              <a:gd name="connsiteX3977" fmla="*/ 1154890 w 8023328"/>
              <a:gd name="connsiteY3977" fmla="*/ 309576 h 2380521"/>
              <a:gd name="connsiteX3978" fmla="*/ 1140101 w 8023328"/>
              <a:gd name="connsiteY3978" fmla="*/ 295719 h 2380521"/>
              <a:gd name="connsiteX3979" fmla="*/ 1154890 w 8023328"/>
              <a:gd name="connsiteY3979" fmla="*/ 283322 h 2380521"/>
              <a:gd name="connsiteX3980" fmla="*/ 1084059 w 8023328"/>
              <a:gd name="connsiteY3980" fmla="*/ 283322 h 2380521"/>
              <a:gd name="connsiteX3981" fmla="*/ 1098847 w 8023328"/>
              <a:gd name="connsiteY3981" fmla="*/ 295719 h 2380521"/>
              <a:gd name="connsiteX3982" fmla="*/ 1084059 w 8023328"/>
              <a:gd name="connsiteY3982" fmla="*/ 309576 h 2380521"/>
              <a:gd name="connsiteX3983" fmla="*/ 1069272 w 8023328"/>
              <a:gd name="connsiteY3983" fmla="*/ 295719 h 2380521"/>
              <a:gd name="connsiteX3984" fmla="*/ 1084059 w 8023328"/>
              <a:gd name="connsiteY3984" fmla="*/ 283322 h 2380521"/>
              <a:gd name="connsiteX3985" fmla="*/ 1013024 w 8023328"/>
              <a:gd name="connsiteY3985" fmla="*/ 283322 h 2380521"/>
              <a:gd name="connsiteX3986" fmla="*/ 1024691 w 8023328"/>
              <a:gd name="connsiteY3986" fmla="*/ 295719 h 2380521"/>
              <a:gd name="connsiteX3987" fmla="*/ 1013024 w 8023328"/>
              <a:gd name="connsiteY3987" fmla="*/ 309576 h 2380521"/>
              <a:gd name="connsiteX3988" fmla="*/ 998442 w 8023328"/>
              <a:gd name="connsiteY3988" fmla="*/ 295719 h 2380521"/>
              <a:gd name="connsiteX3989" fmla="*/ 1013024 w 8023328"/>
              <a:gd name="connsiteY3989" fmla="*/ 283322 h 2380521"/>
              <a:gd name="connsiteX3990" fmla="*/ 941467 w 8023328"/>
              <a:gd name="connsiteY3990" fmla="*/ 283322 h 2380521"/>
              <a:gd name="connsiteX3991" fmla="*/ 953869 w 8023328"/>
              <a:gd name="connsiteY3991" fmla="*/ 295719 h 2380521"/>
              <a:gd name="connsiteX3992" fmla="*/ 941467 w 8023328"/>
              <a:gd name="connsiteY3992" fmla="*/ 309576 h 2380521"/>
              <a:gd name="connsiteX3993" fmla="*/ 927612 w 8023328"/>
              <a:gd name="connsiteY3993" fmla="*/ 295719 h 2380521"/>
              <a:gd name="connsiteX3994" fmla="*/ 941467 w 8023328"/>
              <a:gd name="connsiteY3994" fmla="*/ 283322 h 2380521"/>
              <a:gd name="connsiteX3995" fmla="*/ 3299102 w 8023328"/>
              <a:gd name="connsiteY3995" fmla="*/ 212492 h 2380521"/>
              <a:gd name="connsiteX3996" fmla="*/ 3311499 w 8023328"/>
              <a:gd name="connsiteY3996" fmla="*/ 226348 h 2380521"/>
              <a:gd name="connsiteX3997" fmla="*/ 3299102 w 8023328"/>
              <a:gd name="connsiteY3997" fmla="*/ 238746 h 2380521"/>
              <a:gd name="connsiteX3998" fmla="*/ 3285245 w 8023328"/>
              <a:gd name="connsiteY3998" fmla="*/ 226348 h 2380521"/>
              <a:gd name="connsiteX3999" fmla="*/ 3299102 w 8023328"/>
              <a:gd name="connsiteY3999" fmla="*/ 212492 h 2380521"/>
              <a:gd name="connsiteX4000" fmla="*/ 3226811 w 8023328"/>
              <a:gd name="connsiteY4000" fmla="*/ 212492 h 2380521"/>
              <a:gd name="connsiteX4001" fmla="*/ 3240667 w 8023328"/>
              <a:gd name="connsiteY4001" fmla="*/ 226348 h 2380521"/>
              <a:gd name="connsiteX4002" fmla="*/ 3226811 w 8023328"/>
              <a:gd name="connsiteY4002" fmla="*/ 238746 h 2380521"/>
              <a:gd name="connsiteX4003" fmla="*/ 3214412 w 8023328"/>
              <a:gd name="connsiteY4003" fmla="*/ 226348 h 2380521"/>
              <a:gd name="connsiteX4004" fmla="*/ 3226811 w 8023328"/>
              <a:gd name="connsiteY4004" fmla="*/ 212492 h 2380521"/>
              <a:gd name="connsiteX4005" fmla="*/ 3152608 w 8023328"/>
              <a:gd name="connsiteY4005" fmla="*/ 212492 h 2380521"/>
              <a:gd name="connsiteX4006" fmla="*/ 3166462 w 8023328"/>
              <a:gd name="connsiteY4006" fmla="*/ 226348 h 2380521"/>
              <a:gd name="connsiteX4007" fmla="*/ 3152608 w 8023328"/>
              <a:gd name="connsiteY4007" fmla="*/ 238746 h 2380521"/>
              <a:gd name="connsiteX4008" fmla="*/ 3140211 w 8023328"/>
              <a:gd name="connsiteY4008" fmla="*/ 226348 h 2380521"/>
              <a:gd name="connsiteX4009" fmla="*/ 3152608 w 8023328"/>
              <a:gd name="connsiteY4009" fmla="*/ 212492 h 2380521"/>
              <a:gd name="connsiteX4010" fmla="*/ 3081775 w 8023328"/>
              <a:gd name="connsiteY4010" fmla="*/ 212492 h 2380521"/>
              <a:gd name="connsiteX4011" fmla="*/ 3095628 w 8023328"/>
              <a:gd name="connsiteY4011" fmla="*/ 226348 h 2380521"/>
              <a:gd name="connsiteX4012" fmla="*/ 3081775 w 8023328"/>
              <a:gd name="connsiteY4012" fmla="*/ 238746 h 2380521"/>
              <a:gd name="connsiteX4013" fmla="*/ 3069375 w 8023328"/>
              <a:gd name="connsiteY4013" fmla="*/ 226348 h 2380521"/>
              <a:gd name="connsiteX4014" fmla="*/ 3081775 w 8023328"/>
              <a:gd name="connsiteY4014" fmla="*/ 212492 h 2380521"/>
              <a:gd name="connsiteX4015" fmla="*/ 3013720 w 8023328"/>
              <a:gd name="connsiteY4015" fmla="*/ 212492 h 2380521"/>
              <a:gd name="connsiteX4016" fmla="*/ 3028140 w 8023328"/>
              <a:gd name="connsiteY4016" fmla="*/ 226348 h 2380521"/>
              <a:gd name="connsiteX4017" fmla="*/ 3013720 w 8023328"/>
              <a:gd name="connsiteY4017" fmla="*/ 238746 h 2380521"/>
              <a:gd name="connsiteX4018" fmla="*/ 2998542 w 8023328"/>
              <a:gd name="connsiteY4018" fmla="*/ 226348 h 2380521"/>
              <a:gd name="connsiteX4019" fmla="*/ 3013720 w 8023328"/>
              <a:gd name="connsiteY4019" fmla="*/ 212492 h 2380521"/>
              <a:gd name="connsiteX4020" fmla="*/ 2942497 w 8023328"/>
              <a:gd name="connsiteY4020" fmla="*/ 212492 h 2380521"/>
              <a:gd name="connsiteX4021" fmla="*/ 2957293 w 8023328"/>
              <a:gd name="connsiteY4021" fmla="*/ 226348 h 2380521"/>
              <a:gd name="connsiteX4022" fmla="*/ 2942497 w 8023328"/>
              <a:gd name="connsiteY4022" fmla="*/ 238746 h 2380521"/>
              <a:gd name="connsiteX4023" fmla="*/ 2927716 w 8023328"/>
              <a:gd name="connsiteY4023" fmla="*/ 226348 h 2380521"/>
              <a:gd name="connsiteX4024" fmla="*/ 2942497 w 8023328"/>
              <a:gd name="connsiteY4024" fmla="*/ 212492 h 2380521"/>
              <a:gd name="connsiteX4025" fmla="*/ 2867363 w 8023328"/>
              <a:gd name="connsiteY4025" fmla="*/ 212492 h 2380521"/>
              <a:gd name="connsiteX4026" fmla="*/ 2879765 w 8023328"/>
              <a:gd name="connsiteY4026" fmla="*/ 226348 h 2380521"/>
              <a:gd name="connsiteX4027" fmla="*/ 2867363 w 8023328"/>
              <a:gd name="connsiteY4027" fmla="*/ 238746 h 2380521"/>
              <a:gd name="connsiteX4028" fmla="*/ 2853510 w 8023328"/>
              <a:gd name="connsiteY4028" fmla="*/ 226348 h 2380521"/>
              <a:gd name="connsiteX4029" fmla="*/ 2867363 w 8023328"/>
              <a:gd name="connsiteY4029" fmla="*/ 212492 h 2380521"/>
              <a:gd name="connsiteX4030" fmla="*/ 2796538 w 8023328"/>
              <a:gd name="connsiteY4030" fmla="*/ 212492 h 2380521"/>
              <a:gd name="connsiteX4031" fmla="*/ 2808934 w 8023328"/>
              <a:gd name="connsiteY4031" fmla="*/ 226348 h 2380521"/>
              <a:gd name="connsiteX4032" fmla="*/ 2796538 w 8023328"/>
              <a:gd name="connsiteY4032" fmla="*/ 238746 h 2380521"/>
              <a:gd name="connsiteX4033" fmla="*/ 2782680 w 8023328"/>
              <a:gd name="connsiteY4033" fmla="*/ 226348 h 2380521"/>
              <a:gd name="connsiteX4034" fmla="*/ 2796538 w 8023328"/>
              <a:gd name="connsiteY4034" fmla="*/ 212492 h 2380521"/>
              <a:gd name="connsiteX4035" fmla="*/ 2725698 w 8023328"/>
              <a:gd name="connsiteY4035" fmla="*/ 212492 h 2380521"/>
              <a:gd name="connsiteX4036" fmla="*/ 2738102 w 8023328"/>
              <a:gd name="connsiteY4036" fmla="*/ 226348 h 2380521"/>
              <a:gd name="connsiteX4037" fmla="*/ 2725698 w 8023328"/>
              <a:gd name="connsiteY4037" fmla="*/ 238746 h 2380521"/>
              <a:gd name="connsiteX4038" fmla="*/ 2711852 w 8023328"/>
              <a:gd name="connsiteY4038" fmla="*/ 226348 h 2380521"/>
              <a:gd name="connsiteX4039" fmla="*/ 2725698 w 8023328"/>
              <a:gd name="connsiteY4039" fmla="*/ 212492 h 2380521"/>
              <a:gd name="connsiteX4040" fmla="*/ 2653420 w 8023328"/>
              <a:gd name="connsiteY4040" fmla="*/ 212492 h 2380521"/>
              <a:gd name="connsiteX4041" fmla="*/ 2667273 w 8023328"/>
              <a:gd name="connsiteY4041" fmla="*/ 226348 h 2380521"/>
              <a:gd name="connsiteX4042" fmla="*/ 2653420 w 8023328"/>
              <a:gd name="connsiteY4042" fmla="*/ 238746 h 2380521"/>
              <a:gd name="connsiteX4043" fmla="*/ 2641021 w 8023328"/>
              <a:gd name="connsiteY4043" fmla="*/ 226348 h 2380521"/>
              <a:gd name="connsiteX4044" fmla="*/ 2653420 w 8023328"/>
              <a:gd name="connsiteY4044" fmla="*/ 212492 h 2380521"/>
              <a:gd name="connsiteX4045" fmla="*/ 2582586 w 8023328"/>
              <a:gd name="connsiteY4045" fmla="*/ 212492 h 2380521"/>
              <a:gd name="connsiteX4046" fmla="*/ 2596439 w 8023328"/>
              <a:gd name="connsiteY4046" fmla="*/ 226348 h 2380521"/>
              <a:gd name="connsiteX4047" fmla="*/ 2582586 w 8023328"/>
              <a:gd name="connsiteY4047" fmla="*/ 238746 h 2380521"/>
              <a:gd name="connsiteX4048" fmla="*/ 2570189 w 8023328"/>
              <a:gd name="connsiteY4048" fmla="*/ 226348 h 2380521"/>
              <a:gd name="connsiteX4049" fmla="*/ 2582586 w 8023328"/>
              <a:gd name="connsiteY4049" fmla="*/ 212492 h 2380521"/>
              <a:gd name="connsiteX4050" fmla="*/ 2511029 w 8023328"/>
              <a:gd name="connsiteY4050" fmla="*/ 212492 h 2380521"/>
              <a:gd name="connsiteX4051" fmla="*/ 2525616 w 8023328"/>
              <a:gd name="connsiteY4051" fmla="*/ 226348 h 2380521"/>
              <a:gd name="connsiteX4052" fmla="*/ 2511029 w 8023328"/>
              <a:gd name="connsiteY4052" fmla="*/ 238746 h 2380521"/>
              <a:gd name="connsiteX4053" fmla="*/ 2499364 w 8023328"/>
              <a:gd name="connsiteY4053" fmla="*/ 226348 h 2380521"/>
              <a:gd name="connsiteX4054" fmla="*/ 2511029 w 8023328"/>
              <a:gd name="connsiteY4054" fmla="*/ 212492 h 2380521"/>
              <a:gd name="connsiteX4055" fmla="*/ 2439946 w 8023328"/>
              <a:gd name="connsiteY4055" fmla="*/ 212492 h 2380521"/>
              <a:gd name="connsiteX4056" fmla="*/ 2454732 w 8023328"/>
              <a:gd name="connsiteY4056" fmla="*/ 226348 h 2380521"/>
              <a:gd name="connsiteX4057" fmla="*/ 2439946 w 8023328"/>
              <a:gd name="connsiteY4057" fmla="*/ 238746 h 2380521"/>
              <a:gd name="connsiteX4058" fmla="*/ 2425156 w 8023328"/>
              <a:gd name="connsiteY4058" fmla="*/ 226348 h 2380521"/>
              <a:gd name="connsiteX4059" fmla="*/ 2439946 w 8023328"/>
              <a:gd name="connsiteY4059" fmla="*/ 212492 h 2380521"/>
              <a:gd name="connsiteX4060" fmla="*/ 2369110 w 8023328"/>
              <a:gd name="connsiteY4060" fmla="*/ 212492 h 2380521"/>
              <a:gd name="connsiteX4061" fmla="*/ 2383900 w 8023328"/>
              <a:gd name="connsiteY4061" fmla="*/ 226348 h 2380521"/>
              <a:gd name="connsiteX4062" fmla="*/ 2369110 w 8023328"/>
              <a:gd name="connsiteY4062" fmla="*/ 238746 h 2380521"/>
              <a:gd name="connsiteX4063" fmla="*/ 2354323 w 8023328"/>
              <a:gd name="connsiteY4063" fmla="*/ 226348 h 2380521"/>
              <a:gd name="connsiteX4064" fmla="*/ 2369110 w 8023328"/>
              <a:gd name="connsiteY4064" fmla="*/ 212492 h 2380521"/>
              <a:gd name="connsiteX4065" fmla="*/ 2298283 w 8023328"/>
              <a:gd name="connsiteY4065" fmla="*/ 212492 h 2380521"/>
              <a:gd name="connsiteX4066" fmla="*/ 2313070 w 8023328"/>
              <a:gd name="connsiteY4066" fmla="*/ 227280 h 2380521"/>
              <a:gd name="connsiteX4067" fmla="*/ 2298283 w 8023328"/>
              <a:gd name="connsiteY4067" fmla="*/ 242069 h 2380521"/>
              <a:gd name="connsiteX4068" fmla="*/ 2283493 w 8023328"/>
              <a:gd name="connsiteY4068" fmla="*/ 227280 h 2380521"/>
              <a:gd name="connsiteX4069" fmla="*/ 2298283 w 8023328"/>
              <a:gd name="connsiteY4069" fmla="*/ 212492 h 2380521"/>
              <a:gd name="connsiteX4070" fmla="*/ 2226517 w 8023328"/>
              <a:gd name="connsiteY4070" fmla="*/ 212492 h 2380521"/>
              <a:gd name="connsiteX4071" fmla="*/ 2238916 w 8023328"/>
              <a:gd name="connsiteY4071" fmla="*/ 227280 h 2380521"/>
              <a:gd name="connsiteX4072" fmla="*/ 2226517 w 8023328"/>
              <a:gd name="connsiteY4072" fmla="*/ 242069 h 2380521"/>
              <a:gd name="connsiteX4073" fmla="*/ 2212659 w 8023328"/>
              <a:gd name="connsiteY4073" fmla="*/ 227280 h 2380521"/>
              <a:gd name="connsiteX4074" fmla="*/ 2226517 w 8023328"/>
              <a:gd name="connsiteY4074" fmla="*/ 212492 h 2380521"/>
              <a:gd name="connsiteX4075" fmla="*/ 2155683 w 8023328"/>
              <a:gd name="connsiteY4075" fmla="*/ 212492 h 2380521"/>
              <a:gd name="connsiteX4076" fmla="*/ 2168081 w 8023328"/>
              <a:gd name="connsiteY4076" fmla="*/ 227280 h 2380521"/>
              <a:gd name="connsiteX4077" fmla="*/ 2155683 w 8023328"/>
              <a:gd name="connsiteY4077" fmla="*/ 242069 h 2380521"/>
              <a:gd name="connsiteX4078" fmla="*/ 2141827 w 8023328"/>
              <a:gd name="connsiteY4078" fmla="*/ 227280 h 2380521"/>
              <a:gd name="connsiteX4079" fmla="*/ 2155683 w 8023328"/>
              <a:gd name="connsiteY4079" fmla="*/ 212492 h 2380521"/>
              <a:gd name="connsiteX4080" fmla="*/ 2084851 w 8023328"/>
              <a:gd name="connsiteY4080" fmla="*/ 212492 h 2380521"/>
              <a:gd name="connsiteX4081" fmla="*/ 2097249 w 8023328"/>
              <a:gd name="connsiteY4081" fmla="*/ 227280 h 2380521"/>
              <a:gd name="connsiteX4082" fmla="*/ 2084851 w 8023328"/>
              <a:gd name="connsiteY4082" fmla="*/ 242069 h 2380521"/>
              <a:gd name="connsiteX4083" fmla="*/ 2070995 w 8023328"/>
              <a:gd name="connsiteY4083" fmla="*/ 227280 h 2380521"/>
              <a:gd name="connsiteX4084" fmla="*/ 2084851 w 8023328"/>
              <a:gd name="connsiteY4084" fmla="*/ 212492 h 2380521"/>
              <a:gd name="connsiteX4085" fmla="*/ 2011835 w 8023328"/>
              <a:gd name="connsiteY4085" fmla="*/ 212492 h 2380521"/>
              <a:gd name="connsiteX4086" fmla="*/ 2026421 w 8023328"/>
              <a:gd name="connsiteY4086" fmla="*/ 227280 h 2380521"/>
              <a:gd name="connsiteX4087" fmla="*/ 2011835 w 8023328"/>
              <a:gd name="connsiteY4087" fmla="*/ 242069 h 2380521"/>
              <a:gd name="connsiteX4088" fmla="*/ 2000168 w 8023328"/>
              <a:gd name="connsiteY4088" fmla="*/ 227280 h 2380521"/>
              <a:gd name="connsiteX4089" fmla="*/ 2011835 w 8023328"/>
              <a:gd name="connsiteY4089" fmla="*/ 212492 h 2380521"/>
              <a:gd name="connsiteX4090" fmla="*/ 1938362 w 8023328"/>
              <a:gd name="connsiteY4090" fmla="*/ 212492 h 2380521"/>
              <a:gd name="connsiteX4091" fmla="*/ 1952222 w 8023328"/>
              <a:gd name="connsiteY4091" fmla="*/ 227280 h 2380521"/>
              <a:gd name="connsiteX4092" fmla="*/ 1938362 w 8023328"/>
              <a:gd name="connsiteY4092" fmla="*/ 242069 h 2380521"/>
              <a:gd name="connsiteX4093" fmla="*/ 1925971 w 8023328"/>
              <a:gd name="connsiteY4093" fmla="*/ 227280 h 2380521"/>
              <a:gd name="connsiteX4094" fmla="*/ 1938362 w 8023328"/>
              <a:gd name="connsiteY4094" fmla="*/ 212492 h 2380521"/>
              <a:gd name="connsiteX4095" fmla="*/ 1867530 w 8023328"/>
              <a:gd name="connsiteY4095" fmla="*/ 212492 h 2380521"/>
              <a:gd name="connsiteX4096" fmla="*/ 1881387 w 8023328"/>
              <a:gd name="connsiteY4096" fmla="*/ 227280 h 2380521"/>
              <a:gd name="connsiteX4097" fmla="*/ 1867530 w 8023328"/>
              <a:gd name="connsiteY4097" fmla="*/ 242069 h 2380521"/>
              <a:gd name="connsiteX4098" fmla="*/ 1855129 w 8023328"/>
              <a:gd name="connsiteY4098" fmla="*/ 227280 h 2380521"/>
              <a:gd name="connsiteX4099" fmla="*/ 1867530 w 8023328"/>
              <a:gd name="connsiteY4099" fmla="*/ 212492 h 2380521"/>
              <a:gd name="connsiteX4100" fmla="*/ 1799087 w 8023328"/>
              <a:gd name="connsiteY4100" fmla="*/ 212492 h 2380521"/>
              <a:gd name="connsiteX4101" fmla="*/ 1813879 w 8023328"/>
              <a:gd name="connsiteY4101" fmla="*/ 227280 h 2380521"/>
              <a:gd name="connsiteX4102" fmla="*/ 1799087 w 8023328"/>
              <a:gd name="connsiteY4102" fmla="*/ 242069 h 2380521"/>
              <a:gd name="connsiteX4103" fmla="*/ 1784303 w 8023328"/>
              <a:gd name="connsiteY4103" fmla="*/ 227280 h 2380521"/>
              <a:gd name="connsiteX4104" fmla="*/ 1799087 w 8023328"/>
              <a:gd name="connsiteY4104" fmla="*/ 212492 h 2380521"/>
              <a:gd name="connsiteX4105" fmla="*/ 1728262 w 8023328"/>
              <a:gd name="connsiteY4105" fmla="*/ 212492 h 2380521"/>
              <a:gd name="connsiteX4106" fmla="*/ 1743052 w 8023328"/>
              <a:gd name="connsiteY4106" fmla="*/ 227280 h 2380521"/>
              <a:gd name="connsiteX4107" fmla="*/ 1728262 w 8023328"/>
              <a:gd name="connsiteY4107" fmla="*/ 242069 h 2380521"/>
              <a:gd name="connsiteX4108" fmla="*/ 1713472 w 8023328"/>
              <a:gd name="connsiteY4108" fmla="*/ 227280 h 2380521"/>
              <a:gd name="connsiteX4109" fmla="*/ 1728262 w 8023328"/>
              <a:gd name="connsiteY4109" fmla="*/ 212492 h 2380521"/>
              <a:gd name="connsiteX4110" fmla="*/ 1656498 w 8023328"/>
              <a:gd name="connsiteY4110" fmla="*/ 212492 h 2380521"/>
              <a:gd name="connsiteX4111" fmla="*/ 1668900 w 8023328"/>
              <a:gd name="connsiteY4111" fmla="*/ 227280 h 2380521"/>
              <a:gd name="connsiteX4112" fmla="*/ 1656498 w 8023328"/>
              <a:gd name="connsiteY4112" fmla="*/ 242069 h 2380521"/>
              <a:gd name="connsiteX4113" fmla="*/ 1642655 w 8023328"/>
              <a:gd name="connsiteY4113" fmla="*/ 227280 h 2380521"/>
              <a:gd name="connsiteX4114" fmla="*/ 1656498 w 8023328"/>
              <a:gd name="connsiteY4114" fmla="*/ 212492 h 2380521"/>
              <a:gd name="connsiteX4115" fmla="*/ 1582299 w 8023328"/>
              <a:gd name="connsiteY4115" fmla="*/ 212492 h 2380521"/>
              <a:gd name="connsiteX4116" fmla="*/ 1594704 w 8023328"/>
              <a:gd name="connsiteY4116" fmla="*/ 227280 h 2380521"/>
              <a:gd name="connsiteX4117" fmla="*/ 1582299 w 8023328"/>
              <a:gd name="connsiteY4117" fmla="*/ 242069 h 2380521"/>
              <a:gd name="connsiteX4118" fmla="*/ 1568441 w 8023328"/>
              <a:gd name="connsiteY4118" fmla="*/ 227280 h 2380521"/>
              <a:gd name="connsiteX4119" fmla="*/ 1582299 w 8023328"/>
              <a:gd name="connsiteY4119" fmla="*/ 212492 h 2380521"/>
              <a:gd name="connsiteX4120" fmla="*/ 1512198 w 8023328"/>
              <a:gd name="connsiteY4120" fmla="*/ 212492 h 2380521"/>
              <a:gd name="connsiteX4121" fmla="*/ 1523867 w 8023328"/>
              <a:gd name="connsiteY4121" fmla="*/ 227280 h 2380521"/>
              <a:gd name="connsiteX4122" fmla="*/ 1512198 w 8023328"/>
              <a:gd name="connsiteY4122" fmla="*/ 242069 h 2380521"/>
              <a:gd name="connsiteX4123" fmla="*/ 1497612 w 8023328"/>
              <a:gd name="connsiteY4123" fmla="*/ 227280 h 2380521"/>
              <a:gd name="connsiteX4124" fmla="*/ 1512198 w 8023328"/>
              <a:gd name="connsiteY4124" fmla="*/ 212492 h 2380521"/>
              <a:gd name="connsiteX4125" fmla="*/ 1439173 w 8023328"/>
              <a:gd name="connsiteY4125" fmla="*/ 212492 h 2380521"/>
              <a:gd name="connsiteX4126" fmla="*/ 1453026 w 8023328"/>
              <a:gd name="connsiteY4126" fmla="*/ 227280 h 2380521"/>
              <a:gd name="connsiteX4127" fmla="*/ 1439173 w 8023328"/>
              <a:gd name="connsiteY4127" fmla="*/ 242069 h 2380521"/>
              <a:gd name="connsiteX4128" fmla="*/ 1426777 w 8023328"/>
              <a:gd name="connsiteY4128" fmla="*/ 227280 h 2380521"/>
              <a:gd name="connsiteX4129" fmla="*/ 1439173 w 8023328"/>
              <a:gd name="connsiteY4129" fmla="*/ 212492 h 2380521"/>
              <a:gd name="connsiteX4130" fmla="*/ 1368349 w 8023328"/>
              <a:gd name="connsiteY4130" fmla="*/ 212492 h 2380521"/>
              <a:gd name="connsiteX4131" fmla="*/ 1382203 w 8023328"/>
              <a:gd name="connsiteY4131" fmla="*/ 227280 h 2380521"/>
              <a:gd name="connsiteX4132" fmla="*/ 1368349 w 8023328"/>
              <a:gd name="connsiteY4132" fmla="*/ 242069 h 2380521"/>
              <a:gd name="connsiteX4133" fmla="*/ 1355950 w 8023328"/>
              <a:gd name="connsiteY4133" fmla="*/ 227280 h 2380521"/>
              <a:gd name="connsiteX4134" fmla="*/ 1368349 w 8023328"/>
              <a:gd name="connsiteY4134" fmla="*/ 212492 h 2380521"/>
              <a:gd name="connsiteX4135" fmla="*/ 1297520 w 8023328"/>
              <a:gd name="connsiteY4135" fmla="*/ 212492 h 2380521"/>
              <a:gd name="connsiteX4136" fmla="*/ 1311374 w 8023328"/>
              <a:gd name="connsiteY4136" fmla="*/ 227280 h 2380521"/>
              <a:gd name="connsiteX4137" fmla="*/ 1297520 w 8023328"/>
              <a:gd name="connsiteY4137" fmla="*/ 242069 h 2380521"/>
              <a:gd name="connsiteX4138" fmla="*/ 1285121 w 8023328"/>
              <a:gd name="connsiteY4138" fmla="*/ 227280 h 2380521"/>
              <a:gd name="connsiteX4139" fmla="*/ 1297520 w 8023328"/>
              <a:gd name="connsiteY4139" fmla="*/ 212492 h 2380521"/>
              <a:gd name="connsiteX4140" fmla="*/ 1225708 w 8023328"/>
              <a:gd name="connsiteY4140" fmla="*/ 212492 h 2380521"/>
              <a:gd name="connsiteX4141" fmla="*/ 1240496 w 8023328"/>
              <a:gd name="connsiteY4141" fmla="*/ 227280 h 2380521"/>
              <a:gd name="connsiteX4142" fmla="*/ 1225708 w 8023328"/>
              <a:gd name="connsiteY4142" fmla="*/ 242069 h 2380521"/>
              <a:gd name="connsiteX4143" fmla="*/ 1210934 w 8023328"/>
              <a:gd name="connsiteY4143" fmla="*/ 227280 h 2380521"/>
              <a:gd name="connsiteX4144" fmla="*/ 1225708 w 8023328"/>
              <a:gd name="connsiteY4144" fmla="*/ 212492 h 2380521"/>
              <a:gd name="connsiteX4145" fmla="*/ 1154891 w 8023328"/>
              <a:gd name="connsiteY4145" fmla="*/ 212492 h 2380521"/>
              <a:gd name="connsiteX4146" fmla="*/ 1169683 w 8023328"/>
              <a:gd name="connsiteY4146" fmla="*/ 227280 h 2380521"/>
              <a:gd name="connsiteX4147" fmla="*/ 1154891 w 8023328"/>
              <a:gd name="connsiteY4147" fmla="*/ 242069 h 2380521"/>
              <a:gd name="connsiteX4148" fmla="*/ 1140105 w 8023328"/>
              <a:gd name="connsiteY4148" fmla="*/ 227280 h 2380521"/>
              <a:gd name="connsiteX4149" fmla="*/ 1154891 w 8023328"/>
              <a:gd name="connsiteY4149" fmla="*/ 212492 h 2380521"/>
              <a:gd name="connsiteX4150" fmla="*/ 1084063 w 8023328"/>
              <a:gd name="connsiteY4150" fmla="*/ 212492 h 2380521"/>
              <a:gd name="connsiteX4151" fmla="*/ 1098847 w 8023328"/>
              <a:gd name="connsiteY4151" fmla="*/ 227280 h 2380521"/>
              <a:gd name="connsiteX4152" fmla="*/ 1084063 w 8023328"/>
              <a:gd name="connsiteY4152" fmla="*/ 242069 h 2380521"/>
              <a:gd name="connsiteX4153" fmla="*/ 1069276 w 8023328"/>
              <a:gd name="connsiteY4153" fmla="*/ 227280 h 2380521"/>
              <a:gd name="connsiteX4154" fmla="*/ 1084063 w 8023328"/>
              <a:gd name="connsiteY4154" fmla="*/ 212492 h 2380521"/>
              <a:gd name="connsiteX4155" fmla="*/ 3013723 w 8023328"/>
              <a:gd name="connsiteY4155" fmla="*/ 141661 h 2380521"/>
              <a:gd name="connsiteX4156" fmla="*/ 3028140 w 8023328"/>
              <a:gd name="connsiteY4156" fmla="*/ 155517 h 2380521"/>
              <a:gd name="connsiteX4157" fmla="*/ 3013723 w 8023328"/>
              <a:gd name="connsiteY4157" fmla="*/ 167915 h 2380521"/>
              <a:gd name="connsiteX4158" fmla="*/ 2998545 w 8023328"/>
              <a:gd name="connsiteY4158" fmla="*/ 155517 h 2380521"/>
              <a:gd name="connsiteX4159" fmla="*/ 3013723 w 8023328"/>
              <a:gd name="connsiteY4159" fmla="*/ 141661 h 2380521"/>
              <a:gd name="connsiteX4160" fmla="*/ 2942497 w 8023328"/>
              <a:gd name="connsiteY4160" fmla="*/ 141661 h 2380521"/>
              <a:gd name="connsiteX4161" fmla="*/ 2957293 w 8023328"/>
              <a:gd name="connsiteY4161" fmla="*/ 155517 h 2380521"/>
              <a:gd name="connsiteX4162" fmla="*/ 2942497 w 8023328"/>
              <a:gd name="connsiteY4162" fmla="*/ 167915 h 2380521"/>
              <a:gd name="connsiteX4163" fmla="*/ 2927716 w 8023328"/>
              <a:gd name="connsiteY4163" fmla="*/ 155517 h 2380521"/>
              <a:gd name="connsiteX4164" fmla="*/ 2942497 w 8023328"/>
              <a:gd name="connsiteY4164" fmla="*/ 141661 h 2380521"/>
              <a:gd name="connsiteX4165" fmla="*/ 2867363 w 8023328"/>
              <a:gd name="connsiteY4165" fmla="*/ 141661 h 2380521"/>
              <a:gd name="connsiteX4166" fmla="*/ 2879765 w 8023328"/>
              <a:gd name="connsiteY4166" fmla="*/ 155517 h 2380521"/>
              <a:gd name="connsiteX4167" fmla="*/ 2867363 w 8023328"/>
              <a:gd name="connsiteY4167" fmla="*/ 167915 h 2380521"/>
              <a:gd name="connsiteX4168" fmla="*/ 2853510 w 8023328"/>
              <a:gd name="connsiteY4168" fmla="*/ 155517 h 2380521"/>
              <a:gd name="connsiteX4169" fmla="*/ 2867363 w 8023328"/>
              <a:gd name="connsiteY4169" fmla="*/ 141661 h 2380521"/>
              <a:gd name="connsiteX4170" fmla="*/ 2796538 w 8023328"/>
              <a:gd name="connsiteY4170" fmla="*/ 141661 h 2380521"/>
              <a:gd name="connsiteX4171" fmla="*/ 2808940 w 8023328"/>
              <a:gd name="connsiteY4171" fmla="*/ 155517 h 2380521"/>
              <a:gd name="connsiteX4172" fmla="*/ 2796538 w 8023328"/>
              <a:gd name="connsiteY4172" fmla="*/ 167915 h 2380521"/>
              <a:gd name="connsiteX4173" fmla="*/ 2782683 w 8023328"/>
              <a:gd name="connsiteY4173" fmla="*/ 155517 h 2380521"/>
              <a:gd name="connsiteX4174" fmla="*/ 2796538 w 8023328"/>
              <a:gd name="connsiteY4174" fmla="*/ 141661 h 2380521"/>
              <a:gd name="connsiteX4175" fmla="*/ 2725703 w 8023328"/>
              <a:gd name="connsiteY4175" fmla="*/ 141661 h 2380521"/>
              <a:gd name="connsiteX4176" fmla="*/ 2738105 w 8023328"/>
              <a:gd name="connsiteY4176" fmla="*/ 155517 h 2380521"/>
              <a:gd name="connsiteX4177" fmla="*/ 2725703 w 8023328"/>
              <a:gd name="connsiteY4177" fmla="*/ 167915 h 2380521"/>
              <a:gd name="connsiteX4178" fmla="*/ 2711852 w 8023328"/>
              <a:gd name="connsiteY4178" fmla="*/ 155517 h 2380521"/>
              <a:gd name="connsiteX4179" fmla="*/ 2725703 w 8023328"/>
              <a:gd name="connsiteY4179" fmla="*/ 141661 h 2380521"/>
              <a:gd name="connsiteX4180" fmla="*/ 2653420 w 8023328"/>
              <a:gd name="connsiteY4180" fmla="*/ 141661 h 2380521"/>
              <a:gd name="connsiteX4181" fmla="*/ 2667273 w 8023328"/>
              <a:gd name="connsiteY4181" fmla="*/ 155517 h 2380521"/>
              <a:gd name="connsiteX4182" fmla="*/ 2653420 w 8023328"/>
              <a:gd name="connsiteY4182" fmla="*/ 167915 h 2380521"/>
              <a:gd name="connsiteX4183" fmla="*/ 2641021 w 8023328"/>
              <a:gd name="connsiteY4183" fmla="*/ 155517 h 2380521"/>
              <a:gd name="connsiteX4184" fmla="*/ 2653420 w 8023328"/>
              <a:gd name="connsiteY4184" fmla="*/ 141661 h 2380521"/>
              <a:gd name="connsiteX4185" fmla="*/ 2582586 w 8023328"/>
              <a:gd name="connsiteY4185" fmla="*/ 141661 h 2380521"/>
              <a:gd name="connsiteX4186" fmla="*/ 2596442 w 8023328"/>
              <a:gd name="connsiteY4186" fmla="*/ 155517 h 2380521"/>
              <a:gd name="connsiteX4187" fmla="*/ 2582586 w 8023328"/>
              <a:gd name="connsiteY4187" fmla="*/ 167915 h 2380521"/>
              <a:gd name="connsiteX4188" fmla="*/ 2570189 w 8023328"/>
              <a:gd name="connsiteY4188" fmla="*/ 155517 h 2380521"/>
              <a:gd name="connsiteX4189" fmla="*/ 2582586 w 8023328"/>
              <a:gd name="connsiteY4189" fmla="*/ 141661 h 2380521"/>
              <a:gd name="connsiteX4190" fmla="*/ 2511034 w 8023328"/>
              <a:gd name="connsiteY4190" fmla="*/ 141661 h 2380521"/>
              <a:gd name="connsiteX4191" fmla="*/ 2525616 w 8023328"/>
              <a:gd name="connsiteY4191" fmla="*/ 155517 h 2380521"/>
              <a:gd name="connsiteX4192" fmla="*/ 2511034 w 8023328"/>
              <a:gd name="connsiteY4192" fmla="*/ 167915 h 2380521"/>
              <a:gd name="connsiteX4193" fmla="*/ 2499364 w 8023328"/>
              <a:gd name="connsiteY4193" fmla="*/ 155517 h 2380521"/>
              <a:gd name="connsiteX4194" fmla="*/ 2511034 w 8023328"/>
              <a:gd name="connsiteY4194" fmla="*/ 141661 h 2380521"/>
              <a:gd name="connsiteX4195" fmla="*/ 2439946 w 8023328"/>
              <a:gd name="connsiteY4195" fmla="*/ 141661 h 2380521"/>
              <a:gd name="connsiteX4196" fmla="*/ 2454734 w 8023328"/>
              <a:gd name="connsiteY4196" fmla="*/ 155517 h 2380521"/>
              <a:gd name="connsiteX4197" fmla="*/ 2439946 w 8023328"/>
              <a:gd name="connsiteY4197" fmla="*/ 167915 h 2380521"/>
              <a:gd name="connsiteX4198" fmla="*/ 2425159 w 8023328"/>
              <a:gd name="connsiteY4198" fmla="*/ 155517 h 2380521"/>
              <a:gd name="connsiteX4199" fmla="*/ 2439946 w 8023328"/>
              <a:gd name="connsiteY4199" fmla="*/ 141661 h 2380521"/>
              <a:gd name="connsiteX4200" fmla="*/ 2369114 w 8023328"/>
              <a:gd name="connsiteY4200" fmla="*/ 141661 h 2380521"/>
              <a:gd name="connsiteX4201" fmla="*/ 2383900 w 8023328"/>
              <a:gd name="connsiteY4201" fmla="*/ 155517 h 2380521"/>
              <a:gd name="connsiteX4202" fmla="*/ 2369114 w 8023328"/>
              <a:gd name="connsiteY4202" fmla="*/ 167915 h 2380521"/>
              <a:gd name="connsiteX4203" fmla="*/ 2354323 w 8023328"/>
              <a:gd name="connsiteY4203" fmla="*/ 155517 h 2380521"/>
              <a:gd name="connsiteX4204" fmla="*/ 2369114 w 8023328"/>
              <a:gd name="connsiteY4204" fmla="*/ 141661 h 2380521"/>
              <a:gd name="connsiteX4205" fmla="*/ 2298283 w 8023328"/>
              <a:gd name="connsiteY4205" fmla="*/ 141661 h 2380521"/>
              <a:gd name="connsiteX4206" fmla="*/ 2313070 w 8023328"/>
              <a:gd name="connsiteY4206" fmla="*/ 155517 h 2380521"/>
              <a:gd name="connsiteX4207" fmla="*/ 2298283 w 8023328"/>
              <a:gd name="connsiteY4207" fmla="*/ 167915 h 2380521"/>
              <a:gd name="connsiteX4208" fmla="*/ 2283493 w 8023328"/>
              <a:gd name="connsiteY4208" fmla="*/ 155517 h 2380521"/>
              <a:gd name="connsiteX4209" fmla="*/ 2298283 w 8023328"/>
              <a:gd name="connsiteY4209" fmla="*/ 141661 h 2380521"/>
              <a:gd name="connsiteX4210" fmla="*/ 2226517 w 8023328"/>
              <a:gd name="connsiteY4210" fmla="*/ 141661 h 2380521"/>
              <a:gd name="connsiteX4211" fmla="*/ 2238916 w 8023328"/>
              <a:gd name="connsiteY4211" fmla="*/ 155517 h 2380521"/>
              <a:gd name="connsiteX4212" fmla="*/ 2226517 w 8023328"/>
              <a:gd name="connsiteY4212" fmla="*/ 167915 h 2380521"/>
              <a:gd name="connsiteX4213" fmla="*/ 2212659 w 8023328"/>
              <a:gd name="connsiteY4213" fmla="*/ 155517 h 2380521"/>
              <a:gd name="connsiteX4214" fmla="*/ 2226517 w 8023328"/>
              <a:gd name="connsiteY4214" fmla="*/ 141661 h 2380521"/>
              <a:gd name="connsiteX4215" fmla="*/ 2155683 w 8023328"/>
              <a:gd name="connsiteY4215" fmla="*/ 141661 h 2380521"/>
              <a:gd name="connsiteX4216" fmla="*/ 2168084 w 8023328"/>
              <a:gd name="connsiteY4216" fmla="*/ 155517 h 2380521"/>
              <a:gd name="connsiteX4217" fmla="*/ 2155683 w 8023328"/>
              <a:gd name="connsiteY4217" fmla="*/ 167915 h 2380521"/>
              <a:gd name="connsiteX4218" fmla="*/ 2141827 w 8023328"/>
              <a:gd name="connsiteY4218" fmla="*/ 155517 h 2380521"/>
              <a:gd name="connsiteX4219" fmla="*/ 2155683 w 8023328"/>
              <a:gd name="connsiteY4219" fmla="*/ 141661 h 2380521"/>
              <a:gd name="connsiteX4220" fmla="*/ 2084851 w 8023328"/>
              <a:gd name="connsiteY4220" fmla="*/ 141661 h 2380521"/>
              <a:gd name="connsiteX4221" fmla="*/ 2097249 w 8023328"/>
              <a:gd name="connsiteY4221" fmla="*/ 155517 h 2380521"/>
              <a:gd name="connsiteX4222" fmla="*/ 2084851 w 8023328"/>
              <a:gd name="connsiteY4222" fmla="*/ 167915 h 2380521"/>
              <a:gd name="connsiteX4223" fmla="*/ 2070995 w 8023328"/>
              <a:gd name="connsiteY4223" fmla="*/ 155517 h 2380521"/>
              <a:gd name="connsiteX4224" fmla="*/ 2084851 w 8023328"/>
              <a:gd name="connsiteY4224" fmla="*/ 141661 h 2380521"/>
              <a:gd name="connsiteX4225" fmla="*/ 2011835 w 8023328"/>
              <a:gd name="connsiteY4225" fmla="*/ 141661 h 2380521"/>
              <a:gd name="connsiteX4226" fmla="*/ 2026421 w 8023328"/>
              <a:gd name="connsiteY4226" fmla="*/ 155517 h 2380521"/>
              <a:gd name="connsiteX4227" fmla="*/ 2011835 w 8023328"/>
              <a:gd name="connsiteY4227" fmla="*/ 167915 h 2380521"/>
              <a:gd name="connsiteX4228" fmla="*/ 2000168 w 8023328"/>
              <a:gd name="connsiteY4228" fmla="*/ 155517 h 2380521"/>
              <a:gd name="connsiteX4229" fmla="*/ 2011835 w 8023328"/>
              <a:gd name="connsiteY4229" fmla="*/ 141661 h 2380521"/>
              <a:gd name="connsiteX4230" fmla="*/ 1938365 w 8023328"/>
              <a:gd name="connsiteY4230" fmla="*/ 141661 h 2380521"/>
              <a:gd name="connsiteX4231" fmla="*/ 1952222 w 8023328"/>
              <a:gd name="connsiteY4231" fmla="*/ 155517 h 2380521"/>
              <a:gd name="connsiteX4232" fmla="*/ 1938365 w 8023328"/>
              <a:gd name="connsiteY4232" fmla="*/ 167915 h 2380521"/>
              <a:gd name="connsiteX4233" fmla="*/ 1925971 w 8023328"/>
              <a:gd name="connsiteY4233" fmla="*/ 155517 h 2380521"/>
              <a:gd name="connsiteX4234" fmla="*/ 1938365 w 8023328"/>
              <a:gd name="connsiteY4234" fmla="*/ 141661 h 2380521"/>
              <a:gd name="connsiteX4235" fmla="*/ 1869922 w 8023328"/>
              <a:gd name="connsiteY4235" fmla="*/ 141661 h 2380521"/>
              <a:gd name="connsiteX4236" fmla="*/ 1884712 w 8023328"/>
              <a:gd name="connsiteY4236" fmla="*/ 155517 h 2380521"/>
              <a:gd name="connsiteX4237" fmla="*/ 1869922 w 8023328"/>
              <a:gd name="connsiteY4237" fmla="*/ 167915 h 2380521"/>
              <a:gd name="connsiteX4238" fmla="*/ 1855131 w 8023328"/>
              <a:gd name="connsiteY4238" fmla="*/ 155517 h 2380521"/>
              <a:gd name="connsiteX4239" fmla="*/ 1869922 w 8023328"/>
              <a:gd name="connsiteY4239" fmla="*/ 141661 h 2380521"/>
              <a:gd name="connsiteX4240" fmla="*/ 1799087 w 8023328"/>
              <a:gd name="connsiteY4240" fmla="*/ 141661 h 2380521"/>
              <a:gd name="connsiteX4241" fmla="*/ 1813879 w 8023328"/>
              <a:gd name="connsiteY4241" fmla="*/ 155517 h 2380521"/>
              <a:gd name="connsiteX4242" fmla="*/ 1799087 w 8023328"/>
              <a:gd name="connsiteY4242" fmla="*/ 167915 h 2380521"/>
              <a:gd name="connsiteX4243" fmla="*/ 1784303 w 8023328"/>
              <a:gd name="connsiteY4243" fmla="*/ 155517 h 2380521"/>
              <a:gd name="connsiteX4244" fmla="*/ 1799087 w 8023328"/>
              <a:gd name="connsiteY4244" fmla="*/ 141661 h 2380521"/>
              <a:gd name="connsiteX4245" fmla="*/ 1728262 w 8023328"/>
              <a:gd name="connsiteY4245" fmla="*/ 141661 h 2380521"/>
              <a:gd name="connsiteX4246" fmla="*/ 1743052 w 8023328"/>
              <a:gd name="connsiteY4246" fmla="*/ 155517 h 2380521"/>
              <a:gd name="connsiteX4247" fmla="*/ 1728262 w 8023328"/>
              <a:gd name="connsiteY4247" fmla="*/ 167915 h 2380521"/>
              <a:gd name="connsiteX4248" fmla="*/ 1713474 w 8023328"/>
              <a:gd name="connsiteY4248" fmla="*/ 155517 h 2380521"/>
              <a:gd name="connsiteX4249" fmla="*/ 1728262 w 8023328"/>
              <a:gd name="connsiteY4249" fmla="*/ 141661 h 2380521"/>
              <a:gd name="connsiteX4250" fmla="*/ 1656501 w 8023328"/>
              <a:gd name="connsiteY4250" fmla="*/ 141661 h 2380521"/>
              <a:gd name="connsiteX4251" fmla="*/ 1668900 w 8023328"/>
              <a:gd name="connsiteY4251" fmla="*/ 156450 h 2380521"/>
              <a:gd name="connsiteX4252" fmla="*/ 1656501 w 8023328"/>
              <a:gd name="connsiteY4252" fmla="*/ 171239 h 2380521"/>
              <a:gd name="connsiteX4253" fmla="*/ 1642655 w 8023328"/>
              <a:gd name="connsiteY4253" fmla="*/ 156450 h 2380521"/>
              <a:gd name="connsiteX4254" fmla="*/ 1656501 w 8023328"/>
              <a:gd name="connsiteY4254" fmla="*/ 141661 h 2380521"/>
              <a:gd name="connsiteX4255" fmla="*/ 1582299 w 8023328"/>
              <a:gd name="connsiteY4255" fmla="*/ 141661 h 2380521"/>
              <a:gd name="connsiteX4256" fmla="*/ 1594704 w 8023328"/>
              <a:gd name="connsiteY4256" fmla="*/ 156450 h 2380521"/>
              <a:gd name="connsiteX4257" fmla="*/ 1582299 w 8023328"/>
              <a:gd name="connsiteY4257" fmla="*/ 171239 h 2380521"/>
              <a:gd name="connsiteX4258" fmla="*/ 1568444 w 8023328"/>
              <a:gd name="connsiteY4258" fmla="*/ 156450 h 2380521"/>
              <a:gd name="connsiteX4259" fmla="*/ 1582299 w 8023328"/>
              <a:gd name="connsiteY4259" fmla="*/ 141661 h 2380521"/>
              <a:gd name="connsiteX4260" fmla="*/ 1512199 w 8023328"/>
              <a:gd name="connsiteY4260" fmla="*/ 141661 h 2380521"/>
              <a:gd name="connsiteX4261" fmla="*/ 1523867 w 8023328"/>
              <a:gd name="connsiteY4261" fmla="*/ 156450 h 2380521"/>
              <a:gd name="connsiteX4262" fmla="*/ 1512199 w 8023328"/>
              <a:gd name="connsiteY4262" fmla="*/ 171239 h 2380521"/>
              <a:gd name="connsiteX4263" fmla="*/ 1497612 w 8023328"/>
              <a:gd name="connsiteY4263" fmla="*/ 156450 h 2380521"/>
              <a:gd name="connsiteX4264" fmla="*/ 1512199 w 8023328"/>
              <a:gd name="connsiteY4264" fmla="*/ 141661 h 2380521"/>
              <a:gd name="connsiteX4265" fmla="*/ 1439173 w 8023328"/>
              <a:gd name="connsiteY4265" fmla="*/ 141661 h 2380521"/>
              <a:gd name="connsiteX4266" fmla="*/ 1453026 w 8023328"/>
              <a:gd name="connsiteY4266" fmla="*/ 156450 h 2380521"/>
              <a:gd name="connsiteX4267" fmla="*/ 1439173 w 8023328"/>
              <a:gd name="connsiteY4267" fmla="*/ 171239 h 2380521"/>
              <a:gd name="connsiteX4268" fmla="*/ 1426777 w 8023328"/>
              <a:gd name="connsiteY4268" fmla="*/ 156450 h 2380521"/>
              <a:gd name="connsiteX4269" fmla="*/ 1439173 w 8023328"/>
              <a:gd name="connsiteY4269" fmla="*/ 141661 h 2380521"/>
              <a:gd name="connsiteX4270" fmla="*/ 1368349 w 8023328"/>
              <a:gd name="connsiteY4270" fmla="*/ 141661 h 2380521"/>
              <a:gd name="connsiteX4271" fmla="*/ 1382203 w 8023328"/>
              <a:gd name="connsiteY4271" fmla="*/ 156450 h 2380521"/>
              <a:gd name="connsiteX4272" fmla="*/ 1368349 w 8023328"/>
              <a:gd name="connsiteY4272" fmla="*/ 171239 h 2380521"/>
              <a:gd name="connsiteX4273" fmla="*/ 1355953 w 8023328"/>
              <a:gd name="connsiteY4273" fmla="*/ 156450 h 2380521"/>
              <a:gd name="connsiteX4274" fmla="*/ 1368349 w 8023328"/>
              <a:gd name="connsiteY4274" fmla="*/ 141661 h 2380521"/>
              <a:gd name="connsiteX4275" fmla="*/ 1297520 w 8023328"/>
              <a:gd name="connsiteY4275" fmla="*/ 141661 h 2380521"/>
              <a:gd name="connsiteX4276" fmla="*/ 1311374 w 8023328"/>
              <a:gd name="connsiteY4276" fmla="*/ 156450 h 2380521"/>
              <a:gd name="connsiteX4277" fmla="*/ 1297520 w 8023328"/>
              <a:gd name="connsiteY4277" fmla="*/ 171239 h 2380521"/>
              <a:gd name="connsiteX4278" fmla="*/ 1285121 w 8023328"/>
              <a:gd name="connsiteY4278" fmla="*/ 156450 h 2380521"/>
              <a:gd name="connsiteX4279" fmla="*/ 1297520 w 8023328"/>
              <a:gd name="connsiteY4279" fmla="*/ 141661 h 2380521"/>
              <a:gd name="connsiteX4280" fmla="*/ 2796538 w 8023328"/>
              <a:gd name="connsiteY4280" fmla="*/ 70831 h 2380521"/>
              <a:gd name="connsiteX4281" fmla="*/ 2808940 w 8023328"/>
              <a:gd name="connsiteY4281" fmla="*/ 84687 h 2380521"/>
              <a:gd name="connsiteX4282" fmla="*/ 2796538 w 8023328"/>
              <a:gd name="connsiteY4282" fmla="*/ 97085 h 2380521"/>
              <a:gd name="connsiteX4283" fmla="*/ 2782683 w 8023328"/>
              <a:gd name="connsiteY4283" fmla="*/ 84687 h 2380521"/>
              <a:gd name="connsiteX4284" fmla="*/ 2796538 w 8023328"/>
              <a:gd name="connsiteY4284" fmla="*/ 70831 h 2380521"/>
              <a:gd name="connsiteX4285" fmla="*/ 2725703 w 8023328"/>
              <a:gd name="connsiteY4285" fmla="*/ 70831 h 2380521"/>
              <a:gd name="connsiteX4286" fmla="*/ 2738105 w 8023328"/>
              <a:gd name="connsiteY4286" fmla="*/ 84687 h 2380521"/>
              <a:gd name="connsiteX4287" fmla="*/ 2725703 w 8023328"/>
              <a:gd name="connsiteY4287" fmla="*/ 97085 h 2380521"/>
              <a:gd name="connsiteX4288" fmla="*/ 2711852 w 8023328"/>
              <a:gd name="connsiteY4288" fmla="*/ 84687 h 2380521"/>
              <a:gd name="connsiteX4289" fmla="*/ 2725703 w 8023328"/>
              <a:gd name="connsiteY4289" fmla="*/ 70831 h 2380521"/>
              <a:gd name="connsiteX4290" fmla="*/ 2653420 w 8023328"/>
              <a:gd name="connsiteY4290" fmla="*/ 70831 h 2380521"/>
              <a:gd name="connsiteX4291" fmla="*/ 2667273 w 8023328"/>
              <a:gd name="connsiteY4291" fmla="*/ 84687 h 2380521"/>
              <a:gd name="connsiteX4292" fmla="*/ 2653420 w 8023328"/>
              <a:gd name="connsiteY4292" fmla="*/ 97085 h 2380521"/>
              <a:gd name="connsiteX4293" fmla="*/ 2641021 w 8023328"/>
              <a:gd name="connsiteY4293" fmla="*/ 84687 h 2380521"/>
              <a:gd name="connsiteX4294" fmla="*/ 2653420 w 8023328"/>
              <a:gd name="connsiteY4294" fmla="*/ 70831 h 2380521"/>
              <a:gd name="connsiteX4295" fmla="*/ 2582586 w 8023328"/>
              <a:gd name="connsiteY4295" fmla="*/ 70831 h 2380521"/>
              <a:gd name="connsiteX4296" fmla="*/ 2596442 w 8023328"/>
              <a:gd name="connsiteY4296" fmla="*/ 84687 h 2380521"/>
              <a:gd name="connsiteX4297" fmla="*/ 2582586 w 8023328"/>
              <a:gd name="connsiteY4297" fmla="*/ 97085 h 2380521"/>
              <a:gd name="connsiteX4298" fmla="*/ 2570189 w 8023328"/>
              <a:gd name="connsiteY4298" fmla="*/ 84687 h 2380521"/>
              <a:gd name="connsiteX4299" fmla="*/ 2582586 w 8023328"/>
              <a:gd name="connsiteY4299" fmla="*/ 70831 h 2380521"/>
              <a:gd name="connsiteX4300" fmla="*/ 2511034 w 8023328"/>
              <a:gd name="connsiteY4300" fmla="*/ 70831 h 2380521"/>
              <a:gd name="connsiteX4301" fmla="*/ 2525616 w 8023328"/>
              <a:gd name="connsiteY4301" fmla="*/ 84687 h 2380521"/>
              <a:gd name="connsiteX4302" fmla="*/ 2511034 w 8023328"/>
              <a:gd name="connsiteY4302" fmla="*/ 97085 h 2380521"/>
              <a:gd name="connsiteX4303" fmla="*/ 2499364 w 8023328"/>
              <a:gd name="connsiteY4303" fmla="*/ 84687 h 2380521"/>
              <a:gd name="connsiteX4304" fmla="*/ 2511034 w 8023328"/>
              <a:gd name="connsiteY4304" fmla="*/ 70831 h 2380521"/>
              <a:gd name="connsiteX4305" fmla="*/ 2439946 w 8023328"/>
              <a:gd name="connsiteY4305" fmla="*/ 70831 h 2380521"/>
              <a:gd name="connsiteX4306" fmla="*/ 2454737 w 8023328"/>
              <a:gd name="connsiteY4306" fmla="*/ 84687 h 2380521"/>
              <a:gd name="connsiteX4307" fmla="*/ 2439946 w 8023328"/>
              <a:gd name="connsiteY4307" fmla="*/ 97085 h 2380521"/>
              <a:gd name="connsiteX4308" fmla="*/ 2425159 w 8023328"/>
              <a:gd name="connsiteY4308" fmla="*/ 84687 h 2380521"/>
              <a:gd name="connsiteX4309" fmla="*/ 2439946 w 8023328"/>
              <a:gd name="connsiteY4309" fmla="*/ 70831 h 2380521"/>
              <a:gd name="connsiteX4310" fmla="*/ 2369114 w 8023328"/>
              <a:gd name="connsiteY4310" fmla="*/ 70831 h 2380521"/>
              <a:gd name="connsiteX4311" fmla="*/ 2383900 w 8023328"/>
              <a:gd name="connsiteY4311" fmla="*/ 84687 h 2380521"/>
              <a:gd name="connsiteX4312" fmla="*/ 2369114 w 8023328"/>
              <a:gd name="connsiteY4312" fmla="*/ 97085 h 2380521"/>
              <a:gd name="connsiteX4313" fmla="*/ 2354323 w 8023328"/>
              <a:gd name="connsiteY4313" fmla="*/ 84687 h 2380521"/>
              <a:gd name="connsiteX4314" fmla="*/ 2369114 w 8023328"/>
              <a:gd name="connsiteY4314" fmla="*/ 70831 h 2380521"/>
              <a:gd name="connsiteX4315" fmla="*/ 2298283 w 8023328"/>
              <a:gd name="connsiteY4315" fmla="*/ 70831 h 2380521"/>
              <a:gd name="connsiteX4316" fmla="*/ 2313070 w 8023328"/>
              <a:gd name="connsiteY4316" fmla="*/ 84687 h 2380521"/>
              <a:gd name="connsiteX4317" fmla="*/ 2298283 w 8023328"/>
              <a:gd name="connsiteY4317" fmla="*/ 97085 h 2380521"/>
              <a:gd name="connsiteX4318" fmla="*/ 2283493 w 8023328"/>
              <a:gd name="connsiteY4318" fmla="*/ 84687 h 2380521"/>
              <a:gd name="connsiteX4319" fmla="*/ 2298283 w 8023328"/>
              <a:gd name="connsiteY4319" fmla="*/ 70831 h 2380521"/>
              <a:gd name="connsiteX4320" fmla="*/ 2226517 w 8023328"/>
              <a:gd name="connsiteY4320" fmla="*/ 70831 h 2380521"/>
              <a:gd name="connsiteX4321" fmla="*/ 2238916 w 8023328"/>
              <a:gd name="connsiteY4321" fmla="*/ 84687 h 2380521"/>
              <a:gd name="connsiteX4322" fmla="*/ 2226517 w 8023328"/>
              <a:gd name="connsiteY4322" fmla="*/ 97085 h 2380521"/>
              <a:gd name="connsiteX4323" fmla="*/ 2212659 w 8023328"/>
              <a:gd name="connsiteY4323" fmla="*/ 84687 h 2380521"/>
              <a:gd name="connsiteX4324" fmla="*/ 2226517 w 8023328"/>
              <a:gd name="connsiteY4324" fmla="*/ 70831 h 2380521"/>
              <a:gd name="connsiteX4325" fmla="*/ 2155683 w 8023328"/>
              <a:gd name="connsiteY4325" fmla="*/ 70831 h 2380521"/>
              <a:gd name="connsiteX4326" fmla="*/ 2168084 w 8023328"/>
              <a:gd name="connsiteY4326" fmla="*/ 84687 h 2380521"/>
              <a:gd name="connsiteX4327" fmla="*/ 2155683 w 8023328"/>
              <a:gd name="connsiteY4327" fmla="*/ 97085 h 2380521"/>
              <a:gd name="connsiteX4328" fmla="*/ 2141827 w 8023328"/>
              <a:gd name="connsiteY4328" fmla="*/ 84687 h 2380521"/>
              <a:gd name="connsiteX4329" fmla="*/ 2155683 w 8023328"/>
              <a:gd name="connsiteY4329" fmla="*/ 70831 h 2380521"/>
              <a:gd name="connsiteX4330" fmla="*/ 2083393 w 8023328"/>
              <a:gd name="connsiteY4330" fmla="*/ 70831 h 2380521"/>
              <a:gd name="connsiteX4331" fmla="*/ 2097249 w 8023328"/>
              <a:gd name="connsiteY4331" fmla="*/ 84687 h 2380521"/>
              <a:gd name="connsiteX4332" fmla="*/ 2083393 w 8023328"/>
              <a:gd name="connsiteY4332" fmla="*/ 97085 h 2380521"/>
              <a:gd name="connsiteX4333" fmla="*/ 2070995 w 8023328"/>
              <a:gd name="connsiteY4333" fmla="*/ 84687 h 2380521"/>
              <a:gd name="connsiteX4334" fmla="*/ 2083393 w 8023328"/>
              <a:gd name="connsiteY4334" fmla="*/ 70831 h 2380521"/>
              <a:gd name="connsiteX4335" fmla="*/ 2011835 w 8023328"/>
              <a:gd name="connsiteY4335" fmla="*/ 70831 h 2380521"/>
              <a:gd name="connsiteX4336" fmla="*/ 2026421 w 8023328"/>
              <a:gd name="connsiteY4336" fmla="*/ 84687 h 2380521"/>
              <a:gd name="connsiteX4337" fmla="*/ 2011835 w 8023328"/>
              <a:gd name="connsiteY4337" fmla="*/ 97085 h 2380521"/>
              <a:gd name="connsiteX4338" fmla="*/ 2000168 w 8023328"/>
              <a:gd name="connsiteY4338" fmla="*/ 84687 h 2380521"/>
              <a:gd name="connsiteX4339" fmla="*/ 2011835 w 8023328"/>
              <a:gd name="connsiteY4339" fmla="*/ 70831 h 2380521"/>
              <a:gd name="connsiteX4340" fmla="*/ 1938365 w 8023328"/>
              <a:gd name="connsiteY4340" fmla="*/ 70831 h 2380521"/>
              <a:gd name="connsiteX4341" fmla="*/ 1952222 w 8023328"/>
              <a:gd name="connsiteY4341" fmla="*/ 84687 h 2380521"/>
              <a:gd name="connsiteX4342" fmla="*/ 1938365 w 8023328"/>
              <a:gd name="connsiteY4342" fmla="*/ 97085 h 2380521"/>
              <a:gd name="connsiteX4343" fmla="*/ 1925971 w 8023328"/>
              <a:gd name="connsiteY4343" fmla="*/ 84687 h 2380521"/>
              <a:gd name="connsiteX4344" fmla="*/ 1938365 w 8023328"/>
              <a:gd name="connsiteY4344" fmla="*/ 70831 h 2380521"/>
              <a:gd name="connsiteX4345" fmla="*/ 1869922 w 8023328"/>
              <a:gd name="connsiteY4345" fmla="*/ 70831 h 2380521"/>
              <a:gd name="connsiteX4346" fmla="*/ 1884712 w 8023328"/>
              <a:gd name="connsiteY4346" fmla="*/ 84687 h 2380521"/>
              <a:gd name="connsiteX4347" fmla="*/ 1869922 w 8023328"/>
              <a:gd name="connsiteY4347" fmla="*/ 97085 h 2380521"/>
              <a:gd name="connsiteX4348" fmla="*/ 1855131 w 8023328"/>
              <a:gd name="connsiteY4348" fmla="*/ 84687 h 2380521"/>
              <a:gd name="connsiteX4349" fmla="*/ 1869922 w 8023328"/>
              <a:gd name="connsiteY4349" fmla="*/ 70831 h 2380521"/>
              <a:gd name="connsiteX4350" fmla="*/ 1799087 w 8023328"/>
              <a:gd name="connsiteY4350" fmla="*/ 70831 h 2380521"/>
              <a:gd name="connsiteX4351" fmla="*/ 1813879 w 8023328"/>
              <a:gd name="connsiteY4351" fmla="*/ 84687 h 2380521"/>
              <a:gd name="connsiteX4352" fmla="*/ 1799087 w 8023328"/>
              <a:gd name="connsiteY4352" fmla="*/ 97085 h 2380521"/>
              <a:gd name="connsiteX4353" fmla="*/ 1784303 w 8023328"/>
              <a:gd name="connsiteY4353" fmla="*/ 84687 h 2380521"/>
              <a:gd name="connsiteX4354" fmla="*/ 1799087 w 8023328"/>
              <a:gd name="connsiteY4354" fmla="*/ 70831 h 2380521"/>
              <a:gd name="connsiteX4355" fmla="*/ 1728262 w 8023328"/>
              <a:gd name="connsiteY4355" fmla="*/ 70831 h 2380521"/>
              <a:gd name="connsiteX4356" fmla="*/ 1743052 w 8023328"/>
              <a:gd name="connsiteY4356" fmla="*/ 84687 h 2380521"/>
              <a:gd name="connsiteX4357" fmla="*/ 1728262 w 8023328"/>
              <a:gd name="connsiteY4357" fmla="*/ 97085 h 2380521"/>
              <a:gd name="connsiteX4358" fmla="*/ 1713474 w 8023328"/>
              <a:gd name="connsiteY4358" fmla="*/ 84687 h 2380521"/>
              <a:gd name="connsiteX4359" fmla="*/ 1728262 w 8023328"/>
              <a:gd name="connsiteY4359" fmla="*/ 70831 h 2380521"/>
              <a:gd name="connsiteX4360" fmla="*/ 1656501 w 8023328"/>
              <a:gd name="connsiteY4360" fmla="*/ 70831 h 2380521"/>
              <a:gd name="connsiteX4361" fmla="*/ 1668900 w 8023328"/>
              <a:gd name="connsiteY4361" fmla="*/ 84687 h 2380521"/>
              <a:gd name="connsiteX4362" fmla="*/ 1656501 w 8023328"/>
              <a:gd name="connsiteY4362" fmla="*/ 97085 h 2380521"/>
              <a:gd name="connsiteX4363" fmla="*/ 1642655 w 8023328"/>
              <a:gd name="connsiteY4363" fmla="*/ 84687 h 2380521"/>
              <a:gd name="connsiteX4364" fmla="*/ 1656501 w 8023328"/>
              <a:gd name="connsiteY4364" fmla="*/ 70831 h 2380521"/>
              <a:gd name="connsiteX4365" fmla="*/ 1582299 w 8023328"/>
              <a:gd name="connsiteY4365" fmla="*/ 70831 h 2380521"/>
              <a:gd name="connsiteX4366" fmla="*/ 1594704 w 8023328"/>
              <a:gd name="connsiteY4366" fmla="*/ 84687 h 2380521"/>
              <a:gd name="connsiteX4367" fmla="*/ 1582299 w 8023328"/>
              <a:gd name="connsiteY4367" fmla="*/ 97085 h 2380521"/>
              <a:gd name="connsiteX4368" fmla="*/ 1568444 w 8023328"/>
              <a:gd name="connsiteY4368" fmla="*/ 84687 h 2380521"/>
              <a:gd name="connsiteX4369" fmla="*/ 1582299 w 8023328"/>
              <a:gd name="connsiteY4369" fmla="*/ 70831 h 2380521"/>
              <a:gd name="connsiteX4370" fmla="*/ 2796538 w 8023328"/>
              <a:gd name="connsiteY4370" fmla="*/ 0 h 2380521"/>
              <a:gd name="connsiteX4371" fmla="*/ 2808940 w 8023328"/>
              <a:gd name="connsiteY4371" fmla="*/ 12397 h 2380521"/>
              <a:gd name="connsiteX4372" fmla="*/ 2796538 w 8023328"/>
              <a:gd name="connsiteY4372" fmla="*/ 26254 h 2380521"/>
              <a:gd name="connsiteX4373" fmla="*/ 2782683 w 8023328"/>
              <a:gd name="connsiteY4373" fmla="*/ 12397 h 2380521"/>
              <a:gd name="connsiteX4374" fmla="*/ 2796538 w 8023328"/>
              <a:gd name="connsiteY4374" fmla="*/ 0 h 2380521"/>
              <a:gd name="connsiteX4375" fmla="*/ 2725703 w 8023328"/>
              <a:gd name="connsiteY4375" fmla="*/ 0 h 2380521"/>
              <a:gd name="connsiteX4376" fmla="*/ 2738105 w 8023328"/>
              <a:gd name="connsiteY4376" fmla="*/ 12397 h 2380521"/>
              <a:gd name="connsiteX4377" fmla="*/ 2725703 w 8023328"/>
              <a:gd name="connsiteY4377" fmla="*/ 26254 h 2380521"/>
              <a:gd name="connsiteX4378" fmla="*/ 2711852 w 8023328"/>
              <a:gd name="connsiteY4378" fmla="*/ 12397 h 2380521"/>
              <a:gd name="connsiteX4379" fmla="*/ 2725703 w 8023328"/>
              <a:gd name="connsiteY4379" fmla="*/ 0 h 2380521"/>
              <a:gd name="connsiteX4380" fmla="*/ 2653420 w 8023328"/>
              <a:gd name="connsiteY4380" fmla="*/ 0 h 2380521"/>
              <a:gd name="connsiteX4381" fmla="*/ 2667273 w 8023328"/>
              <a:gd name="connsiteY4381" fmla="*/ 12397 h 2380521"/>
              <a:gd name="connsiteX4382" fmla="*/ 2653420 w 8023328"/>
              <a:gd name="connsiteY4382" fmla="*/ 26254 h 2380521"/>
              <a:gd name="connsiteX4383" fmla="*/ 2641021 w 8023328"/>
              <a:gd name="connsiteY4383" fmla="*/ 12397 h 2380521"/>
              <a:gd name="connsiteX4384" fmla="*/ 2653420 w 8023328"/>
              <a:gd name="connsiteY4384" fmla="*/ 0 h 2380521"/>
              <a:gd name="connsiteX4385" fmla="*/ 2582586 w 8023328"/>
              <a:gd name="connsiteY4385" fmla="*/ 0 h 2380521"/>
              <a:gd name="connsiteX4386" fmla="*/ 2596442 w 8023328"/>
              <a:gd name="connsiteY4386" fmla="*/ 12397 h 2380521"/>
              <a:gd name="connsiteX4387" fmla="*/ 2582586 w 8023328"/>
              <a:gd name="connsiteY4387" fmla="*/ 26254 h 2380521"/>
              <a:gd name="connsiteX4388" fmla="*/ 2570189 w 8023328"/>
              <a:gd name="connsiteY4388" fmla="*/ 12397 h 2380521"/>
              <a:gd name="connsiteX4389" fmla="*/ 2582586 w 8023328"/>
              <a:gd name="connsiteY4389" fmla="*/ 0 h 2380521"/>
              <a:gd name="connsiteX4390" fmla="*/ 2511034 w 8023328"/>
              <a:gd name="connsiteY4390" fmla="*/ 0 h 2380521"/>
              <a:gd name="connsiteX4391" fmla="*/ 2525616 w 8023328"/>
              <a:gd name="connsiteY4391" fmla="*/ 12397 h 2380521"/>
              <a:gd name="connsiteX4392" fmla="*/ 2511034 w 8023328"/>
              <a:gd name="connsiteY4392" fmla="*/ 26254 h 2380521"/>
              <a:gd name="connsiteX4393" fmla="*/ 2499364 w 8023328"/>
              <a:gd name="connsiteY4393" fmla="*/ 12397 h 2380521"/>
              <a:gd name="connsiteX4394" fmla="*/ 2511034 w 8023328"/>
              <a:gd name="connsiteY4394" fmla="*/ 0 h 2380521"/>
              <a:gd name="connsiteX4395" fmla="*/ 2439946 w 8023328"/>
              <a:gd name="connsiteY4395" fmla="*/ 0 h 2380521"/>
              <a:gd name="connsiteX4396" fmla="*/ 2454737 w 8023328"/>
              <a:gd name="connsiteY4396" fmla="*/ 12397 h 2380521"/>
              <a:gd name="connsiteX4397" fmla="*/ 2439946 w 8023328"/>
              <a:gd name="connsiteY4397" fmla="*/ 26254 h 2380521"/>
              <a:gd name="connsiteX4398" fmla="*/ 2425159 w 8023328"/>
              <a:gd name="connsiteY4398" fmla="*/ 12397 h 2380521"/>
              <a:gd name="connsiteX4399" fmla="*/ 2439946 w 8023328"/>
              <a:gd name="connsiteY4399" fmla="*/ 0 h 2380521"/>
              <a:gd name="connsiteX4400" fmla="*/ 2369114 w 8023328"/>
              <a:gd name="connsiteY4400" fmla="*/ 0 h 2380521"/>
              <a:gd name="connsiteX4401" fmla="*/ 2383900 w 8023328"/>
              <a:gd name="connsiteY4401" fmla="*/ 12397 h 2380521"/>
              <a:gd name="connsiteX4402" fmla="*/ 2369114 w 8023328"/>
              <a:gd name="connsiteY4402" fmla="*/ 26254 h 2380521"/>
              <a:gd name="connsiteX4403" fmla="*/ 2354323 w 8023328"/>
              <a:gd name="connsiteY4403" fmla="*/ 12397 h 2380521"/>
              <a:gd name="connsiteX4404" fmla="*/ 2369114 w 8023328"/>
              <a:gd name="connsiteY4404" fmla="*/ 0 h 2380521"/>
              <a:gd name="connsiteX4405" fmla="*/ 2298283 w 8023328"/>
              <a:gd name="connsiteY4405" fmla="*/ 0 h 2380521"/>
              <a:gd name="connsiteX4406" fmla="*/ 2313070 w 8023328"/>
              <a:gd name="connsiteY4406" fmla="*/ 12397 h 2380521"/>
              <a:gd name="connsiteX4407" fmla="*/ 2298283 w 8023328"/>
              <a:gd name="connsiteY4407" fmla="*/ 26254 h 2380521"/>
              <a:gd name="connsiteX4408" fmla="*/ 2283493 w 8023328"/>
              <a:gd name="connsiteY4408" fmla="*/ 12397 h 2380521"/>
              <a:gd name="connsiteX4409" fmla="*/ 2298283 w 8023328"/>
              <a:gd name="connsiteY4409" fmla="*/ 0 h 2380521"/>
              <a:gd name="connsiteX4410" fmla="*/ 2226517 w 8023328"/>
              <a:gd name="connsiteY4410" fmla="*/ 0 h 2380521"/>
              <a:gd name="connsiteX4411" fmla="*/ 2238916 w 8023328"/>
              <a:gd name="connsiteY4411" fmla="*/ 13856 h 2380521"/>
              <a:gd name="connsiteX4412" fmla="*/ 2226517 w 8023328"/>
              <a:gd name="connsiteY4412" fmla="*/ 26254 h 2380521"/>
              <a:gd name="connsiteX4413" fmla="*/ 2212659 w 8023328"/>
              <a:gd name="connsiteY4413" fmla="*/ 13856 h 2380521"/>
              <a:gd name="connsiteX4414" fmla="*/ 2226517 w 8023328"/>
              <a:gd name="connsiteY4414" fmla="*/ 0 h 2380521"/>
              <a:gd name="connsiteX4415" fmla="*/ 2155683 w 8023328"/>
              <a:gd name="connsiteY4415" fmla="*/ 0 h 2380521"/>
              <a:gd name="connsiteX4416" fmla="*/ 2168084 w 8023328"/>
              <a:gd name="connsiteY4416" fmla="*/ 13856 h 2380521"/>
              <a:gd name="connsiteX4417" fmla="*/ 2155683 w 8023328"/>
              <a:gd name="connsiteY4417" fmla="*/ 26254 h 2380521"/>
              <a:gd name="connsiteX4418" fmla="*/ 2141827 w 8023328"/>
              <a:gd name="connsiteY4418" fmla="*/ 13856 h 2380521"/>
              <a:gd name="connsiteX4419" fmla="*/ 2155683 w 8023328"/>
              <a:gd name="connsiteY4419" fmla="*/ 0 h 2380521"/>
              <a:gd name="connsiteX4420" fmla="*/ 2083393 w 8023328"/>
              <a:gd name="connsiteY4420" fmla="*/ 0 h 2380521"/>
              <a:gd name="connsiteX4421" fmla="*/ 2097249 w 8023328"/>
              <a:gd name="connsiteY4421" fmla="*/ 13856 h 2380521"/>
              <a:gd name="connsiteX4422" fmla="*/ 2083393 w 8023328"/>
              <a:gd name="connsiteY4422" fmla="*/ 26254 h 2380521"/>
              <a:gd name="connsiteX4423" fmla="*/ 2070995 w 8023328"/>
              <a:gd name="connsiteY4423" fmla="*/ 13856 h 2380521"/>
              <a:gd name="connsiteX4424" fmla="*/ 2083393 w 8023328"/>
              <a:gd name="connsiteY4424" fmla="*/ 0 h 2380521"/>
              <a:gd name="connsiteX4425" fmla="*/ 2011835 w 8023328"/>
              <a:gd name="connsiteY4425" fmla="*/ 0 h 2380521"/>
              <a:gd name="connsiteX4426" fmla="*/ 2026421 w 8023328"/>
              <a:gd name="connsiteY4426" fmla="*/ 13856 h 2380521"/>
              <a:gd name="connsiteX4427" fmla="*/ 2011835 w 8023328"/>
              <a:gd name="connsiteY4427" fmla="*/ 26254 h 2380521"/>
              <a:gd name="connsiteX4428" fmla="*/ 2000168 w 8023328"/>
              <a:gd name="connsiteY4428" fmla="*/ 13856 h 2380521"/>
              <a:gd name="connsiteX4429" fmla="*/ 2011835 w 8023328"/>
              <a:gd name="connsiteY4429" fmla="*/ 0 h 2380521"/>
              <a:gd name="connsiteX4430" fmla="*/ 1938365 w 8023328"/>
              <a:gd name="connsiteY4430" fmla="*/ 0 h 2380521"/>
              <a:gd name="connsiteX4431" fmla="*/ 1952222 w 8023328"/>
              <a:gd name="connsiteY4431" fmla="*/ 13856 h 2380521"/>
              <a:gd name="connsiteX4432" fmla="*/ 1938365 w 8023328"/>
              <a:gd name="connsiteY4432" fmla="*/ 26254 h 2380521"/>
              <a:gd name="connsiteX4433" fmla="*/ 1925971 w 8023328"/>
              <a:gd name="connsiteY4433" fmla="*/ 13856 h 2380521"/>
              <a:gd name="connsiteX4434" fmla="*/ 1938365 w 8023328"/>
              <a:gd name="connsiteY4434" fmla="*/ 0 h 2380521"/>
              <a:gd name="connsiteX4435" fmla="*/ 1869922 w 8023328"/>
              <a:gd name="connsiteY4435" fmla="*/ 0 h 2380521"/>
              <a:gd name="connsiteX4436" fmla="*/ 1884712 w 8023328"/>
              <a:gd name="connsiteY4436" fmla="*/ 13856 h 2380521"/>
              <a:gd name="connsiteX4437" fmla="*/ 1869922 w 8023328"/>
              <a:gd name="connsiteY4437" fmla="*/ 26254 h 2380521"/>
              <a:gd name="connsiteX4438" fmla="*/ 1855131 w 8023328"/>
              <a:gd name="connsiteY4438" fmla="*/ 13856 h 2380521"/>
              <a:gd name="connsiteX4439" fmla="*/ 1869922 w 8023328"/>
              <a:gd name="connsiteY4439" fmla="*/ 0 h 2380521"/>
              <a:gd name="connsiteX4440" fmla="*/ 1799087 w 8023328"/>
              <a:gd name="connsiteY4440" fmla="*/ 0 h 2380521"/>
              <a:gd name="connsiteX4441" fmla="*/ 1813879 w 8023328"/>
              <a:gd name="connsiteY4441" fmla="*/ 13856 h 2380521"/>
              <a:gd name="connsiteX4442" fmla="*/ 1799087 w 8023328"/>
              <a:gd name="connsiteY4442" fmla="*/ 26254 h 2380521"/>
              <a:gd name="connsiteX4443" fmla="*/ 1784303 w 8023328"/>
              <a:gd name="connsiteY4443" fmla="*/ 13856 h 2380521"/>
              <a:gd name="connsiteX4444" fmla="*/ 1799087 w 8023328"/>
              <a:gd name="connsiteY4444" fmla="*/ 0 h 2380521"/>
              <a:gd name="connsiteX4445" fmla="*/ 1728262 w 8023328"/>
              <a:gd name="connsiteY4445" fmla="*/ 0 h 2380521"/>
              <a:gd name="connsiteX4446" fmla="*/ 1743052 w 8023328"/>
              <a:gd name="connsiteY4446" fmla="*/ 13856 h 2380521"/>
              <a:gd name="connsiteX4447" fmla="*/ 1728262 w 8023328"/>
              <a:gd name="connsiteY4447" fmla="*/ 26254 h 2380521"/>
              <a:gd name="connsiteX4448" fmla="*/ 1713474 w 8023328"/>
              <a:gd name="connsiteY4448" fmla="*/ 13856 h 2380521"/>
              <a:gd name="connsiteX4449" fmla="*/ 1728262 w 8023328"/>
              <a:gd name="connsiteY4449" fmla="*/ 0 h 2380521"/>
              <a:gd name="connsiteX4450" fmla="*/ 1656501 w 8023328"/>
              <a:gd name="connsiteY4450" fmla="*/ 0 h 2380521"/>
              <a:gd name="connsiteX4451" fmla="*/ 1668900 w 8023328"/>
              <a:gd name="connsiteY4451" fmla="*/ 13856 h 2380521"/>
              <a:gd name="connsiteX4452" fmla="*/ 1656501 w 8023328"/>
              <a:gd name="connsiteY4452" fmla="*/ 26254 h 2380521"/>
              <a:gd name="connsiteX4453" fmla="*/ 1642655 w 8023328"/>
              <a:gd name="connsiteY4453" fmla="*/ 13856 h 2380521"/>
              <a:gd name="connsiteX4454" fmla="*/ 1656501 w 8023328"/>
              <a:gd name="connsiteY4454" fmla="*/ 0 h 2380521"/>
              <a:gd name="connsiteX4455" fmla="*/ 1582299 w 8023328"/>
              <a:gd name="connsiteY4455" fmla="*/ 0 h 2380521"/>
              <a:gd name="connsiteX4456" fmla="*/ 1594704 w 8023328"/>
              <a:gd name="connsiteY4456" fmla="*/ 13856 h 2380521"/>
              <a:gd name="connsiteX4457" fmla="*/ 1582299 w 8023328"/>
              <a:gd name="connsiteY4457" fmla="*/ 26254 h 2380521"/>
              <a:gd name="connsiteX4458" fmla="*/ 1568444 w 8023328"/>
              <a:gd name="connsiteY4458" fmla="*/ 13856 h 2380521"/>
              <a:gd name="connsiteX4459" fmla="*/ 1582299 w 8023328"/>
              <a:gd name="connsiteY4459" fmla="*/ 0 h 238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Lst>
            <a:rect l="l" t="t" r="r" b="b"/>
            <a:pathLst>
              <a:path w="8023328" h="2380521">
                <a:moveTo>
                  <a:pt x="8010930" y="2354267"/>
                </a:moveTo>
                <a:cubicBezTo>
                  <a:pt x="8018223" y="2354267"/>
                  <a:pt x="8023328" y="2360101"/>
                  <a:pt x="8023328" y="2366665"/>
                </a:cubicBezTo>
                <a:cubicBezTo>
                  <a:pt x="8023328" y="2373958"/>
                  <a:pt x="8018223" y="2380521"/>
                  <a:pt x="8010930" y="2380521"/>
                </a:cubicBezTo>
                <a:cubicBezTo>
                  <a:pt x="8002908" y="2380521"/>
                  <a:pt x="7997074" y="2373958"/>
                  <a:pt x="7997074" y="2366665"/>
                </a:cubicBezTo>
                <a:cubicBezTo>
                  <a:pt x="7997074" y="2360101"/>
                  <a:pt x="8002908" y="2354267"/>
                  <a:pt x="8010930" y="2354267"/>
                </a:cubicBezTo>
                <a:close/>
                <a:moveTo>
                  <a:pt x="7940099" y="2354267"/>
                </a:moveTo>
                <a:cubicBezTo>
                  <a:pt x="7945933" y="2354267"/>
                  <a:pt x="7952497" y="2360101"/>
                  <a:pt x="7952497" y="2366665"/>
                </a:cubicBezTo>
                <a:cubicBezTo>
                  <a:pt x="7952497" y="2373958"/>
                  <a:pt x="7945933" y="2380521"/>
                  <a:pt x="7940099" y="2380521"/>
                </a:cubicBezTo>
                <a:cubicBezTo>
                  <a:pt x="7932077" y="2380521"/>
                  <a:pt x="7926243" y="2373958"/>
                  <a:pt x="7926243" y="2366665"/>
                </a:cubicBezTo>
                <a:cubicBezTo>
                  <a:pt x="7926243" y="2360101"/>
                  <a:pt x="7932077" y="2354267"/>
                  <a:pt x="7940099" y="2354267"/>
                </a:cubicBezTo>
                <a:close/>
                <a:moveTo>
                  <a:pt x="7869269" y="2354267"/>
                </a:moveTo>
                <a:cubicBezTo>
                  <a:pt x="7875833" y="2354267"/>
                  <a:pt x="7881667" y="2360101"/>
                  <a:pt x="7881667" y="2366665"/>
                </a:cubicBezTo>
                <a:cubicBezTo>
                  <a:pt x="7881667" y="2373958"/>
                  <a:pt x="7875833" y="2380521"/>
                  <a:pt x="7869269" y="2380521"/>
                </a:cubicBezTo>
                <a:cubicBezTo>
                  <a:pt x="7861976" y="2380521"/>
                  <a:pt x="7855413" y="2373958"/>
                  <a:pt x="7855413" y="2366665"/>
                </a:cubicBezTo>
                <a:cubicBezTo>
                  <a:pt x="7855413" y="2360101"/>
                  <a:pt x="7861976" y="2354267"/>
                  <a:pt x="7869269" y="2354267"/>
                </a:cubicBezTo>
                <a:close/>
                <a:moveTo>
                  <a:pt x="7796980" y="2354267"/>
                </a:moveTo>
                <a:cubicBezTo>
                  <a:pt x="7805002" y="2354267"/>
                  <a:pt x="7810836" y="2360101"/>
                  <a:pt x="7810836" y="2366665"/>
                </a:cubicBezTo>
                <a:cubicBezTo>
                  <a:pt x="7810836" y="2373958"/>
                  <a:pt x="7805002" y="2380521"/>
                  <a:pt x="7796980" y="2380521"/>
                </a:cubicBezTo>
                <a:cubicBezTo>
                  <a:pt x="7791145" y="2380521"/>
                  <a:pt x="7784582" y="2373958"/>
                  <a:pt x="7784582" y="2366665"/>
                </a:cubicBezTo>
                <a:cubicBezTo>
                  <a:pt x="7784582" y="2360101"/>
                  <a:pt x="7791145" y="2354267"/>
                  <a:pt x="7796980" y="2354267"/>
                </a:cubicBezTo>
                <a:close/>
                <a:moveTo>
                  <a:pt x="8010930" y="2283438"/>
                </a:moveTo>
                <a:cubicBezTo>
                  <a:pt x="8018223" y="2283438"/>
                  <a:pt x="8023328" y="2288543"/>
                  <a:pt x="8023328" y="2295835"/>
                </a:cubicBezTo>
                <a:cubicBezTo>
                  <a:pt x="8023328" y="2303857"/>
                  <a:pt x="8018223" y="2309691"/>
                  <a:pt x="8010930" y="2309691"/>
                </a:cubicBezTo>
                <a:cubicBezTo>
                  <a:pt x="8002908" y="2309691"/>
                  <a:pt x="7997074" y="2303857"/>
                  <a:pt x="7997074" y="2295835"/>
                </a:cubicBezTo>
                <a:cubicBezTo>
                  <a:pt x="7997074" y="2288543"/>
                  <a:pt x="8002908" y="2283438"/>
                  <a:pt x="8010930" y="2283438"/>
                </a:cubicBezTo>
                <a:close/>
                <a:moveTo>
                  <a:pt x="7940099" y="2283438"/>
                </a:moveTo>
                <a:cubicBezTo>
                  <a:pt x="7945933" y="2283438"/>
                  <a:pt x="7952497" y="2288543"/>
                  <a:pt x="7952497" y="2295835"/>
                </a:cubicBezTo>
                <a:cubicBezTo>
                  <a:pt x="7952497" y="2303857"/>
                  <a:pt x="7945933" y="2309691"/>
                  <a:pt x="7940099" y="2309691"/>
                </a:cubicBezTo>
                <a:cubicBezTo>
                  <a:pt x="7932077" y="2309691"/>
                  <a:pt x="7926243" y="2303857"/>
                  <a:pt x="7926243" y="2295835"/>
                </a:cubicBezTo>
                <a:cubicBezTo>
                  <a:pt x="7926243" y="2288543"/>
                  <a:pt x="7932077" y="2283438"/>
                  <a:pt x="7940099" y="2283438"/>
                </a:cubicBezTo>
                <a:close/>
                <a:moveTo>
                  <a:pt x="7869269" y="2283438"/>
                </a:moveTo>
                <a:cubicBezTo>
                  <a:pt x="7875833" y="2283438"/>
                  <a:pt x="7881667" y="2288543"/>
                  <a:pt x="7881667" y="2295835"/>
                </a:cubicBezTo>
                <a:cubicBezTo>
                  <a:pt x="7881667" y="2303857"/>
                  <a:pt x="7875833" y="2309691"/>
                  <a:pt x="7869269" y="2309691"/>
                </a:cubicBezTo>
                <a:cubicBezTo>
                  <a:pt x="7861976" y="2309691"/>
                  <a:pt x="7855413" y="2303857"/>
                  <a:pt x="7855413" y="2295835"/>
                </a:cubicBezTo>
                <a:cubicBezTo>
                  <a:pt x="7855413" y="2288543"/>
                  <a:pt x="7861976" y="2283438"/>
                  <a:pt x="7869269" y="2283438"/>
                </a:cubicBezTo>
                <a:close/>
                <a:moveTo>
                  <a:pt x="7796980" y="2283438"/>
                </a:moveTo>
                <a:cubicBezTo>
                  <a:pt x="7805002" y="2283438"/>
                  <a:pt x="7810836" y="2288543"/>
                  <a:pt x="7810836" y="2295835"/>
                </a:cubicBezTo>
                <a:cubicBezTo>
                  <a:pt x="7810836" y="2303857"/>
                  <a:pt x="7805002" y="2309691"/>
                  <a:pt x="7796980" y="2309691"/>
                </a:cubicBezTo>
                <a:cubicBezTo>
                  <a:pt x="7791145" y="2309691"/>
                  <a:pt x="7784582" y="2303857"/>
                  <a:pt x="7784582" y="2295835"/>
                </a:cubicBezTo>
                <a:cubicBezTo>
                  <a:pt x="7784582" y="2288543"/>
                  <a:pt x="7791145" y="2283438"/>
                  <a:pt x="7796980" y="2283438"/>
                </a:cubicBezTo>
                <a:close/>
                <a:moveTo>
                  <a:pt x="7726151" y="2283438"/>
                </a:moveTo>
                <a:cubicBezTo>
                  <a:pt x="7734173" y="2283438"/>
                  <a:pt x="7740007" y="2288543"/>
                  <a:pt x="7740007" y="2295835"/>
                </a:cubicBezTo>
                <a:cubicBezTo>
                  <a:pt x="7740007" y="2303857"/>
                  <a:pt x="7734173" y="2309691"/>
                  <a:pt x="7726151" y="2309691"/>
                </a:cubicBezTo>
                <a:cubicBezTo>
                  <a:pt x="7718858" y="2309691"/>
                  <a:pt x="7713753" y="2303857"/>
                  <a:pt x="7713753" y="2295835"/>
                </a:cubicBezTo>
                <a:cubicBezTo>
                  <a:pt x="7713753" y="2288543"/>
                  <a:pt x="7718858" y="2283438"/>
                  <a:pt x="7726151" y="2283438"/>
                </a:cubicBezTo>
                <a:close/>
                <a:moveTo>
                  <a:pt x="7940099" y="2209234"/>
                </a:moveTo>
                <a:cubicBezTo>
                  <a:pt x="7945933" y="2209234"/>
                  <a:pt x="7952497" y="2216239"/>
                  <a:pt x="7952497" y="2224022"/>
                </a:cubicBezTo>
                <a:cubicBezTo>
                  <a:pt x="7952497" y="2232584"/>
                  <a:pt x="7945933" y="2238810"/>
                  <a:pt x="7940099" y="2238810"/>
                </a:cubicBezTo>
                <a:cubicBezTo>
                  <a:pt x="7932077" y="2238810"/>
                  <a:pt x="7926243" y="2232584"/>
                  <a:pt x="7926243" y="2224022"/>
                </a:cubicBezTo>
                <a:cubicBezTo>
                  <a:pt x="7926243" y="2216239"/>
                  <a:pt x="7932077" y="2209234"/>
                  <a:pt x="7940099" y="2209234"/>
                </a:cubicBezTo>
                <a:close/>
                <a:moveTo>
                  <a:pt x="7867811" y="2209234"/>
                </a:moveTo>
                <a:cubicBezTo>
                  <a:pt x="7875833" y="2209234"/>
                  <a:pt x="7881667" y="2216239"/>
                  <a:pt x="7881667" y="2224022"/>
                </a:cubicBezTo>
                <a:cubicBezTo>
                  <a:pt x="7881667" y="2232584"/>
                  <a:pt x="7875833" y="2238810"/>
                  <a:pt x="7867811" y="2238810"/>
                </a:cubicBezTo>
                <a:cubicBezTo>
                  <a:pt x="7861976" y="2238810"/>
                  <a:pt x="7855413" y="2232584"/>
                  <a:pt x="7855413" y="2224022"/>
                </a:cubicBezTo>
                <a:cubicBezTo>
                  <a:pt x="7855413" y="2216239"/>
                  <a:pt x="7861976" y="2209234"/>
                  <a:pt x="7867811" y="2209234"/>
                </a:cubicBezTo>
                <a:close/>
                <a:moveTo>
                  <a:pt x="7796980" y="2209234"/>
                </a:moveTo>
                <a:cubicBezTo>
                  <a:pt x="7805002" y="2209234"/>
                  <a:pt x="7810836" y="2216239"/>
                  <a:pt x="7810836" y="2224022"/>
                </a:cubicBezTo>
                <a:cubicBezTo>
                  <a:pt x="7810836" y="2232584"/>
                  <a:pt x="7805002" y="2238810"/>
                  <a:pt x="7796980" y="2238810"/>
                </a:cubicBezTo>
                <a:cubicBezTo>
                  <a:pt x="7791145" y="2238810"/>
                  <a:pt x="7784582" y="2232584"/>
                  <a:pt x="7784582" y="2224022"/>
                </a:cubicBezTo>
                <a:cubicBezTo>
                  <a:pt x="7784582" y="2216239"/>
                  <a:pt x="7791145" y="2209234"/>
                  <a:pt x="7796980" y="2209234"/>
                </a:cubicBezTo>
                <a:close/>
                <a:moveTo>
                  <a:pt x="7726151" y="2209234"/>
                </a:moveTo>
                <a:cubicBezTo>
                  <a:pt x="7734173" y="2209234"/>
                  <a:pt x="7740007" y="2216239"/>
                  <a:pt x="7740007" y="2224022"/>
                </a:cubicBezTo>
                <a:cubicBezTo>
                  <a:pt x="7740007" y="2232584"/>
                  <a:pt x="7734173" y="2238810"/>
                  <a:pt x="7726151" y="2238810"/>
                </a:cubicBezTo>
                <a:cubicBezTo>
                  <a:pt x="7718858" y="2238810"/>
                  <a:pt x="7713753" y="2232584"/>
                  <a:pt x="7713753" y="2224022"/>
                </a:cubicBezTo>
                <a:cubicBezTo>
                  <a:pt x="7713753" y="2216239"/>
                  <a:pt x="7718858" y="2209234"/>
                  <a:pt x="7726151" y="2209234"/>
                </a:cubicBezTo>
                <a:close/>
                <a:moveTo>
                  <a:pt x="7940099" y="2138403"/>
                </a:moveTo>
                <a:cubicBezTo>
                  <a:pt x="7945933" y="2138403"/>
                  <a:pt x="7952497" y="2145408"/>
                  <a:pt x="7952497" y="2153192"/>
                </a:cubicBezTo>
                <a:cubicBezTo>
                  <a:pt x="7952497" y="2161754"/>
                  <a:pt x="7945933" y="2167981"/>
                  <a:pt x="7940099" y="2167981"/>
                </a:cubicBezTo>
                <a:cubicBezTo>
                  <a:pt x="7932077" y="2167981"/>
                  <a:pt x="7926243" y="2161754"/>
                  <a:pt x="7926243" y="2153192"/>
                </a:cubicBezTo>
                <a:cubicBezTo>
                  <a:pt x="7926243" y="2145408"/>
                  <a:pt x="7932077" y="2138403"/>
                  <a:pt x="7940099" y="2138403"/>
                </a:cubicBezTo>
                <a:close/>
                <a:moveTo>
                  <a:pt x="7867811" y="2138403"/>
                </a:moveTo>
                <a:cubicBezTo>
                  <a:pt x="7875833" y="2138403"/>
                  <a:pt x="7881667" y="2145408"/>
                  <a:pt x="7881667" y="2153192"/>
                </a:cubicBezTo>
                <a:cubicBezTo>
                  <a:pt x="7881667" y="2161754"/>
                  <a:pt x="7875833" y="2167981"/>
                  <a:pt x="7867811" y="2167981"/>
                </a:cubicBezTo>
                <a:cubicBezTo>
                  <a:pt x="7861976" y="2167981"/>
                  <a:pt x="7855413" y="2161754"/>
                  <a:pt x="7855413" y="2153192"/>
                </a:cubicBezTo>
                <a:cubicBezTo>
                  <a:pt x="7855413" y="2145408"/>
                  <a:pt x="7861976" y="2138403"/>
                  <a:pt x="7867811" y="2138403"/>
                </a:cubicBezTo>
                <a:close/>
                <a:moveTo>
                  <a:pt x="7796980" y="2138403"/>
                </a:moveTo>
                <a:cubicBezTo>
                  <a:pt x="7805002" y="2138403"/>
                  <a:pt x="7810836" y="2145408"/>
                  <a:pt x="7810836" y="2153192"/>
                </a:cubicBezTo>
                <a:cubicBezTo>
                  <a:pt x="7810836" y="2161754"/>
                  <a:pt x="7805002" y="2167981"/>
                  <a:pt x="7796980" y="2167981"/>
                </a:cubicBezTo>
                <a:cubicBezTo>
                  <a:pt x="7791145" y="2167981"/>
                  <a:pt x="7784582" y="2161754"/>
                  <a:pt x="7784582" y="2153192"/>
                </a:cubicBezTo>
                <a:cubicBezTo>
                  <a:pt x="7784582" y="2145408"/>
                  <a:pt x="7791145" y="2138403"/>
                  <a:pt x="7796980" y="2138403"/>
                </a:cubicBezTo>
                <a:close/>
                <a:moveTo>
                  <a:pt x="7726151" y="2138403"/>
                </a:moveTo>
                <a:cubicBezTo>
                  <a:pt x="7734173" y="2138403"/>
                  <a:pt x="7740007" y="2145408"/>
                  <a:pt x="7740007" y="2153192"/>
                </a:cubicBezTo>
                <a:cubicBezTo>
                  <a:pt x="7740007" y="2161754"/>
                  <a:pt x="7734173" y="2167981"/>
                  <a:pt x="7726151" y="2167981"/>
                </a:cubicBezTo>
                <a:cubicBezTo>
                  <a:pt x="7718858" y="2167981"/>
                  <a:pt x="7713753" y="2161754"/>
                  <a:pt x="7713753" y="2153192"/>
                </a:cubicBezTo>
                <a:cubicBezTo>
                  <a:pt x="7713753" y="2145408"/>
                  <a:pt x="7718858" y="2138403"/>
                  <a:pt x="7726151" y="2138403"/>
                </a:cubicBezTo>
                <a:close/>
                <a:moveTo>
                  <a:pt x="7654337" y="2138403"/>
                </a:moveTo>
                <a:cubicBezTo>
                  <a:pt x="7662899" y="2138403"/>
                  <a:pt x="7669126" y="2145408"/>
                  <a:pt x="7669126" y="2153192"/>
                </a:cubicBezTo>
                <a:cubicBezTo>
                  <a:pt x="7669126" y="2161754"/>
                  <a:pt x="7662899" y="2167981"/>
                  <a:pt x="7654337" y="2167981"/>
                </a:cubicBezTo>
                <a:cubicBezTo>
                  <a:pt x="7645776" y="2167981"/>
                  <a:pt x="7639549" y="2161754"/>
                  <a:pt x="7639549" y="2153192"/>
                </a:cubicBezTo>
                <a:cubicBezTo>
                  <a:pt x="7639549" y="2145408"/>
                  <a:pt x="7645776" y="2138403"/>
                  <a:pt x="7654337" y="2138403"/>
                </a:cubicBezTo>
                <a:close/>
                <a:moveTo>
                  <a:pt x="7867811" y="2067574"/>
                </a:moveTo>
                <a:cubicBezTo>
                  <a:pt x="7875833" y="2067574"/>
                  <a:pt x="7881667" y="2073800"/>
                  <a:pt x="7881667" y="2082362"/>
                </a:cubicBezTo>
                <a:cubicBezTo>
                  <a:pt x="7881667" y="2090924"/>
                  <a:pt x="7875833" y="2097150"/>
                  <a:pt x="7867811" y="2097150"/>
                </a:cubicBezTo>
                <a:cubicBezTo>
                  <a:pt x="7861976" y="2097150"/>
                  <a:pt x="7855413" y="2090924"/>
                  <a:pt x="7855413" y="2082362"/>
                </a:cubicBezTo>
                <a:cubicBezTo>
                  <a:pt x="7855413" y="2073800"/>
                  <a:pt x="7861976" y="2067574"/>
                  <a:pt x="7867811" y="2067574"/>
                </a:cubicBezTo>
                <a:close/>
                <a:moveTo>
                  <a:pt x="7796980" y="2067574"/>
                </a:moveTo>
                <a:cubicBezTo>
                  <a:pt x="7805002" y="2067574"/>
                  <a:pt x="7810836" y="2073800"/>
                  <a:pt x="7810836" y="2082362"/>
                </a:cubicBezTo>
                <a:cubicBezTo>
                  <a:pt x="7810836" y="2090924"/>
                  <a:pt x="7805002" y="2097150"/>
                  <a:pt x="7796980" y="2097150"/>
                </a:cubicBezTo>
                <a:cubicBezTo>
                  <a:pt x="7791145" y="2097150"/>
                  <a:pt x="7784582" y="2090924"/>
                  <a:pt x="7784582" y="2082362"/>
                </a:cubicBezTo>
                <a:cubicBezTo>
                  <a:pt x="7784582" y="2073800"/>
                  <a:pt x="7791145" y="2067574"/>
                  <a:pt x="7796980" y="2067574"/>
                </a:cubicBezTo>
                <a:close/>
                <a:moveTo>
                  <a:pt x="7726151" y="2067574"/>
                </a:moveTo>
                <a:cubicBezTo>
                  <a:pt x="7734173" y="2067574"/>
                  <a:pt x="7740007" y="2073800"/>
                  <a:pt x="7740007" y="2082362"/>
                </a:cubicBezTo>
                <a:cubicBezTo>
                  <a:pt x="7740007" y="2090924"/>
                  <a:pt x="7734173" y="2097150"/>
                  <a:pt x="7726151" y="2097150"/>
                </a:cubicBezTo>
                <a:cubicBezTo>
                  <a:pt x="7718858" y="2097150"/>
                  <a:pt x="7713753" y="2090924"/>
                  <a:pt x="7713753" y="2082362"/>
                </a:cubicBezTo>
                <a:cubicBezTo>
                  <a:pt x="7713753" y="2073800"/>
                  <a:pt x="7718858" y="2067574"/>
                  <a:pt x="7726151" y="2067574"/>
                </a:cubicBezTo>
                <a:close/>
                <a:moveTo>
                  <a:pt x="7654337" y="2067574"/>
                </a:moveTo>
                <a:cubicBezTo>
                  <a:pt x="7662899" y="2067574"/>
                  <a:pt x="7669126" y="2073800"/>
                  <a:pt x="7669126" y="2082362"/>
                </a:cubicBezTo>
                <a:cubicBezTo>
                  <a:pt x="7669126" y="2090924"/>
                  <a:pt x="7662899" y="2097150"/>
                  <a:pt x="7654337" y="2097150"/>
                </a:cubicBezTo>
                <a:cubicBezTo>
                  <a:pt x="7645776" y="2097150"/>
                  <a:pt x="7639549" y="2090924"/>
                  <a:pt x="7639549" y="2082362"/>
                </a:cubicBezTo>
                <a:cubicBezTo>
                  <a:pt x="7639549" y="2073800"/>
                  <a:pt x="7645776" y="2067574"/>
                  <a:pt x="7654337" y="2067574"/>
                </a:cubicBezTo>
                <a:close/>
                <a:moveTo>
                  <a:pt x="7583507" y="2067574"/>
                </a:moveTo>
                <a:cubicBezTo>
                  <a:pt x="7591291" y="2067574"/>
                  <a:pt x="7598297" y="2073800"/>
                  <a:pt x="7598297" y="2082362"/>
                </a:cubicBezTo>
                <a:cubicBezTo>
                  <a:pt x="7598297" y="2090924"/>
                  <a:pt x="7591291" y="2097150"/>
                  <a:pt x="7583507" y="2097150"/>
                </a:cubicBezTo>
                <a:cubicBezTo>
                  <a:pt x="7574945" y="2097150"/>
                  <a:pt x="7568718" y="2090924"/>
                  <a:pt x="7568718" y="2082362"/>
                </a:cubicBezTo>
                <a:cubicBezTo>
                  <a:pt x="7568718" y="2073800"/>
                  <a:pt x="7574945" y="2067574"/>
                  <a:pt x="7583507" y="2067574"/>
                </a:cubicBezTo>
                <a:close/>
                <a:moveTo>
                  <a:pt x="7867811" y="1996742"/>
                </a:moveTo>
                <a:cubicBezTo>
                  <a:pt x="7875833" y="1996742"/>
                  <a:pt x="7881667" y="2002576"/>
                  <a:pt x="7881667" y="2010598"/>
                </a:cubicBezTo>
                <a:cubicBezTo>
                  <a:pt x="7881667" y="2017891"/>
                  <a:pt x="7875833" y="2022995"/>
                  <a:pt x="7867811" y="2022995"/>
                </a:cubicBezTo>
                <a:cubicBezTo>
                  <a:pt x="7861976" y="2022995"/>
                  <a:pt x="7855413" y="2017891"/>
                  <a:pt x="7855413" y="2010598"/>
                </a:cubicBezTo>
                <a:cubicBezTo>
                  <a:pt x="7855413" y="2002576"/>
                  <a:pt x="7861976" y="1996742"/>
                  <a:pt x="7867811" y="1996742"/>
                </a:cubicBezTo>
                <a:close/>
                <a:moveTo>
                  <a:pt x="7796980" y="1996742"/>
                </a:moveTo>
                <a:cubicBezTo>
                  <a:pt x="7805002" y="1996742"/>
                  <a:pt x="7810836" y="2002576"/>
                  <a:pt x="7810836" y="2010598"/>
                </a:cubicBezTo>
                <a:cubicBezTo>
                  <a:pt x="7810836" y="2017891"/>
                  <a:pt x="7805002" y="2022995"/>
                  <a:pt x="7796980" y="2022995"/>
                </a:cubicBezTo>
                <a:cubicBezTo>
                  <a:pt x="7791145" y="2022995"/>
                  <a:pt x="7784582" y="2017891"/>
                  <a:pt x="7784582" y="2010598"/>
                </a:cubicBezTo>
                <a:cubicBezTo>
                  <a:pt x="7784582" y="2002576"/>
                  <a:pt x="7791145" y="1996742"/>
                  <a:pt x="7796980" y="1996742"/>
                </a:cubicBezTo>
                <a:close/>
                <a:moveTo>
                  <a:pt x="7726151" y="1996742"/>
                </a:moveTo>
                <a:cubicBezTo>
                  <a:pt x="7734173" y="1996742"/>
                  <a:pt x="7740007" y="2002576"/>
                  <a:pt x="7740007" y="2010598"/>
                </a:cubicBezTo>
                <a:cubicBezTo>
                  <a:pt x="7740007" y="2017891"/>
                  <a:pt x="7734173" y="2022995"/>
                  <a:pt x="7726151" y="2022995"/>
                </a:cubicBezTo>
                <a:cubicBezTo>
                  <a:pt x="7718858" y="2022995"/>
                  <a:pt x="7713753" y="2017891"/>
                  <a:pt x="7713753" y="2010598"/>
                </a:cubicBezTo>
                <a:cubicBezTo>
                  <a:pt x="7713753" y="2002576"/>
                  <a:pt x="7718858" y="1996742"/>
                  <a:pt x="7726151" y="1996742"/>
                </a:cubicBezTo>
                <a:close/>
                <a:moveTo>
                  <a:pt x="7654337" y="1996742"/>
                </a:moveTo>
                <a:cubicBezTo>
                  <a:pt x="7662899" y="1996742"/>
                  <a:pt x="7669126" y="2002576"/>
                  <a:pt x="7669126" y="2010598"/>
                </a:cubicBezTo>
                <a:cubicBezTo>
                  <a:pt x="7669126" y="2017891"/>
                  <a:pt x="7662899" y="2022995"/>
                  <a:pt x="7654337" y="2022995"/>
                </a:cubicBezTo>
                <a:cubicBezTo>
                  <a:pt x="7645776" y="2022995"/>
                  <a:pt x="7639549" y="2017891"/>
                  <a:pt x="7639549" y="2010598"/>
                </a:cubicBezTo>
                <a:cubicBezTo>
                  <a:pt x="7639549" y="2002576"/>
                  <a:pt x="7645776" y="1996742"/>
                  <a:pt x="7654337" y="1996742"/>
                </a:cubicBezTo>
                <a:close/>
                <a:moveTo>
                  <a:pt x="7583507" y="1996742"/>
                </a:moveTo>
                <a:cubicBezTo>
                  <a:pt x="7591291" y="1996742"/>
                  <a:pt x="7598297" y="2002576"/>
                  <a:pt x="7598297" y="2010598"/>
                </a:cubicBezTo>
                <a:cubicBezTo>
                  <a:pt x="7598297" y="2017891"/>
                  <a:pt x="7591291" y="2022995"/>
                  <a:pt x="7583507" y="2022995"/>
                </a:cubicBezTo>
                <a:cubicBezTo>
                  <a:pt x="7574945" y="2022995"/>
                  <a:pt x="7568718" y="2017891"/>
                  <a:pt x="7568718" y="2010598"/>
                </a:cubicBezTo>
                <a:cubicBezTo>
                  <a:pt x="7568718" y="2002576"/>
                  <a:pt x="7574945" y="1996742"/>
                  <a:pt x="7583507" y="1996742"/>
                </a:cubicBezTo>
                <a:close/>
                <a:moveTo>
                  <a:pt x="7512677" y="1996742"/>
                </a:moveTo>
                <a:cubicBezTo>
                  <a:pt x="7520461" y="1996742"/>
                  <a:pt x="7527466" y="2002576"/>
                  <a:pt x="7527466" y="2010598"/>
                </a:cubicBezTo>
                <a:cubicBezTo>
                  <a:pt x="7527466" y="2017891"/>
                  <a:pt x="7520461" y="2022995"/>
                  <a:pt x="7512677" y="2022995"/>
                </a:cubicBezTo>
                <a:cubicBezTo>
                  <a:pt x="7504115" y="2022995"/>
                  <a:pt x="7497889" y="2017891"/>
                  <a:pt x="7497889" y="2010598"/>
                </a:cubicBezTo>
                <a:cubicBezTo>
                  <a:pt x="7497889" y="2002576"/>
                  <a:pt x="7504115" y="1996742"/>
                  <a:pt x="7512677" y="1996742"/>
                </a:cubicBezTo>
                <a:close/>
                <a:moveTo>
                  <a:pt x="7796980" y="1925913"/>
                </a:moveTo>
                <a:cubicBezTo>
                  <a:pt x="7805002" y="1925913"/>
                  <a:pt x="7810836" y="1931747"/>
                  <a:pt x="7810836" y="1939769"/>
                </a:cubicBezTo>
                <a:cubicBezTo>
                  <a:pt x="7810836" y="1945603"/>
                  <a:pt x="7805002" y="1952166"/>
                  <a:pt x="7796980" y="1952166"/>
                </a:cubicBezTo>
                <a:cubicBezTo>
                  <a:pt x="7791145" y="1952166"/>
                  <a:pt x="7784582" y="1945603"/>
                  <a:pt x="7784582" y="1939769"/>
                </a:cubicBezTo>
                <a:cubicBezTo>
                  <a:pt x="7784582" y="1931747"/>
                  <a:pt x="7791145" y="1925913"/>
                  <a:pt x="7796980" y="1925913"/>
                </a:cubicBezTo>
                <a:close/>
                <a:moveTo>
                  <a:pt x="7726151" y="1925913"/>
                </a:moveTo>
                <a:cubicBezTo>
                  <a:pt x="7734173" y="1925913"/>
                  <a:pt x="7740007" y="1931747"/>
                  <a:pt x="7740007" y="1939769"/>
                </a:cubicBezTo>
                <a:cubicBezTo>
                  <a:pt x="7740007" y="1945603"/>
                  <a:pt x="7734173" y="1952166"/>
                  <a:pt x="7726151" y="1952166"/>
                </a:cubicBezTo>
                <a:cubicBezTo>
                  <a:pt x="7718858" y="1952166"/>
                  <a:pt x="7713753" y="1945603"/>
                  <a:pt x="7713753" y="1939769"/>
                </a:cubicBezTo>
                <a:cubicBezTo>
                  <a:pt x="7713753" y="1931747"/>
                  <a:pt x="7718858" y="1925913"/>
                  <a:pt x="7726151" y="1925913"/>
                </a:cubicBezTo>
                <a:close/>
                <a:moveTo>
                  <a:pt x="7654337" y="1925913"/>
                </a:moveTo>
                <a:cubicBezTo>
                  <a:pt x="7662899" y="1925913"/>
                  <a:pt x="7669126" y="1931747"/>
                  <a:pt x="7669126" y="1939769"/>
                </a:cubicBezTo>
                <a:cubicBezTo>
                  <a:pt x="7669126" y="1945603"/>
                  <a:pt x="7662899" y="1952166"/>
                  <a:pt x="7654337" y="1952166"/>
                </a:cubicBezTo>
                <a:cubicBezTo>
                  <a:pt x="7645776" y="1952166"/>
                  <a:pt x="7639549" y="1945603"/>
                  <a:pt x="7639549" y="1939769"/>
                </a:cubicBezTo>
                <a:cubicBezTo>
                  <a:pt x="7639549" y="1931747"/>
                  <a:pt x="7645776" y="1925913"/>
                  <a:pt x="7654337" y="1925913"/>
                </a:cubicBezTo>
                <a:close/>
                <a:moveTo>
                  <a:pt x="7583507" y="1925913"/>
                </a:moveTo>
                <a:cubicBezTo>
                  <a:pt x="7591291" y="1925913"/>
                  <a:pt x="7598297" y="1931747"/>
                  <a:pt x="7598297" y="1939769"/>
                </a:cubicBezTo>
                <a:cubicBezTo>
                  <a:pt x="7598297" y="1945603"/>
                  <a:pt x="7591291" y="1952166"/>
                  <a:pt x="7583507" y="1952166"/>
                </a:cubicBezTo>
                <a:cubicBezTo>
                  <a:pt x="7574945" y="1952166"/>
                  <a:pt x="7568718" y="1945603"/>
                  <a:pt x="7568718" y="1939769"/>
                </a:cubicBezTo>
                <a:cubicBezTo>
                  <a:pt x="7568718" y="1931747"/>
                  <a:pt x="7574945" y="1925913"/>
                  <a:pt x="7583507" y="1925913"/>
                </a:cubicBezTo>
                <a:close/>
                <a:moveTo>
                  <a:pt x="7512677" y="1925913"/>
                </a:moveTo>
                <a:cubicBezTo>
                  <a:pt x="7520461" y="1925913"/>
                  <a:pt x="7527466" y="1931747"/>
                  <a:pt x="7527466" y="1939769"/>
                </a:cubicBezTo>
                <a:cubicBezTo>
                  <a:pt x="7527466" y="1945603"/>
                  <a:pt x="7520461" y="1952166"/>
                  <a:pt x="7512677" y="1952166"/>
                </a:cubicBezTo>
                <a:cubicBezTo>
                  <a:pt x="7504115" y="1952166"/>
                  <a:pt x="7497889" y="1945603"/>
                  <a:pt x="7497889" y="1939769"/>
                </a:cubicBezTo>
                <a:cubicBezTo>
                  <a:pt x="7497889" y="1931747"/>
                  <a:pt x="7504115" y="1925913"/>
                  <a:pt x="7512677" y="1925913"/>
                </a:cubicBezTo>
                <a:close/>
                <a:moveTo>
                  <a:pt x="7440913" y="1925913"/>
                </a:moveTo>
                <a:cubicBezTo>
                  <a:pt x="7448206" y="1925913"/>
                  <a:pt x="7453310" y="1931747"/>
                  <a:pt x="7453310" y="1939769"/>
                </a:cubicBezTo>
                <a:cubicBezTo>
                  <a:pt x="7453310" y="1945603"/>
                  <a:pt x="7448206" y="1952166"/>
                  <a:pt x="7440913" y="1952166"/>
                </a:cubicBezTo>
                <a:cubicBezTo>
                  <a:pt x="7432891" y="1952166"/>
                  <a:pt x="7427057" y="1945603"/>
                  <a:pt x="7427057" y="1939769"/>
                </a:cubicBezTo>
                <a:cubicBezTo>
                  <a:pt x="7427057" y="1931747"/>
                  <a:pt x="7432891" y="1925913"/>
                  <a:pt x="7440913" y="1925913"/>
                </a:cubicBezTo>
                <a:close/>
                <a:moveTo>
                  <a:pt x="7726151" y="1855081"/>
                </a:moveTo>
                <a:cubicBezTo>
                  <a:pt x="7734173" y="1855081"/>
                  <a:pt x="7740007" y="1860915"/>
                  <a:pt x="7740007" y="1868937"/>
                </a:cubicBezTo>
                <a:cubicBezTo>
                  <a:pt x="7740007" y="1874771"/>
                  <a:pt x="7734173" y="1881334"/>
                  <a:pt x="7726151" y="1881334"/>
                </a:cubicBezTo>
                <a:cubicBezTo>
                  <a:pt x="7718858" y="1881334"/>
                  <a:pt x="7713753" y="1874771"/>
                  <a:pt x="7713753" y="1868937"/>
                </a:cubicBezTo>
                <a:cubicBezTo>
                  <a:pt x="7713753" y="1860915"/>
                  <a:pt x="7718858" y="1855081"/>
                  <a:pt x="7726151" y="1855081"/>
                </a:cubicBezTo>
                <a:close/>
                <a:moveTo>
                  <a:pt x="7654337" y="1855081"/>
                </a:moveTo>
                <a:cubicBezTo>
                  <a:pt x="7662899" y="1855081"/>
                  <a:pt x="7669126" y="1860915"/>
                  <a:pt x="7669126" y="1868937"/>
                </a:cubicBezTo>
                <a:cubicBezTo>
                  <a:pt x="7669126" y="1874771"/>
                  <a:pt x="7662899" y="1881334"/>
                  <a:pt x="7654337" y="1881334"/>
                </a:cubicBezTo>
                <a:cubicBezTo>
                  <a:pt x="7645776" y="1881334"/>
                  <a:pt x="7639549" y="1874771"/>
                  <a:pt x="7639549" y="1868937"/>
                </a:cubicBezTo>
                <a:cubicBezTo>
                  <a:pt x="7639549" y="1860915"/>
                  <a:pt x="7645776" y="1855081"/>
                  <a:pt x="7654337" y="1855081"/>
                </a:cubicBezTo>
                <a:close/>
                <a:moveTo>
                  <a:pt x="7583507" y="1855081"/>
                </a:moveTo>
                <a:cubicBezTo>
                  <a:pt x="7591291" y="1855081"/>
                  <a:pt x="7598297" y="1860915"/>
                  <a:pt x="7598297" y="1868937"/>
                </a:cubicBezTo>
                <a:cubicBezTo>
                  <a:pt x="7598297" y="1874771"/>
                  <a:pt x="7591291" y="1881334"/>
                  <a:pt x="7583507" y="1881334"/>
                </a:cubicBezTo>
                <a:cubicBezTo>
                  <a:pt x="7574945" y="1881334"/>
                  <a:pt x="7568718" y="1874771"/>
                  <a:pt x="7568718" y="1868937"/>
                </a:cubicBezTo>
                <a:cubicBezTo>
                  <a:pt x="7568718" y="1860915"/>
                  <a:pt x="7574945" y="1855081"/>
                  <a:pt x="7583507" y="1855081"/>
                </a:cubicBezTo>
                <a:close/>
                <a:moveTo>
                  <a:pt x="7512677" y="1855081"/>
                </a:moveTo>
                <a:cubicBezTo>
                  <a:pt x="7520461" y="1855081"/>
                  <a:pt x="7527466" y="1860915"/>
                  <a:pt x="7527466" y="1868937"/>
                </a:cubicBezTo>
                <a:cubicBezTo>
                  <a:pt x="7527466" y="1874771"/>
                  <a:pt x="7520461" y="1881334"/>
                  <a:pt x="7512677" y="1881334"/>
                </a:cubicBezTo>
                <a:cubicBezTo>
                  <a:pt x="7504115" y="1881334"/>
                  <a:pt x="7497889" y="1874771"/>
                  <a:pt x="7497889" y="1868937"/>
                </a:cubicBezTo>
                <a:cubicBezTo>
                  <a:pt x="7497889" y="1860915"/>
                  <a:pt x="7504115" y="1855081"/>
                  <a:pt x="7512677" y="1855081"/>
                </a:cubicBezTo>
                <a:close/>
                <a:moveTo>
                  <a:pt x="7440913" y="1855081"/>
                </a:moveTo>
                <a:cubicBezTo>
                  <a:pt x="7446747" y="1855081"/>
                  <a:pt x="7453310" y="1860915"/>
                  <a:pt x="7453310" y="1868937"/>
                </a:cubicBezTo>
                <a:cubicBezTo>
                  <a:pt x="7453310" y="1874771"/>
                  <a:pt x="7446747" y="1881334"/>
                  <a:pt x="7440913" y="1881334"/>
                </a:cubicBezTo>
                <a:cubicBezTo>
                  <a:pt x="7432891" y="1881334"/>
                  <a:pt x="7427057" y="1874771"/>
                  <a:pt x="7427057" y="1868937"/>
                </a:cubicBezTo>
                <a:cubicBezTo>
                  <a:pt x="7427057" y="1860915"/>
                  <a:pt x="7432891" y="1855081"/>
                  <a:pt x="7440913" y="1855081"/>
                </a:cubicBezTo>
                <a:close/>
                <a:moveTo>
                  <a:pt x="7654337" y="1780878"/>
                </a:moveTo>
                <a:cubicBezTo>
                  <a:pt x="7662899" y="1780878"/>
                  <a:pt x="7669126" y="1787441"/>
                  <a:pt x="7669126" y="1793275"/>
                </a:cubicBezTo>
                <a:cubicBezTo>
                  <a:pt x="7669126" y="1801297"/>
                  <a:pt x="7662899" y="1807131"/>
                  <a:pt x="7654337" y="1807131"/>
                </a:cubicBezTo>
                <a:cubicBezTo>
                  <a:pt x="7645776" y="1807131"/>
                  <a:pt x="7639549" y="1801297"/>
                  <a:pt x="7639549" y="1793275"/>
                </a:cubicBezTo>
                <a:cubicBezTo>
                  <a:pt x="7639549" y="1787441"/>
                  <a:pt x="7645776" y="1780878"/>
                  <a:pt x="7654337" y="1780878"/>
                </a:cubicBezTo>
                <a:close/>
                <a:moveTo>
                  <a:pt x="7583507" y="1780878"/>
                </a:moveTo>
                <a:cubicBezTo>
                  <a:pt x="7591291" y="1780878"/>
                  <a:pt x="7598297" y="1787441"/>
                  <a:pt x="7598297" y="1793275"/>
                </a:cubicBezTo>
                <a:cubicBezTo>
                  <a:pt x="7598297" y="1801297"/>
                  <a:pt x="7591291" y="1807131"/>
                  <a:pt x="7583507" y="1807131"/>
                </a:cubicBezTo>
                <a:cubicBezTo>
                  <a:pt x="7574945" y="1807131"/>
                  <a:pt x="7568718" y="1801297"/>
                  <a:pt x="7568718" y="1793275"/>
                </a:cubicBezTo>
                <a:cubicBezTo>
                  <a:pt x="7568718" y="1787441"/>
                  <a:pt x="7574945" y="1780878"/>
                  <a:pt x="7583507" y="1780878"/>
                </a:cubicBezTo>
                <a:close/>
                <a:moveTo>
                  <a:pt x="7511745" y="1780878"/>
                </a:moveTo>
                <a:cubicBezTo>
                  <a:pt x="7519038" y="1780878"/>
                  <a:pt x="7524143" y="1787441"/>
                  <a:pt x="7524143" y="1793275"/>
                </a:cubicBezTo>
                <a:cubicBezTo>
                  <a:pt x="7524143" y="1801297"/>
                  <a:pt x="7519038" y="1807131"/>
                  <a:pt x="7511745" y="1807131"/>
                </a:cubicBezTo>
                <a:cubicBezTo>
                  <a:pt x="7503723" y="1807131"/>
                  <a:pt x="7497889" y="1801297"/>
                  <a:pt x="7497889" y="1793275"/>
                </a:cubicBezTo>
                <a:cubicBezTo>
                  <a:pt x="7497889" y="1787441"/>
                  <a:pt x="7503723" y="1780878"/>
                  <a:pt x="7511745" y="1780878"/>
                </a:cubicBezTo>
                <a:close/>
                <a:moveTo>
                  <a:pt x="7440913" y="1780878"/>
                </a:moveTo>
                <a:cubicBezTo>
                  <a:pt x="7446747" y="1780878"/>
                  <a:pt x="7453310" y="1787441"/>
                  <a:pt x="7453310" y="1793275"/>
                </a:cubicBezTo>
                <a:cubicBezTo>
                  <a:pt x="7453310" y="1801297"/>
                  <a:pt x="7446747" y="1807131"/>
                  <a:pt x="7440913" y="1807131"/>
                </a:cubicBezTo>
                <a:cubicBezTo>
                  <a:pt x="7432891" y="1807131"/>
                  <a:pt x="7427057" y="1801297"/>
                  <a:pt x="7427057" y="1793275"/>
                </a:cubicBezTo>
                <a:cubicBezTo>
                  <a:pt x="7427057" y="1787441"/>
                  <a:pt x="7432891" y="1780878"/>
                  <a:pt x="7440913" y="1780878"/>
                </a:cubicBezTo>
                <a:close/>
                <a:moveTo>
                  <a:pt x="7370084" y="1780878"/>
                </a:moveTo>
                <a:cubicBezTo>
                  <a:pt x="7376647" y="1780878"/>
                  <a:pt x="7382481" y="1787441"/>
                  <a:pt x="7382481" y="1793275"/>
                </a:cubicBezTo>
                <a:cubicBezTo>
                  <a:pt x="7382481" y="1801297"/>
                  <a:pt x="7376647" y="1807131"/>
                  <a:pt x="7370084" y="1807131"/>
                </a:cubicBezTo>
                <a:cubicBezTo>
                  <a:pt x="7362791" y="1807131"/>
                  <a:pt x="7356228" y="1801297"/>
                  <a:pt x="7356228" y="1793275"/>
                </a:cubicBezTo>
                <a:cubicBezTo>
                  <a:pt x="7356228" y="1787441"/>
                  <a:pt x="7362791" y="1780878"/>
                  <a:pt x="7370084" y="1780878"/>
                </a:cubicBezTo>
                <a:close/>
                <a:moveTo>
                  <a:pt x="7294422" y="1780878"/>
                </a:moveTo>
                <a:cubicBezTo>
                  <a:pt x="7302444" y="1780878"/>
                  <a:pt x="7308278" y="1787441"/>
                  <a:pt x="7308278" y="1793275"/>
                </a:cubicBezTo>
                <a:cubicBezTo>
                  <a:pt x="7308278" y="1801297"/>
                  <a:pt x="7302444" y="1807131"/>
                  <a:pt x="7294422" y="1807131"/>
                </a:cubicBezTo>
                <a:cubicBezTo>
                  <a:pt x="7288588" y="1807131"/>
                  <a:pt x="7282025" y="1801297"/>
                  <a:pt x="7282025" y="1793275"/>
                </a:cubicBezTo>
                <a:cubicBezTo>
                  <a:pt x="7282025" y="1787441"/>
                  <a:pt x="7288588" y="1780878"/>
                  <a:pt x="7294422" y="1780878"/>
                </a:cubicBezTo>
                <a:close/>
                <a:moveTo>
                  <a:pt x="7654337" y="1710049"/>
                </a:moveTo>
                <a:cubicBezTo>
                  <a:pt x="7662899" y="1710049"/>
                  <a:pt x="7669126" y="1716612"/>
                  <a:pt x="7669126" y="1722446"/>
                </a:cubicBezTo>
                <a:cubicBezTo>
                  <a:pt x="7669126" y="1730468"/>
                  <a:pt x="7662899" y="1736302"/>
                  <a:pt x="7654337" y="1736302"/>
                </a:cubicBezTo>
                <a:cubicBezTo>
                  <a:pt x="7645776" y="1736302"/>
                  <a:pt x="7639549" y="1730468"/>
                  <a:pt x="7639549" y="1722446"/>
                </a:cubicBezTo>
                <a:cubicBezTo>
                  <a:pt x="7639549" y="1716612"/>
                  <a:pt x="7645776" y="1710049"/>
                  <a:pt x="7654337" y="1710049"/>
                </a:cubicBezTo>
                <a:close/>
                <a:moveTo>
                  <a:pt x="7583507" y="1710049"/>
                </a:moveTo>
                <a:cubicBezTo>
                  <a:pt x="7591291" y="1710049"/>
                  <a:pt x="7598297" y="1716612"/>
                  <a:pt x="7598297" y="1722446"/>
                </a:cubicBezTo>
                <a:cubicBezTo>
                  <a:pt x="7598297" y="1730468"/>
                  <a:pt x="7591291" y="1736302"/>
                  <a:pt x="7583507" y="1736302"/>
                </a:cubicBezTo>
                <a:cubicBezTo>
                  <a:pt x="7574945" y="1736302"/>
                  <a:pt x="7568718" y="1730468"/>
                  <a:pt x="7568718" y="1722446"/>
                </a:cubicBezTo>
                <a:cubicBezTo>
                  <a:pt x="7568718" y="1716612"/>
                  <a:pt x="7574945" y="1710049"/>
                  <a:pt x="7583507" y="1710049"/>
                </a:cubicBezTo>
                <a:close/>
                <a:moveTo>
                  <a:pt x="7511745" y="1710049"/>
                </a:moveTo>
                <a:cubicBezTo>
                  <a:pt x="7519038" y="1710049"/>
                  <a:pt x="7524143" y="1716612"/>
                  <a:pt x="7524143" y="1722446"/>
                </a:cubicBezTo>
                <a:cubicBezTo>
                  <a:pt x="7524143" y="1730468"/>
                  <a:pt x="7519038" y="1736302"/>
                  <a:pt x="7511745" y="1736302"/>
                </a:cubicBezTo>
                <a:cubicBezTo>
                  <a:pt x="7503723" y="1736302"/>
                  <a:pt x="7497889" y="1730468"/>
                  <a:pt x="7497889" y="1722446"/>
                </a:cubicBezTo>
                <a:cubicBezTo>
                  <a:pt x="7497889" y="1716612"/>
                  <a:pt x="7503723" y="1710049"/>
                  <a:pt x="7511745" y="1710049"/>
                </a:cubicBezTo>
                <a:close/>
                <a:moveTo>
                  <a:pt x="7440913" y="1710049"/>
                </a:moveTo>
                <a:cubicBezTo>
                  <a:pt x="7446747" y="1710049"/>
                  <a:pt x="7453310" y="1716612"/>
                  <a:pt x="7453310" y="1722446"/>
                </a:cubicBezTo>
                <a:cubicBezTo>
                  <a:pt x="7453310" y="1730468"/>
                  <a:pt x="7446747" y="1736302"/>
                  <a:pt x="7440913" y="1736302"/>
                </a:cubicBezTo>
                <a:cubicBezTo>
                  <a:pt x="7432891" y="1736302"/>
                  <a:pt x="7427057" y="1730468"/>
                  <a:pt x="7427057" y="1722446"/>
                </a:cubicBezTo>
                <a:cubicBezTo>
                  <a:pt x="7427057" y="1716612"/>
                  <a:pt x="7432891" y="1710049"/>
                  <a:pt x="7440913" y="1710049"/>
                </a:cubicBezTo>
                <a:close/>
                <a:moveTo>
                  <a:pt x="7370084" y="1710049"/>
                </a:moveTo>
                <a:cubicBezTo>
                  <a:pt x="7376647" y="1710049"/>
                  <a:pt x="7382481" y="1716612"/>
                  <a:pt x="7382481" y="1722446"/>
                </a:cubicBezTo>
                <a:cubicBezTo>
                  <a:pt x="7382481" y="1730468"/>
                  <a:pt x="7376647" y="1736302"/>
                  <a:pt x="7370084" y="1736302"/>
                </a:cubicBezTo>
                <a:cubicBezTo>
                  <a:pt x="7362791" y="1736302"/>
                  <a:pt x="7356228" y="1730468"/>
                  <a:pt x="7356228" y="1722446"/>
                </a:cubicBezTo>
                <a:cubicBezTo>
                  <a:pt x="7356228" y="1716612"/>
                  <a:pt x="7362791" y="1710049"/>
                  <a:pt x="7370084" y="1710049"/>
                </a:cubicBezTo>
                <a:close/>
                <a:moveTo>
                  <a:pt x="7294422" y="1710049"/>
                </a:moveTo>
                <a:cubicBezTo>
                  <a:pt x="7302444" y="1710049"/>
                  <a:pt x="7308278" y="1716612"/>
                  <a:pt x="7308278" y="1722446"/>
                </a:cubicBezTo>
                <a:cubicBezTo>
                  <a:pt x="7308278" y="1730468"/>
                  <a:pt x="7302444" y="1736302"/>
                  <a:pt x="7294422" y="1736302"/>
                </a:cubicBezTo>
                <a:cubicBezTo>
                  <a:pt x="7288588" y="1736302"/>
                  <a:pt x="7282025" y="1730468"/>
                  <a:pt x="7282025" y="1722446"/>
                </a:cubicBezTo>
                <a:cubicBezTo>
                  <a:pt x="7282025" y="1716612"/>
                  <a:pt x="7288588" y="1710049"/>
                  <a:pt x="7294422" y="1710049"/>
                </a:cubicBezTo>
                <a:close/>
                <a:moveTo>
                  <a:pt x="7223591" y="1710049"/>
                </a:moveTo>
                <a:cubicBezTo>
                  <a:pt x="7231613" y="1710049"/>
                  <a:pt x="7237447" y="1716612"/>
                  <a:pt x="7237447" y="1722446"/>
                </a:cubicBezTo>
                <a:cubicBezTo>
                  <a:pt x="7237447" y="1730468"/>
                  <a:pt x="7231613" y="1736302"/>
                  <a:pt x="7223591" y="1736302"/>
                </a:cubicBezTo>
                <a:cubicBezTo>
                  <a:pt x="7217757" y="1736302"/>
                  <a:pt x="7211194" y="1730468"/>
                  <a:pt x="7211194" y="1722446"/>
                </a:cubicBezTo>
                <a:cubicBezTo>
                  <a:pt x="7211194" y="1716612"/>
                  <a:pt x="7217757" y="1710049"/>
                  <a:pt x="7223591" y="1710049"/>
                </a:cubicBezTo>
                <a:close/>
                <a:moveTo>
                  <a:pt x="7583507" y="1639217"/>
                </a:moveTo>
                <a:cubicBezTo>
                  <a:pt x="7591291" y="1639217"/>
                  <a:pt x="7598297" y="1643592"/>
                  <a:pt x="7598297" y="1651614"/>
                </a:cubicBezTo>
                <a:cubicBezTo>
                  <a:pt x="7598297" y="1659636"/>
                  <a:pt x="7591291" y="1665470"/>
                  <a:pt x="7583507" y="1665470"/>
                </a:cubicBezTo>
                <a:cubicBezTo>
                  <a:pt x="7574945" y="1665470"/>
                  <a:pt x="7568718" y="1659636"/>
                  <a:pt x="7568718" y="1651614"/>
                </a:cubicBezTo>
                <a:cubicBezTo>
                  <a:pt x="7568718" y="1643592"/>
                  <a:pt x="7574945" y="1639217"/>
                  <a:pt x="7583507" y="1639217"/>
                </a:cubicBezTo>
                <a:close/>
                <a:moveTo>
                  <a:pt x="7511745" y="1639217"/>
                </a:moveTo>
                <a:cubicBezTo>
                  <a:pt x="7519038" y="1639217"/>
                  <a:pt x="7524143" y="1643592"/>
                  <a:pt x="7524143" y="1651614"/>
                </a:cubicBezTo>
                <a:cubicBezTo>
                  <a:pt x="7524143" y="1659636"/>
                  <a:pt x="7519038" y="1665470"/>
                  <a:pt x="7511745" y="1665470"/>
                </a:cubicBezTo>
                <a:cubicBezTo>
                  <a:pt x="7503723" y="1665470"/>
                  <a:pt x="7497889" y="1659636"/>
                  <a:pt x="7497889" y="1651614"/>
                </a:cubicBezTo>
                <a:cubicBezTo>
                  <a:pt x="7497889" y="1643592"/>
                  <a:pt x="7503723" y="1639217"/>
                  <a:pt x="7511745" y="1639217"/>
                </a:cubicBezTo>
                <a:close/>
                <a:moveTo>
                  <a:pt x="7440913" y="1639217"/>
                </a:moveTo>
                <a:cubicBezTo>
                  <a:pt x="7446747" y="1639217"/>
                  <a:pt x="7453310" y="1643592"/>
                  <a:pt x="7453310" y="1651614"/>
                </a:cubicBezTo>
                <a:cubicBezTo>
                  <a:pt x="7453310" y="1659636"/>
                  <a:pt x="7446747" y="1665470"/>
                  <a:pt x="7440913" y="1665470"/>
                </a:cubicBezTo>
                <a:cubicBezTo>
                  <a:pt x="7432891" y="1665470"/>
                  <a:pt x="7427057" y="1659636"/>
                  <a:pt x="7427057" y="1651614"/>
                </a:cubicBezTo>
                <a:cubicBezTo>
                  <a:pt x="7427057" y="1643592"/>
                  <a:pt x="7432891" y="1639217"/>
                  <a:pt x="7440913" y="1639217"/>
                </a:cubicBezTo>
                <a:close/>
                <a:moveTo>
                  <a:pt x="7370084" y="1639217"/>
                </a:moveTo>
                <a:cubicBezTo>
                  <a:pt x="7376647" y="1639217"/>
                  <a:pt x="7382481" y="1643592"/>
                  <a:pt x="7382481" y="1651614"/>
                </a:cubicBezTo>
                <a:cubicBezTo>
                  <a:pt x="7382481" y="1659636"/>
                  <a:pt x="7376647" y="1665470"/>
                  <a:pt x="7370084" y="1665470"/>
                </a:cubicBezTo>
                <a:cubicBezTo>
                  <a:pt x="7362791" y="1665470"/>
                  <a:pt x="7356228" y="1659636"/>
                  <a:pt x="7356228" y="1651614"/>
                </a:cubicBezTo>
                <a:cubicBezTo>
                  <a:pt x="7356228" y="1643592"/>
                  <a:pt x="7362791" y="1639217"/>
                  <a:pt x="7370084" y="1639217"/>
                </a:cubicBezTo>
                <a:close/>
                <a:moveTo>
                  <a:pt x="7294422" y="1639217"/>
                </a:moveTo>
                <a:cubicBezTo>
                  <a:pt x="7302444" y="1639217"/>
                  <a:pt x="7308278" y="1643592"/>
                  <a:pt x="7308278" y="1651614"/>
                </a:cubicBezTo>
                <a:cubicBezTo>
                  <a:pt x="7308278" y="1659636"/>
                  <a:pt x="7302444" y="1665470"/>
                  <a:pt x="7294422" y="1665470"/>
                </a:cubicBezTo>
                <a:cubicBezTo>
                  <a:pt x="7288588" y="1665470"/>
                  <a:pt x="7282025" y="1659636"/>
                  <a:pt x="7282025" y="1651614"/>
                </a:cubicBezTo>
                <a:cubicBezTo>
                  <a:pt x="7282025" y="1643592"/>
                  <a:pt x="7288588" y="1639217"/>
                  <a:pt x="7294422" y="1639217"/>
                </a:cubicBezTo>
                <a:close/>
                <a:moveTo>
                  <a:pt x="7223591" y="1639217"/>
                </a:moveTo>
                <a:cubicBezTo>
                  <a:pt x="7231613" y="1639217"/>
                  <a:pt x="7237447" y="1643592"/>
                  <a:pt x="7237447" y="1651614"/>
                </a:cubicBezTo>
                <a:cubicBezTo>
                  <a:pt x="7237447" y="1659636"/>
                  <a:pt x="7231613" y="1665470"/>
                  <a:pt x="7223591" y="1665470"/>
                </a:cubicBezTo>
                <a:cubicBezTo>
                  <a:pt x="7217757" y="1665470"/>
                  <a:pt x="7211194" y="1659636"/>
                  <a:pt x="7211194" y="1651614"/>
                </a:cubicBezTo>
                <a:cubicBezTo>
                  <a:pt x="7211194" y="1643592"/>
                  <a:pt x="7217757" y="1639217"/>
                  <a:pt x="7223591" y="1639217"/>
                </a:cubicBezTo>
                <a:close/>
                <a:moveTo>
                  <a:pt x="7152761" y="1639217"/>
                </a:moveTo>
                <a:cubicBezTo>
                  <a:pt x="7160783" y="1639217"/>
                  <a:pt x="7166617" y="1643592"/>
                  <a:pt x="7166617" y="1651614"/>
                </a:cubicBezTo>
                <a:cubicBezTo>
                  <a:pt x="7166617" y="1659636"/>
                  <a:pt x="7160783" y="1665470"/>
                  <a:pt x="7152761" y="1665470"/>
                </a:cubicBezTo>
                <a:cubicBezTo>
                  <a:pt x="7144739" y="1665470"/>
                  <a:pt x="7140364" y="1659636"/>
                  <a:pt x="7140364" y="1651614"/>
                </a:cubicBezTo>
                <a:cubicBezTo>
                  <a:pt x="7140364" y="1643592"/>
                  <a:pt x="7144739" y="1639217"/>
                  <a:pt x="7152761" y="1639217"/>
                </a:cubicBezTo>
                <a:close/>
                <a:moveTo>
                  <a:pt x="7511745" y="1568388"/>
                </a:moveTo>
                <a:cubicBezTo>
                  <a:pt x="7519038" y="1568388"/>
                  <a:pt x="7524143" y="1574614"/>
                  <a:pt x="7524143" y="1583176"/>
                </a:cubicBezTo>
                <a:cubicBezTo>
                  <a:pt x="7524143" y="1591738"/>
                  <a:pt x="7519038" y="1597964"/>
                  <a:pt x="7511745" y="1597964"/>
                </a:cubicBezTo>
                <a:cubicBezTo>
                  <a:pt x="7503723" y="1597964"/>
                  <a:pt x="7497889" y="1591738"/>
                  <a:pt x="7497889" y="1583176"/>
                </a:cubicBezTo>
                <a:cubicBezTo>
                  <a:pt x="7497889" y="1574614"/>
                  <a:pt x="7503723" y="1568388"/>
                  <a:pt x="7511745" y="1568388"/>
                </a:cubicBezTo>
                <a:close/>
                <a:moveTo>
                  <a:pt x="7440913" y="1568388"/>
                </a:moveTo>
                <a:cubicBezTo>
                  <a:pt x="7446747" y="1568388"/>
                  <a:pt x="7453310" y="1574614"/>
                  <a:pt x="7453310" y="1583176"/>
                </a:cubicBezTo>
                <a:cubicBezTo>
                  <a:pt x="7453310" y="1591738"/>
                  <a:pt x="7446747" y="1597964"/>
                  <a:pt x="7440913" y="1597964"/>
                </a:cubicBezTo>
                <a:cubicBezTo>
                  <a:pt x="7432891" y="1597964"/>
                  <a:pt x="7427057" y="1591738"/>
                  <a:pt x="7427057" y="1583176"/>
                </a:cubicBezTo>
                <a:cubicBezTo>
                  <a:pt x="7427057" y="1574614"/>
                  <a:pt x="7432891" y="1568388"/>
                  <a:pt x="7440913" y="1568388"/>
                </a:cubicBezTo>
                <a:close/>
                <a:moveTo>
                  <a:pt x="7370084" y="1568388"/>
                </a:moveTo>
                <a:cubicBezTo>
                  <a:pt x="7376647" y="1568388"/>
                  <a:pt x="7382481" y="1574614"/>
                  <a:pt x="7382481" y="1583176"/>
                </a:cubicBezTo>
                <a:cubicBezTo>
                  <a:pt x="7382481" y="1591738"/>
                  <a:pt x="7376647" y="1597964"/>
                  <a:pt x="7370084" y="1597964"/>
                </a:cubicBezTo>
                <a:cubicBezTo>
                  <a:pt x="7362791" y="1597964"/>
                  <a:pt x="7356228" y="1591738"/>
                  <a:pt x="7356228" y="1583176"/>
                </a:cubicBezTo>
                <a:cubicBezTo>
                  <a:pt x="7356228" y="1574614"/>
                  <a:pt x="7362791" y="1568388"/>
                  <a:pt x="7370084" y="1568388"/>
                </a:cubicBezTo>
                <a:close/>
                <a:moveTo>
                  <a:pt x="7294422" y="1568388"/>
                </a:moveTo>
                <a:cubicBezTo>
                  <a:pt x="7302444" y="1568388"/>
                  <a:pt x="7308278" y="1574614"/>
                  <a:pt x="7308278" y="1583176"/>
                </a:cubicBezTo>
                <a:cubicBezTo>
                  <a:pt x="7308278" y="1591738"/>
                  <a:pt x="7302444" y="1597964"/>
                  <a:pt x="7294422" y="1597964"/>
                </a:cubicBezTo>
                <a:cubicBezTo>
                  <a:pt x="7288588" y="1597964"/>
                  <a:pt x="7282025" y="1591738"/>
                  <a:pt x="7282025" y="1583176"/>
                </a:cubicBezTo>
                <a:cubicBezTo>
                  <a:pt x="7282025" y="1574614"/>
                  <a:pt x="7288588" y="1568388"/>
                  <a:pt x="7294422" y="1568388"/>
                </a:cubicBezTo>
                <a:close/>
                <a:moveTo>
                  <a:pt x="7223591" y="1568388"/>
                </a:moveTo>
                <a:cubicBezTo>
                  <a:pt x="7231613" y="1568388"/>
                  <a:pt x="7237447" y="1574614"/>
                  <a:pt x="7237447" y="1583176"/>
                </a:cubicBezTo>
                <a:cubicBezTo>
                  <a:pt x="7237447" y="1591738"/>
                  <a:pt x="7231613" y="1597964"/>
                  <a:pt x="7223591" y="1597964"/>
                </a:cubicBezTo>
                <a:cubicBezTo>
                  <a:pt x="7217757" y="1597964"/>
                  <a:pt x="7211194" y="1591738"/>
                  <a:pt x="7211194" y="1583176"/>
                </a:cubicBezTo>
                <a:cubicBezTo>
                  <a:pt x="7211194" y="1574614"/>
                  <a:pt x="7217757" y="1568388"/>
                  <a:pt x="7223591" y="1568388"/>
                </a:cubicBezTo>
                <a:close/>
                <a:moveTo>
                  <a:pt x="7152761" y="1568388"/>
                </a:moveTo>
                <a:cubicBezTo>
                  <a:pt x="7160783" y="1568388"/>
                  <a:pt x="7166617" y="1572763"/>
                  <a:pt x="7166617" y="1580785"/>
                </a:cubicBezTo>
                <a:cubicBezTo>
                  <a:pt x="7166617" y="1588807"/>
                  <a:pt x="7160783" y="1594641"/>
                  <a:pt x="7152761" y="1594641"/>
                </a:cubicBezTo>
                <a:cubicBezTo>
                  <a:pt x="7144739" y="1594641"/>
                  <a:pt x="7140364" y="1588807"/>
                  <a:pt x="7140364" y="1580785"/>
                </a:cubicBezTo>
                <a:cubicBezTo>
                  <a:pt x="7140364" y="1572763"/>
                  <a:pt x="7144739" y="1568388"/>
                  <a:pt x="7152761" y="1568388"/>
                </a:cubicBezTo>
                <a:close/>
                <a:moveTo>
                  <a:pt x="7084322" y="1568388"/>
                </a:moveTo>
                <a:cubicBezTo>
                  <a:pt x="7092106" y="1568388"/>
                  <a:pt x="7099111" y="1572763"/>
                  <a:pt x="7099111" y="1580785"/>
                </a:cubicBezTo>
                <a:cubicBezTo>
                  <a:pt x="7099111" y="1588807"/>
                  <a:pt x="7092106" y="1594641"/>
                  <a:pt x="7084322" y="1594641"/>
                </a:cubicBezTo>
                <a:cubicBezTo>
                  <a:pt x="7075760" y="1594641"/>
                  <a:pt x="7069533" y="1588807"/>
                  <a:pt x="7069533" y="1580785"/>
                </a:cubicBezTo>
                <a:cubicBezTo>
                  <a:pt x="7069533" y="1572763"/>
                  <a:pt x="7075760" y="1568388"/>
                  <a:pt x="7084322" y="1568388"/>
                </a:cubicBezTo>
                <a:close/>
                <a:moveTo>
                  <a:pt x="7440913" y="1494185"/>
                </a:moveTo>
                <a:cubicBezTo>
                  <a:pt x="7446747" y="1494185"/>
                  <a:pt x="7453310" y="1500411"/>
                  <a:pt x="7453310" y="1508973"/>
                </a:cubicBezTo>
                <a:cubicBezTo>
                  <a:pt x="7453310" y="1516756"/>
                  <a:pt x="7446747" y="1523761"/>
                  <a:pt x="7440913" y="1523761"/>
                </a:cubicBezTo>
                <a:cubicBezTo>
                  <a:pt x="7432891" y="1523761"/>
                  <a:pt x="7427057" y="1516756"/>
                  <a:pt x="7427057" y="1508973"/>
                </a:cubicBezTo>
                <a:cubicBezTo>
                  <a:pt x="7427057" y="1500411"/>
                  <a:pt x="7432891" y="1494185"/>
                  <a:pt x="7440913" y="1494185"/>
                </a:cubicBezTo>
                <a:close/>
                <a:moveTo>
                  <a:pt x="7370084" y="1494185"/>
                </a:moveTo>
                <a:cubicBezTo>
                  <a:pt x="7376647" y="1494185"/>
                  <a:pt x="7382481" y="1500411"/>
                  <a:pt x="7382481" y="1508973"/>
                </a:cubicBezTo>
                <a:cubicBezTo>
                  <a:pt x="7382481" y="1516756"/>
                  <a:pt x="7376647" y="1523761"/>
                  <a:pt x="7370084" y="1523761"/>
                </a:cubicBezTo>
                <a:cubicBezTo>
                  <a:pt x="7362791" y="1523761"/>
                  <a:pt x="7356228" y="1516756"/>
                  <a:pt x="7356228" y="1508973"/>
                </a:cubicBezTo>
                <a:cubicBezTo>
                  <a:pt x="7356228" y="1500411"/>
                  <a:pt x="7362791" y="1494185"/>
                  <a:pt x="7370084" y="1494185"/>
                </a:cubicBezTo>
                <a:close/>
                <a:moveTo>
                  <a:pt x="7294422" y="1494185"/>
                </a:moveTo>
                <a:cubicBezTo>
                  <a:pt x="7302444" y="1494185"/>
                  <a:pt x="7308278" y="1500411"/>
                  <a:pt x="7308278" y="1508973"/>
                </a:cubicBezTo>
                <a:cubicBezTo>
                  <a:pt x="7308278" y="1516756"/>
                  <a:pt x="7302444" y="1523761"/>
                  <a:pt x="7294422" y="1523761"/>
                </a:cubicBezTo>
                <a:cubicBezTo>
                  <a:pt x="7288588" y="1523761"/>
                  <a:pt x="7282025" y="1516756"/>
                  <a:pt x="7282025" y="1508973"/>
                </a:cubicBezTo>
                <a:cubicBezTo>
                  <a:pt x="7282025" y="1500411"/>
                  <a:pt x="7288588" y="1494185"/>
                  <a:pt x="7294422" y="1494185"/>
                </a:cubicBezTo>
                <a:close/>
                <a:moveTo>
                  <a:pt x="7223591" y="1494185"/>
                </a:moveTo>
                <a:cubicBezTo>
                  <a:pt x="7231613" y="1494185"/>
                  <a:pt x="7237447" y="1500411"/>
                  <a:pt x="7237447" y="1508973"/>
                </a:cubicBezTo>
                <a:cubicBezTo>
                  <a:pt x="7237447" y="1516756"/>
                  <a:pt x="7231613" y="1523761"/>
                  <a:pt x="7223591" y="1523761"/>
                </a:cubicBezTo>
                <a:cubicBezTo>
                  <a:pt x="7217757" y="1523761"/>
                  <a:pt x="7211194" y="1516756"/>
                  <a:pt x="7211194" y="1508973"/>
                </a:cubicBezTo>
                <a:cubicBezTo>
                  <a:pt x="7211194" y="1500411"/>
                  <a:pt x="7217757" y="1494185"/>
                  <a:pt x="7223591" y="1494185"/>
                </a:cubicBezTo>
                <a:close/>
                <a:moveTo>
                  <a:pt x="7152761" y="1494185"/>
                </a:moveTo>
                <a:cubicBezTo>
                  <a:pt x="7160783" y="1494185"/>
                  <a:pt x="7166617" y="1500411"/>
                  <a:pt x="7166617" y="1508973"/>
                </a:cubicBezTo>
                <a:cubicBezTo>
                  <a:pt x="7166617" y="1516756"/>
                  <a:pt x="7160783" y="1523761"/>
                  <a:pt x="7152761" y="1523761"/>
                </a:cubicBezTo>
                <a:cubicBezTo>
                  <a:pt x="7144739" y="1523761"/>
                  <a:pt x="7140364" y="1516756"/>
                  <a:pt x="7140364" y="1508973"/>
                </a:cubicBezTo>
                <a:cubicBezTo>
                  <a:pt x="7140364" y="1500411"/>
                  <a:pt x="7144739" y="1494185"/>
                  <a:pt x="7152761" y="1494185"/>
                </a:cubicBezTo>
                <a:close/>
                <a:moveTo>
                  <a:pt x="7084322" y="1494185"/>
                </a:moveTo>
                <a:cubicBezTo>
                  <a:pt x="7092106" y="1494185"/>
                  <a:pt x="7099111" y="1500411"/>
                  <a:pt x="7099111" y="1508973"/>
                </a:cubicBezTo>
                <a:cubicBezTo>
                  <a:pt x="7099111" y="1516756"/>
                  <a:pt x="7092106" y="1523761"/>
                  <a:pt x="7084322" y="1523761"/>
                </a:cubicBezTo>
                <a:cubicBezTo>
                  <a:pt x="7075760" y="1523761"/>
                  <a:pt x="7069533" y="1516756"/>
                  <a:pt x="7069533" y="1508973"/>
                </a:cubicBezTo>
                <a:cubicBezTo>
                  <a:pt x="7069533" y="1500411"/>
                  <a:pt x="7075760" y="1494185"/>
                  <a:pt x="7084322" y="1494185"/>
                </a:cubicBezTo>
                <a:close/>
                <a:moveTo>
                  <a:pt x="7013492" y="1494185"/>
                </a:moveTo>
                <a:cubicBezTo>
                  <a:pt x="7021275" y="1494185"/>
                  <a:pt x="7028280" y="1500411"/>
                  <a:pt x="7028280" y="1508973"/>
                </a:cubicBezTo>
                <a:cubicBezTo>
                  <a:pt x="7028280" y="1516756"/>
                  <a:pt x="7021275" y="1523761"/>
                  <a:pt x="7013492" y="1523761"/>
                </a:cubicBezTo>
                <a:cubicBezTo>
                  <a:pt x="7004930" y="1523761"/>
                  <a:pt x="6998704" y="1516756"/>
                  <a:pt x="6998704" y="1508973"/>
                </a:cubicBezTo>
                <a:cubicBezTo>
                  <a:pt x="6998704" y="1500411"/>
                  <a:pt x="7004930" y="1494185"/>
                  <a:pt x="7013492" y="1494185"/>
                </a:cubicBezTo>
                <a:close/>
                <a:moveTo>
                  <a:pt x="6939085" y="1494185"/>
                </a:moveTo>
                <a:cubicBezTo>
                  <a:pt x="6946378" y="1494185"/>
                  <a:pt x="6950753" y="1500411"/>
                  <a:pt x="6950753" y="1508973"/>
                </a:cubicBezTo>
                <a:cubicBezTo>
                  <a:pt x="6950753" y="1516756"/>
                  <a:pt x="6946378" y="1523761"/>
                  <a:pt x="6939085" y="1523761"/>
                </a:cubicBezTo>
                <a:cubicBezTo>
                  <a:pt x="6931063" y="1523761"/>
                  <a:pt x="6924500" y="1516756"/>
                  <a:pt x="6924500" y="1508973"/>
                </a:cubicBezTo>
                <a:cubicBezTo>
                  <a:pt x="6924500" y="1500411"/>
                  <a:pt x="6931063" y="1494185"/>
                  <a:pt x="6939085" y="1494185"/>
                </a:cubicBezTo>
                <a:close/>
                <a:moveTo>
                  <a:pt x="83229" y="1426727"/>
                </a:moveTo>
                <a:cubicBezTo>
                  <a:pt x="90521" y="1426727"/>
                  <a:pt x="97085" y="1431102"/>
                  <a:pt x="97085" y="1439124"/>
                </a:cubicBezTo>
                <a:cubicBezTo>
                  <a:pt x="97085" y="1446417"/>
                  <a:pt x="90521" y="1452980"/>
                  <a:pt x="83229" y="1452980"/>
                </a:cubicBezTo>
                <a:cubicBezTo>
                  <a:pt x="76665" y="1452980"/>
                  <a:pt x="70831" y="1446417"/>
                  <a:pt x="70831" y="1439124"/>
                </a:cubicBezTo>
                <a:cubicBezTo>
                  <a:pt x="70831" y="1432561"/>
                  <a:pt x="76665" y="1426727"/>
                  <a:pt x="83229" y="1426727"/>
                </a:cubicBezTo>
                <a:close/>
                <a:moveTo>
                  <a:pt x="11993" y="1426727"/>
                </a:moveTo>
                <a:cubicBezTo>
                  <a:pt x="20237" y="1426727"/>
                  <a:pt x="26234" y="1432561"/>
                  <a:pt x="26234" y="1439124"/>
                </a:cubicBezTo>
                <a:cubicBezTo>
                  <a:pt x="26234" y="1446417"/>
                  <a:pt x="20237" y="1452980"/>
                  <a:pt x="11993" y="1452980"/>
                </a:cubicBezTo>
                <a:cubicBezTo>
                  <a:pt x="5996" y="1452980"/>
                  <a:pt x="0" y="1446417"/>
                  <a:pt x="0" y="1439124"/>
                </a:cubicBezTo>
                <a:cubicBezTo>
                  <a:pt x="0" y="1432561"/>
                  <a:pt x="5996" y="1426727"/>
                  <a:pt x="11993" y="1426727"/>
                </a:cubicBezTo>
                <a:close/>
                <a:moveTo>
                  <a:pt x="7370084" y="1423353"/>
                </a:moveTo>
                <a:cubicBezTo>
                  <a:pt x="7376647" y="1423353"/>
                  <a:pt x="7382481" y="1429580"/>
                  <a:pt x="7382481" y="1438142"/>
                </a:cubicBezTo>
                <a:cubicBezTo>
                  <a:pt x="7382481" y="1445926"/>
                  <a:pt x="7376647" y="1452931"/>
                  <a:pt x="7370084" y="1452931"/>
                </a:cubicBezTo>
                <a:cubicBezTo>
                  <a:pt x="7362791" y="1452931"/>
                  <a:pt x="7356228" y="1445926"/>
                  <a:pt x="7356228" y="1438142"/>
                </a:cubicBezTo>
                <a:cubicBezTo>
                  <a:pt x="7356228" y="1429580"/>
                  <a:pt x="7362791" y="1423353"/>
                  <a:pt x="7370084" y="1423353"/>
                </a:cubicBezTo>
                <a:close/>
                <a:moveTo>
                  <a:pt x="7294422" y="1423353"/>
                </a:moveTo>
                <a:cubicBezTo>
                  <a:pt x="7302444" y="1423353"/>
                  <a:pt x="7308278" y="1429580"/>
                  <a:pt x="7308278" y="1438142"/>
                </a:cubicBezTo>
                <a:cubicBezTo>
                  <a:pt x="7308278" y="1445926"/>
                  <a:pt x="7302444" y="1452931"/>
                  <a:pt x="7294422" y="1452931"/>
                </a:cubicBezTo>
                <a:cubicBezTo>
                  <a:pt x="7288588" y="1452931"/>
                  <a:pt x="7282025" y="1445926"/>
                  <a:pt x="7282025" y="1438142"/>
                </a:cubicBezTo>
                <a:cubicBezTo>
                  <a:pt x="7282025" y="1429580"/>
                  <a:pt x="7288588" y="1423353"/>
                  <a:pt x="7294422" y="1423353"/>
                </a:cubicBezTo>
                <a:close/>
                <a:moveTo>
                  <a:pt x="7223591" y="1423353"/>
                </a:moveTo>
                <a:cubicBezTo>
                  <a:pt x="7231613" y="1423353"/>
                  <a:pt x="7237447" y="1429580"/>
                  <a:pt x="7237447" y="1438142"/>
                </a:cubicBezTo>
                <a:cubicBezTo>
                  <a:pt x="7237447" y="1445926"/>
                  <a:pt x="7231613" y="1452931"/>
                  <a:pt x="7223591" y="1452931"/>
                </a:cubicBezTo>
                <a:cubicBezTo>
                  <a:pt x="7217757" y="1452931"/>
                  <a:pt x="7211194" y="1445926"/>
                  <a:pt x="7211194" y="1438142"/>
                </a:cubicBezTo>
                <a:cubicBezTo>
                  <a:pt x="7211194" y="1429580"/>
                  <a:pt x="7215569" y="1423353"/>
                  <a:pt x="7223591" y="1423353"/>
                </a:cubicBezTo>
                <a:close/>
                <a:moveTo>
                  <a:pt x="7155152" y="1423353"/>
                </a:moveTo>
                <a:cubicBezTo>
                  <a:pt x="7163714" y="1423353"/>
                  <a:pt x="7169940" y="1429580"/>
                  <a:pt x="7169940" y="1438142"/>
                </a:cubicBezTo>
                <a:cubicBezTo>
                  <a:pt x="7169940" y="1445926"/>
                  <a:pt x="7163714" y="1452931"/>
                  <a:pt x="7155152" y="1452931"/>
                </a:cubicBezTo>
                <a:cubicBezTo>
                  <a:pt x="7146590" y="1452931"/>
                  <a:pt x="7141920" y="1445926"/>
                  <a:pt x="7141920" y="1438142"/>
                </a:cubicBezTo>
                <a:cubicBezTo>
                  <a:pt x="7140364" y="1429580"/>
                  <a:pt x="7146590" y="1423353"/>
                  <a:pt x="7155152" y="1423353"/>
                </a:cubicBezTo>
                <a:close/>
                <a:moveTo>
                  <a:pt x="7084322" y="1423353"/>
                </a:moveTo>
                <a:cubicBezTo>
                  <a:pt x="7092106" y="1423353"/>
                  <a:pt x="7099111" y="1429580"/>
                  <a:pt x="7099111" y="1438142"/>
                </a:cubicBezTo>
                <a:cubicBezTo>
                  <a:pt x="7099111" y="1445926"/>
                  <a:pt x="7092106" y="1452931"/>
                  <a:pt x="7084322" y="1452931"/>
                </a:cubicBezTo>
                <a:cubicBezTo>
                  <a:pt x="7075760" y="1452931"/>
                  <a:pt x="7069533" y="1445926"/>
                  <a:pt x="7069533" y="1438142"/>
                </a:cubicBezTo>
                <a:cubicBezTo>
                  <a:pt x="7069533" y="1429580"/>
                  <a:pt x="7075760" y="1423353"/>
                  <a:pt x="7084322" y="1423353"/>
                </a:cubicBezTo>
                <a:close/>
                <a:moveTo>
                  <a:pt x="7013492" y="1423353"/>
                </a:moveTo>
                <a:cubicBezTo>
                  <a:pt x="7021275" y="1423353"/>
                  <a:pt x="7028280" y="1429580"/>
                  <a:pt x="7028280" y="1438142"/>
                </a:cubicBezTo>
                <a:cubicBezTo>
                  <a:pt x="7028280" y="1445926"/>
                  <a:pt x="7021275" y="1452931"/>
                  <a:pt x="7013492" y="1452931"/>
                </a:cubicBezTo>
                <a:cubicBezTo>
                  <a:pt x="7004930" y="1452931"/>
                  <a:pt x="6998704" y="1445926"/>
                  <a:pt x="6998704" y="1438142"/>
                </a:cubicBezTo>
                <a:cubicBezTo>
                  <a:pt x="6998704" y="1429580"/>
                  <a:pt x="7004930" y="1423353"/>
                  <a:pt x="7013492" y="1423353"/>
                </a:cubicBezTo>
                <a:close/>
                <a:moveTo>
                  <a:pt x="6939085" y="1423353"/>
                </a:moveTo>
                <a:cubicBezTo>
                  <a:pt x="6946378" y="1423353"/>
                  <a:pt x="6950753" y="1429580"/>
                  <a:pt x="6950753" y="1438142"/>
                </a:cubicBezTo>
                <a:cubicBezTo>
                  <a:pt x="6950753" y="1445926"/>
                  <a:pt x="6946378" y="1452931"/>
                  <a:pt x="6939085" y="1452931"/>
                </a:cubicBezTo>
                <a:cubicBezTo>
                  <a:pt x="6931063" y="1452931"/>
                  <a:pt x="6924500" y="1445926"/>
                  <a:pt x="6924500" y="1438142"/>
                </a:cubicBezTo>
                <a:cubicBezTo>
                  <a:pt x="6924500" y="1429580"/>
                  <a:pt x="6931063" y="1423353"/>
                  <a:pt x="6939085" y="1423353"/>
                </a:cubicBezTo>
                <a:close/>
                <a:moveTo>
                  <a:pt x="6867525" y="1423353"/>
                </a:moveTo>
                <a:cubicBezTo>
                  <a:pt x="6874088" y="1423353"/>
                  <a:pt x="6879922" y="1429580"/>
                  <a:pt x="6879922" y="1438142"/>
                </a:cubicBezTo>
                <a:cubicBezTo>
                  <a:pt x="6879922" y="1445926"/>
                  <a:pt x="6874088" y="1452931"/>
                  <a:pt x="6867525" y="1452931"/>
                </a:cubicBezTo>
                <a:cubicBezTo>
                  <a:pt x="6860232" y="1452931"/>
                  <a:pt x="6853669" y="1445926"/>
                  <a:pt x="6853669" y="1438142"/>
                </a:cubicBezTo>
                <a:cubicBezTo>
                  <a:pt x="6853669" y="1429580"/>
                  <a:pt x="6860232" y="1423353"/>
                  <a:pt x="6867525" y="1423353"/>
                </a:cubicBezTo>
                <a:close/>
                <a:moveTo>
                  <a:pt x="6796696" y="1423353"/>
                </a:moveTo>
                <a:cubicBezTo>
                  <a:pt x="6803259" y="1423353"/>
                  <a:pt x="6809093" y="1429580"/>
                  <a:pt x="6809093" y="1438142"/>
                </a:cubicBezTo>
                <a:cubicBezTo>
                  <a:pt x="6809093" y="1445926"/>
                  <a:pt x="6803259" y="1452931"/>
                  <a:pt x="6796696" y="1452931"/>
                </a:cubicBezTo>
                <a:cubicBezTo>
                  <a:pt x="6789403" y="1452931"/>
                  <a:pt x="6782840" y="1445926"/>
                  <a:pt x="6782840" y="1438142"/>
                </a:cubicBezTo>
                <a:cubicBezTo>
                  <a:pt x="6782840" y="1429580"/>
                  <a:pt x="6789403" y="1423353"/>
                  <a:pt x="6796696" y="1423353"/>
                </a:cubicBezTo>
                <a:close/>
                <a:moveTo>
                  <a:pt x="155518" y="1355896"/>
                </a:moveTo>
                <a:cubicBezTo>
                  <a:pt x="161352" y="1355896"/>
                  <a:pt x="167916" y="1360271"/>
                  <a:pt x="167916" y="1368293"/>
                </a:cubicBezTo>
                <a:cubicBezTo>
                  <a:pt x="167916" y="1375586"/>
                  <a:pt x="161352" y="1382149"/>
                  <a:pt x="155518" y="1382149"/>
                </a:cubicBezTo>
                <a:cubicBezTo>
                  <a:pt x="147496" y="1382149"/>
                  <a:pt x="141662" y="1375586"/>
                  <a:pt x="141662" y="1368293"/>
                </a:cubicBezTo>
                <a:cubicBezTo>
                  <a:pt x="141662" y="1360271"/>
                  <a:pt x="147496" y="1355896"/>
                  <a:pt x="155518" y="1355896"/>
                </a:cubicBezTo>
                <a:close/>
                <a:moveTo>
                  <a:pt x="83230" y="1355896"/>
                </a:moveTo>
                <a:cubicBezTo>
                  <a:pt x="90523" y="1355896"/>
                  <a:pt x="97086" y="1360271"/>
                  <a:pt x="97086" y="1368293"/>
                </a:cubicBezTo>
                <a:cubicBezTo>
                  <a:pt x="97086" y="1375586"/>
                  <a:pt x="90523" y="1382149"/>
                  <a:pt x="83230" y="1382149"/>
                </a:cubicBezTo>
                <a:cubicBezTo>
                  <a:pt x="76667" y="1382149"/>
                  <a:pt x="70832" y="1375586"/>
                  <a:pt x="70832" y="1368293"/>
                </a:cubicBezTo>
                <a:cubicBezTo>
                  <a:pt x="70832" y="1360271"/>
                  <a:pt x="76667" y="1355896"/>
                  <a:pt x="83230" y="1355896"/>
                </a:cubicBezTo>
                <a:close/>
                <a:moveTo>
                  <a:pt x="11994" y="1355896"/>
                </a:moveTo>
                <a:cubicBezTo>
                  <a:pt x="20239" y="1355896"/>
                  <a:pt x="26235" y="1360271"/>
                  <a:pt x="26235" y="1368293"/>
                </a:cubicBezTo>
                <a:cubicBezTo>
                  <a:pt x="26235" y="1375586"/>
                  <a:pt x="20239" y="1382149"/>
                  <a:pt x="11994" y="1382149"/>
                </a:cubicBezTo>
                <a:cubicBezTo>
                  <a:pt x="5998" y="1382149"/>
                  <a:pt x="2" y="1375586"/>
                  <a:pt x="2" y="1368293"/>
                </a:cubicBezTo>
                <a:cubicBezTo>
                  <a:pt x="2" y="1360271"/>
                  <a:pt x="5998" y="1355896"/>
                  <a:pt x="11994" y="1355896"/>
                </a:cubicBezTo>
                <a:close/>
                <a:moveTo>
                  <a:pt x="7294422" y="1352524"/>
                </a:moveTo>
                <a:cubicBezTo>
                  <a:pt x="7302444" y="1352524"/>
                  <a:pt x="7308278" y="1359087"/>
                  <a:pt x="7308278" y="1367109"/>
                </a:cubicBezTo>
                <a:cubicBezTo>
                  <a:pt x="7308278" y="1374402"/>
                  <a:pt x="7302444" y="1378777"/>
                  <a:pt x="7294422" y="1378777"/>
                </a:cubicBezTo>
                <a:cubicBezTo>
                  <a:pt x="7288588" y="1378777"/>
                  <a:pt x="7282025" y="1374402"/>
                  <a:pt x="7282025" y="1367109"/>
                </a:cubicBezTo>
                <a:cubicBezTo>
                  <a:pt x="7282025" y="1359087"/>
                  <a:pt x="7288588" y="1352524"/>
                  <a:pt x="7294422" y="1352524"/>
                </a:cubicBezTo>
                <a:close/>
                <a:moveTo>
                  <a:pt x="7223591" y="1352524"/>
                </a:moveTo>
                <a:cubicBezTo>
                  <a:pt x="7231613" y="1352524"/>
                  <a:pt x="7237447" y="1359087"/>
                  <a:pt x="7237447" y="1367109"/>
                </a:cubicBezTo>
                <a:cubicBezTo>
                  <a:pt x="7237447" y="1374402"/>
                  <a:pt x="7231613" y="1378777"/>
                  <a:pt x="7223591" y="1378777"/>
                </a:cubicBezTo>
                <a:cubicBezTo>
                  <a:pt x="7215569" y="1378777"/>
                  <a:pt x="7211194" y="1374402"/>
                  <a:pt x="7211194" y="1367109"/>
                </a:cubicBezTo>
                <a:cubicBezTo>
                  <a:pt x="7211194" y="1359087"/>
                  <a:pt x="7215569" y="1352524"/>
                  <a:pt x="7223591" y="1352524"/>
                </a:cubicBezTo>
                <a:close/>
                <a:moveTo>
                  <a:pt x="7155152" y="1352524"/>
                </a:moveTo>
                <a:cubicBezTo>
                  <a:pt x="7163714" y="1352524"/>
                  <a:pt x="7169940" y="1359087"/>
                  <a:pt x="7169940" y="1367109"/>
                </a:cubicBezTo>
                <a:cubicBezTo>
                  <a:pt x="7169940" y="1374402"/>
                  <a:pt x="7163714" y="1378777"/>
                  <a:pt x="7155152" y="1378777"/>
                </a:cubicBezTo>
                <a:cubicBezTo>
                  <a:pt x="7146590" y="1378777"/>
                  <a:pt x="7140364" y="1374402"/>
                  <a:pt x="7140364" y="1367109"/>
                </a:cubicBezTo>
                <a:cubicBezTo>
                  <a:pt x="7140364" y="1359087"/>
                  <a:pt x="7146590" y="1352524"/>
                  <a:pt x="7155152" y="1352524"/>
                </a:cubicBezTo>
                <a:close/>
                <a:moveTo>
                  <a:pt x="7084322" y="1352524"/>
                </a:moveTo>
                <a:cubicBezTo>
                  <a:pt x="7092106" y="1352524"/>
                  <a:pt x="7099111" y="1359087"/>
                  <a:pt x="7099111" y="1367109"/>
                </a:cubicBezTo>
                <a:cubicBezTo>
                  <a:pt x="7099111" y="1374402"/>
                  <a:pt x="7092106" y="1378777"/>
                  <a:pt x="7084322" y="1378777"/>
                </a:cubicBezTo>
                <a:cubicBezTo>
                  <a:pt x="7075760" y="1378777"/>
                  <a:pt x="7069533" y="1374402"/>
                  <a:pt x="7069533" y="1367109"/>
                </a:cubicBezTo>
                <a:cubicBezTo>
                  <a:pt x="7069533" y="1359087"/>
                  <a:pt x="7075760" y="1352524"/>
                  <a:pt x="7084322" y="1352524"/>
                </a:cubicBezTo>
                <a:close/>
                <a:moveTo>
                  <a:pt x="7013492" y="1352524"/>
                </a:moveTo>
                <a:cubicBezTo>
                  <a:pt x="7021275" y="1352524"/>
                  <a:pt x="7028280" y="1359087"/>
                  <a:pt x="7028280" y="1367109"/>
                </a:cubicBezTo>
                <a:cubicBezTo>
                  <a:pt x="7028280" y="1374402"/>
                  <a:pt x="7021275" y="1378777"/>
                  <a:pt x="7013492" y="1378777"/>
                </a:cubicBezTo>
                <a:cubicBezTo>
                  <a:pt x="7004930" y="1378777"/>
                  <a:pt x="6998704" y="1374402"/>
                  <a:pt x="6998704" y="1367109"/>
                </a:cubicBezTo>
                <a:cubicBezTo>
                  <a:pt x="6998704" y="1359087"/>
                  <a:pt x="7004930" y="1352524"/>
                  <a:pt x="7013492" y="1352524"/>
                </a:cubicBezTo>
                <a:close/>
                <a:moveTo>
                  <a:pt x="6939085" y="1352524"/>
                </a:moveTo>
                <a:cubicBezTo>
                  <a:pt x="6946378" y="1352524"/>
                  <a:pt x="6950753" y="1359354"/>
                  <a:pt x="6950753" y="1367701"/>
                </a:cubicBezTo>
                <a:cubicBezTo>
                  <a:pt x="6950753" y="1375290"/>
                  <a:pt x="6946378" y="1382120"/>
                  <a:pt x="6939085" y="1382120"/>
                </a:cubicBezTo>
                <a:cubicBezTo>
                  <a:pt x="6931063" y="1382120"/>
                  <a:pt x="6924500" y="1375290"/>
                  <a:pt x="6924500" y="1367701"/>
                </a:cubicBezTo>
                <a:cubicBezTo>
                  <a:pt x="6924500" y="1359354"/>
                  <a:pt x="6931063" y="1352524"/>
                  <a:pt x="6939085" y="1352524"/>
                </a:cubicBezTo>
                <a:close/>
                <a:moveTo>
                  <a:pt x="6867525" y="1352524"/>
                </a:moveTo>
                <a:cubicBezTo>
                  <a:pt x="6874088" y="1352524"/>
                  <a:pt x="6879922" y="1359354"/>
                  <a:pt x="6879922" y="1367701"/>
                </a:cubicBezTo>
                <a:cubicBezTo>
                  <a:pt x="6879922" y="1375290"/>
                  <a:pt x="6874088" y="1382120"/>
                  <a:pt x="6867525" y="1382120"/>
                </a:cubicBezTo>
                <a:cubicBezTo>
                  <a:pt x="6860232" y="1382120"/>
                  <a:pt x="6853669" y="1375290"/>
                  <a:pt x="6853669" y="1367701"/>
                </a:cubicBezTo>
                <a:cubicBezTo>
                  <a:pt x="6853669" y="1359354"/>
                  <a:pt x="6860232" y="1352524"/>
                  <a:pt x="6867525" y="1352524"/>
                </a:cubicBezTo>
                <a:close/>
                <a:moveTo>
                  <a:pt x="6796696" y="1352524"/>
                </a:moveTo>
                <a:cubicBezTo>
                  <a:pt x="6803259" y="1352524"/>
                  <a:pt x="6809093" y="1359354"/>
                  <a:pt x="6809093" y="1367701"/>
                </a:cubicBezTo>
                <a:cubicBezTo>
                  <a:pt x="6809093" y="1375290"/>
                  <a:pt x="6803259" y="1382120"/>
                  <a:pt x="6796696" y="1382120"/>
                </a:cubicBezTo>
                <a:cubicBezTo>
                  <a:pt x="6789403" y="1382120"/>
                  <a:pt x="6782840" y="1375290"/>
                  <a:pt x="6782840" y="1367701"/>
                </a:cubicBezTo>
                <a:cubicBezTo>
                  <a:pt x="6782840" y="1359354"/>
                  <a:pt x="6789403" y="1352524"/>
                  <a:pt x="6796696" y="1352524"/>
                </a:cubicBezTo>
                <a:close/>
                <a:moveTo>
                  <a:pt x="6724405" y="1352524"/>
                </a:moveTo>
                <a:cubicBezTo>
                  <a:pt x="6732427" y="1352524"/>
                  <a:pt x="6738261" y="1359354"/>
                  <a:pt x="6738261" y="1367701"/>
                </a:cubicBezTo>
                <a:cubicBezTo>
                  <a:pt x="6738261" y="1375290"/>
                  <a:pt x="6732427" y="1382120"/>
                  <a:pt x="6724405" y="1382120"/>
                </a:cubicBezTo>
                <a:cubicBezTo>
                  <a:pt x="6718571" y="1382120"/>
                  <a:pt x="6712008" y="1375290"/>
                  <a:pt x="6712008" y="1367701"/>
                </a:cubicBezTo>
                <a:cubicBezTo>
                  <a:pt x="6712008" y="1359354"/>
                  <a:pt x="6718571" y="1352524"/>
                  <a:pt x="6724405" y="1352524"/>
                </a:cubicBezTo>
                <a:close/>
                <a:moveTo>
                  <a:pt x="6653576" y="1352524"/>
                </a:moveTo>
                <a:cubicBezTo>
                  <a:pt x="6660869" y="1352524"/>
                  <a:pt x="6667432" y="1359354"/>
                  <a:pt x="6667432" y="1367701"/>
                </a:cubicBezTo>
                <a:cubicBezTo>
                  <a:pt x="6667432" y="1375290"/>
                  <a:pt x="6660869" y="1382120"/>
                  <a:pt x="6653576" y="1382120"/>
                </a:cubicBezTo>
                <a:cubicBezTo>
                  <a:pt x="6647013" y="1382120"/>
                  <a:pt x="6641179" y="1375290"/>
                  <a:pt x="6641179" y="1367701"/>
                </a:cubicBezTo>
                <a:cubicBezTo>
                  <a:pt x="6641179" y="1359354"/>
                  <a:pt x="6647013" y="1352524"/>
                  <a:pt x="6653576" y="1352524"/>
                </a:cubicBezTo>
                <a:close/>
                <a:moveTo>
                  <a:pt x="7223591" y="1281693"/>
                </a:moveTo>
                <a:cubicBezTo>
                  <a:pt x="7231613" y="1281693"/>
                  <a:pt x="7237447" y="1288256"/>
                  <a:pt x="7237447" y="1295549"/>
                </a:cubicBezTo>
                <a:cubicBezTo>
                  <a:pt x="7237447" y="1302112"/>
                  <a:pt x="7231613" y="1307946"/>
                  <a:pt x="7223591" y="1307946"/>
                </a:cubicBezTo>
                <a:cubicBezTo>
                  <a:pt x="7215569" y="1307946"/>
                  <a:pt x="7211194" y="1302112"/>
                  <a:pt x="7211194" y="1295549"/>
                </a:cubicBezTo>
                <a:cubicBezTo>
                  <a:pt x="7211194" y="1288256"/>
                  <a:pt x="7215569" y="1281693"/>
                  <a:pt x="7223591" y="1281693"/>
                </a:cubicBezTo>
                <a:close/>
                <a:moveTo>
                  <a:pt x="7155152" y="1281693"/>
                </a:moveTo>
                <a:cubicBezTo>
                  <a:pt x="7163714" y="1281693"/>
                  <a:pt x="7169940" y="1288256"/>
                  <a:pt x="7169940" y="1295549"/>
                </a:cubicBezTo>
                <a:cubicBezTo>
                  <a:pt x="7169940" y="1302112"/>
                  <a:pt x="7163714" y="1307946"/>
                  <a:pt x="7155152" y="1307946"/>
                </a:cubicBezTo>
                <a:cubicBezTo>
                  <a:pt x="7146590" y="1307946"/>
                  <a:pt x="7140364" y="1302112"/>
                  <a:pt x="7140364" y="1295549"/>
                </a:cubicBezTo>
                <a:cubicBezTo>
                  <a:pt x="7140364" y="1288256"/>
                  <a:pt x="7146590" y="1281693"/>
                  <a:pt x="7155152" y="1281693"/>
                </a:cubicBezTo>
                <a:close/>
                <a:moveTo>
                  <a:pt x="7084322" y="1281693"/>
                </a:moveTo>
                <a:cubicBezTo>
                  <a:pt x="7092106" y="1281693"/>
                  <a:pt x="7099111" y="1288256"/>
                  <a:pt x="7099111" y="1295549"/>
                </a:cubicBezTo>
                <a:cubicBezTo>
                  <a:pt x="7099111" y="1302112"/>
                  <a:pt x="7092106" y="1307946"/>
                  <a:pt x="7084322" y="1307946"/>
                </a:cubicBezTo>
                <a:cubicBezTo>
                  <a:pt x="7075760" y="1307946"/>
                  <a:pt x="7069533" y="1303571"/>
                  <a:pt x="7069533" y="1295549"/>
                </a:cubicBezTo>
                <a:cubicBezTo>
                  <a:pt x="7069533" y="1288256"/>
                  <a:pt x="7075760" y="1281693"/>
                  <a:pt x="7084322" y="1281693"/>
                </a:cubicBezTo>
                <a:close/>
                <a:moveTo>
                  <a:pt x="7013492" y="1281693"/>
                </a:moveTo>
                <a:cubicBezTo>
                  <a:pt x="7021275" y="1281693"/>
                  <a:pt x="7028280" y="1288256"/>
                  <a:pt x="7028280" y="1295549"/>
                </a:cubicBezTo>
                <a:cubicBezTo>
                  <a:pt x="7028280" y="1303571"/>
                  <a:pt x="7021275" y="1307946"/>
                  <a:pt x="7013492" y="1307946"/>
                </a:cubicBezTo>
                <a:cubicBezTo>
                  <a:pt x="7004930" y="1307946"/>
                  <a:pt x="6998704" y="1303571"/>
                  <a:pt x="6998704" y="1295549"/>
                </a:cubicBezTo>
                <a:cubicBezTo>
                  <a:pt x="6998704" y="1288256"/>
                  <a:pt x="7004930" y="1281693"/>
                  <a:pt x="7013492" y="1281693"/>
                </a:cubicBezTo>
                <a:close/>
                <a:moveTo>
                  <a:pt x="6939085" y="1281693"/>
                </a:moveTo>
                <a:cubicBezTo>
                  <a:pt x="6946378" y="1281693"/>
                  <a:pt x="6950753" y="1288256"/>
                  <a:pt x="6950753" y="1295549"/>
                </a:cubicBezTo>
                <a:cubicBezTo>
                  <a:pt x="6950753" y="1303571"/>
                  <a:pt x="6946378" y="1307946"/>
                  <a:pt x="6939085" y="1307946"/>
                </a:cubicBezTo>
                <a:cubicBezTo>
                  <a:pt x="6931063" y="1307946"/>
                  <a:pt x="6924500" y="1303571"/>
                  <a:pt x="6924500" y="1295549"/>
                </a:cubicBezTo>
                <a:cubicBezTo>
                  <a:pt x="6924500" y="1288256"/>
                  <a:pt x="6931063" y="1281693"/>
                  <a:pt x="6939085" y="1281693"/>
                </a:cubicBezTo>
                <a:close/>
                <a:moveTo>
                  <a:pt x="6867525" y="1281693"/>
                </a:moveTo>
                <a:cubicBezTo>
                  <a:pt x="6874088" y="1281693"/>
                  <a:pt x="6879922" y="1288256"/>
                  <a:pt x="6879922" y="1295549"/>
                </a:cubicBezTo>
                <a:cubicBezTo>
                  <a:pt x="6879922" y="1303571"/>
                  <a:pt x="6874088" y="1307946"/>
                  <a:pt x="6867525" y="1307946"/>
                </a:cubicBezTo>
                <a:cubicBezTo>
                  <a:pt x="6860232" y="1307946"/>
                  <a:pt x="6853669" y="1303571"/>
                  <a:pt x="6853669" y="1295549"/>
                </a:cubicBezTo>
                <a:cubicBezTo>
                  <a:pt x="6853669" y="1288256"/>
                  <a:pt x="6860232" y="1281693"/>
                  <a:pt x="6867525" y="1281693"/>
                </a:cubicBezTo>
                <a:close/>
                <a:moveTo>
                  <a:pt x="6796696" y="1281693"/>
                </a:moveTo>
                <a:cubicBezTo>
                  <a:pt x="6803259" y="1281693"/>
                  <a:pt x="6809093" y="1288256"/>
                  <a:pt x="6809093" y="1295549"/>
                </a:cubicBezTo>
                <a:cubicBezTo>
                  <a:pt x="6809093" y="1303571"/>
                  <a:pt x="6803259" y="1307946"/>
                  <a:pt x="6796696" y="1307946"/>
                </a:cubicBezTo>
                <a:cubicBezTo>
                  <a:pt x="6789403" y="1307946"/>
                  <a:pt x="6782840" y="1303571"/>
                  <a:pt x="6782840" y="1295549"/>
                </a:cubicBezTo>
                <a:cubicBezTo>
                  <a:pt x="6782840" y="1288256"/>
                  <a:pt x="6789403" y="1281693"/>
                  <a:pt x="6796696" y="1281693"/>
                </a:cubicBezTo>
                <a:close/>
                <a:moveTo>
                  <a:pt x="6724405" y="1281693"/>
                </a:moveTo>
                <a:cubicBezTo>
                  <a:pt x="6732427" y="1281693"/>
                  <a:pt x="6738261" y="1288256"/>
                  <a:pt x="6738261" y="1295549"/>
                </a:cubicBezTo>
                <a:cubicBezTo>
                  <a:pt x="6738261" y="1303571"/>
                  <a:pt x="6732427" y="1307946"/>
                  <a:pt x="6724405" y="1307946"/>
                </a:cubicBezTo>
                <a:cubicBezTo>
                  <a:pt x="6718571" y="1307946"/>
                  <a:pt x="6712008" y="1303571"/>
                  <a:pt x="6712008" y="1295549"/>
                </a:cubicBezTo>
                <a:cubicBezTo>
                  <a:pt x="6712008" y="1288256"/>
                  <a:pt x="6718571" y="1281693"/>
                  <a:pt x="6724405" y="1281693"/>
                </a:cubicBezTo>
                <a:close/>
                <a:moveTo>
                  <a:pt x="6653576" y="1281693"/>
                </a:moveTo>
                <a:cubicBezTo>
                  <a:pt x="6660869" y="1281693"/>
                  <a:pt x="6667432" y="1288256"/>
                  <a:pt x="6667432" y="1295549"/>
                </a:cubicBezTo>
                <a:cubicBezTo>
                  <a:pt x="6667432" y="1303571"/>
                  <a:pt x="6660869" y="1307946"/>
                  <a:pt x="6653576" y="1307946"/>
                </a:cubicBezTo>
                <a:cubicBezTo>
                  <a:pt x="6647013" y="1307946"/>
                  <a:pt x="6641179" y="1303571"/>
                  <a:pt x="6641179" y="1295549"/>
                </a:cubicBezTo>
                <a:cubicBezTo>
                  <a:pt x="6641179" y="1288256"/>
                  <a:pt x="6647013" y="1281693"/>
                  <a:pt x="6653576" y="1281693"/>
                </a:cubicBezTo>
                <a:close/>
                <a:moveTo>
                  <a:pt x="6582745" y="1281693"/>
                </a:moveTo>
                <a:cubicBezTo>
                  <a:pt x="6590038" y="1281693"/>
                  <a:pt x="6596601" y="1288256"/>
                  <a:pt x="6596601" y="1295549"/>
                </a:cubicBezTo>
                <a:cubicBezTo>
                  <a:pt x="6596601" y="1303571"/>
                  <a:pt x="6590038" y="1307946"/>
                  <a:pt x="6582745" y="1307946"/>
                </a:cubicBezTo>
                <a:cubicBezTo>
                  <a:pt x="6574723" y="1307946"/>
                  <a:pt x="6570348" y="1303571"/>
                  <a:pt x="6570348" y="1295549"/>
                </a:cubicBezTo>
                <a:cubicBezTo>
                  <a:pt x="6570348" y="1288256"/>
                  <a:pt x="6574723" y="1281693"/>
                  <a:pt x="6582745" y="1281693"/>
                </a:cubicBezTo>
                <a:close/>
                <a:moveTo>
                  <a:pt x="6510933" y="1281693"/>
                </a:moveTo>
                <a:cubicBezTo>
                  <a:pt x="6518717" y="1281693"/>
                  <a:pt x="6525722" y="1288256"/>
                  <a:pt x="6525722" y="1295549"/>
                </a:cubicBezTo>
                <a:cubicBezTo>
                  <a:pt x="6525722" y="1303571"/>
                  <a:pt x="6518717" y="1307946"/>
                  <a:pt x="6510933" y="1307946"/>
                </a:cubicBezTo>
                <a:cubicBezTo>
                  <a:pt x="6502371" y="1307946"/>
                  <a:pt x="6496144" y="1303571"/>
                  <a:pt x="6496144" y="1295549"/>
                </a:cubicBezTo>
                <a:cubicBezTo>
                  <a:pt x="6496144" y="1288256"/>
                  <a:pt x="6502371" y="1281693"/>
                  <a:pt x="6510933" y="1281693"/>
                </a:cubicBezTo>
                <a:close/>
                <a:moveTo>
                  <a:pt x="6440492" y="1281693"/>
                </a:moveTo>
                <a:cubicBezTo>
                  <a:pt x="6448081" y="1281693"/>
                  <a:pt x="6454911" y="1288256"/>
                  <a:pt x="6454911" y="1295549"/>
                </a:cubicBezTo>
                <a:cubicBezTo>
                  <a:pt x="6454911" y="1303571"/>
                  <a:pt x="6448081" y="1307946"/>
                  <a:pt x="6440492" y="1307946"/>
                </a:cubicBezTo>
                <a:cubicBezTo>
                  <a:pt x="6432145" y="1307946"/>
                  <a:pt x="6425315" y="1303571"/>
                  <a:pt x="6425315" y="1295549"/>
                </a:cubicBezTo>
                <a:cubicBezTo>
                  <a:pt x="6425315" y="1288256"/>
                  <a:pt x="6432145" y="1281693"/>
                  <a:pt x="6440492" y="1281693"/>
                </a:cubicBezTo>
                <a:close/>
                <a:moveTo>
                  <a:pt x="6369273" y="1281693"/>
                </a:moveTo>
                <a:cubicBezTo>
                  <a:pt x="6377835" y="1281693"/>
                  <a:pt x="6384062" y="1288698"/>
                  <a:pt x="6384062" y="1296482"/>
                </a:cubicBezTo>
                <a:cubicBezTo>
                  <a:pt x="6384062" y="1305044"/>
                  <a:pt x="6377835" y="1311271"/>
                  <a:pt x="6369273" y="1311271"/>
                </a:cubicBezTo>
                <a:cubicBezTo>
                  <a:pt x="6361489" y="1311271"/>
                  <a:pt x="6354484" y="1305044"/>
                  <a:pt x="6354484" y="1296482"/>
                </a:cubicBezTo>
                <a:cubicBezTo>
                  <a:pt x="6354484" y="1288698"/>
                  <a:pt x="6361489" y="1281693"/>
                  <a:pt x="6369273" y="1281693"/>
                </a:cubicBezTo>
                <a:close/>
                <a:moveTo>
                  <a:pt x="5799257" y="1281693"/>
                </a:moveTo>
                <a:cubicBezTo>
                  <a:pt x="5807819" y="1281693"/>
                  <a:pt x="5814045" y="1288698"/>
                  <a:pt x="5814045" y="1296482"/>
                </a:cubicBezTo>
                <a:cubicBezTo>
                  <a:pt x="5814045" y="1305044"/>
                  <a:pt x="5807819" y="1311271"/>
                  <a:pt x="5799257" y="1311271"/>
                </a:cubicBezTo>
                <a:cubicBezTo>
                  <a:pt x="5791474" y="1311271"/>
                  <a:pt x="5784469" y="1305044"/>
                  <a:pt x="5784469" y="1296482"/>
                </a:cubicBezTo>
                <a:cubicBezTo>
                  <a:pt x="5784469" y="1288698"/>
                  <a:pt x="5791474" y="1281693"/>
                  <a:pt x="5799257" y="1281693"/>
                </a:cubicBezTo>
                <a:close/>
                <a:moveTo>
                  <a:pt x="5724122" y="1281693"/>
                </a:moveTo>
                <a:cubicBezTo>
                  <a:pt x="5732144" y="1281693"/>
                  <a:pt x="5736519" y="1288698"/>
                  <a:pt x="5736519" y="1296482"/>
                </a:cubicBezTo>
                <a:cubicBezTo>
                  <a:pt x="5736519" y="1305044"/>
                  <a:pt x="5732144" y="1311271"/>
                  <a:pt x="5724122" y="1311271"/>
                </a:cubicBezTo>
                <a:cubicBezTo>
                  <a:pt x="5716100" y="1311271"/>
                  <a:pt x="5710266" y="1305044"/>
                  <a:pt x="5710266" y="1296482"/>
                </a:cubicBezTo>
                <a:cubicBezTo>
                  <a:pt x="5710266" y="1288698"/>
                  <a:pt x="5716100" y="1281693"/>
                  <a:pt x="5724122" y="1281693"/>
                </a:cubicBezTo>
                <a:close/>
                <a:moveTo>
                  <a:pt x="5653291" y="1281693"/>
                </a:moveTo>
                <a:cubicBezTo>
                  <a:pt x="5659125" y="1281693"/>
                  <a:pt x="5665688" y="1288698"/>
                  <a:pt x="5665688" y="1296482"/>
                </a:cubicBezTo>
                <a:cubicBezTo>
                  <a:pt x="5665688" y="1305044"/>
                  <a:pt x="5659125" y="1311271"/>
                  <a:pt x="5653291" y="1311271"/>
                </a:cubicBezTo>
                <a:cubicBezTo>
                  <a:pt x="5645269" y="1311271"/>
                  <a:pt x="5639435" y="1305044"/>
                  <a:pt x="5639435" y="1296482"/>
                </a:cubicBezTo>
                <a:cubicBezTo>
                  <a:pt x="5639435" y="1288698"/>
                  <a:pt x="5645269" y="1281693"/>
                  <a:pt x="5653291" y="1281693"/>
                </a:cubicBezTo>
                <a:close/>
                <a:moveTo>
                  <a:pt x="5582461" y="1281693"/>
                </a:moveTo>
                <a:cubicBezTo>
                  <a:pt x="5588295" y="1281693"/>
                  <a:pt x="5594858" y="1288698"/>
                  <a:pt x="5594858" y="1296482"/>
                </a:cubicBezTo>
                <a:cubicBezTo>
                  <a:pt x="5594858" y="1305044"/>
                  <a:pt x="5588295" y="1311271"/>
                  <a:pt x="5582461" y="1311271"/>
                </a:cubicBezTo>
                <a:cubicBezTo>
                  <a:pt x="5574439" y="1311271"/>
                  <a:pt x="5568605" y="1305044"/>
                  <a:pt x="5568605" y="1296482"/>
                </a:cubicBezTo>
                <a:cubicBezTo>
                  <a:pt x="5568605" y="1288698"/>
                  <a:pt x="5574439" y="1281693"/>
                  <a:pt x="5582461" y="1281693"/>
                </a:cubicBezTo>
                <a:close/>
                <a:moveTo>
                  <a:pt x="5510171" y="1281693"/>
                </a:moveTo>
                <a:cubicBezTo>
                  <a:pt x="5517464" y="1281693"/>
                  <a:pt x="5524027" y="1288698"/>
                  <a:pt x="5524027" y="1296482"/>
                </a:cubicBezTo>
                <a:cubicBezTo>
                  <a:pt x="5524027" y="1305044"/>
                  <a:pt x="5517464" y="1311271"/>
                  <a:pt x="5510171" y="1311271"/>
                </a:cubicBezTo>
                <a:cubicBezTo>
                  <a:pt x="5503608" y="1311271"/>
                  <a:pt x="5497774" y="1305044"/>
                  <a:pt x="5497774" y="1296482"/>
                </a:cubicBezTo>
                <a:cubicBezTo>
                  <a:pt x="5497774" y="1288698"/>
                  <a:pt x="5503608" y="1281693"/>
                  <a:pt x="5510171" y="1281693"/>
                </a:cubicBezTo>
                <a:close/>
                <a:moveTo>
                  <a:pt x="5438937" y="1281693"/>
                </a:moveTo>
                <a:cubicBezTo>
                  <a:pt x="5447182" y="1281693"/>
                  <a:pt x="5453178" y="1288698"/>
                  <a:pt x="5453178" y="1296482"/>
                </a:cubicBezTo>
                <a:cubicBezTo>
                  <a:pt x="5453178" y="1305044"/>
                  <a:pt x="5447182" y="1311271"/>
                  <a:pt x="5438937" y="1311271"/>
                </a:cubicBezTo>
                <a:cubicBezTo>
                  <a:pt x="5432941" y="1311271"/>
                  <a:pt x="5426945" y="1305044"/>
                  <a:pt x="5426945" y="1296482"/>
                </a:cubicBezTo>
                <a:cubicBezTo>
                  <a:pt x="5426945" y="1288698"/>
                  <a:pt x="5432941" y="1281693"/>
                  <a:pt x="5438937" y="1281693"/>
                </a:cubicBezTo>
                <a:close/>
                <a:moveTo>
                  <a:pt x="5368510" y="1281693"/>
                </a:moveTo>
                <a:cubicBezTo>
                  <a:pt x="5376532" y="1281693"/>
                  <a:pt x="5382366" y="1288698"/>
                  <a:pt x="5382366" y="1296482"/>
                </a:cubicBezTo>
                <a:cubicBezTo>
                  <a:pt x="5382366" y="1305044"/>
                  <a:pt x="5376532" y="1311271"/>
                  <a:pt x="5368510" y="1311271"/>
                </a:cubicBezTo>
                <a:cubicBezTo>
                  <a:pt x="5361218" y="1311271"/>
                  <a:pt x="5356113" y="1305044"/>
                  <a:pt x="5356113" y="1296482"/>
                </a:cubicBezTo>
                <a:cubicBezTo>
                  <a:pt x="5356113" y="1288698"/>
                  <a:pt x="5361218" y="1281693"/>
                  <a:pt x="5368510" y="1281693"/>
                </a:cubicBezTo>
                <a:close/>
                <a:moveTo>
                  <a:pt x="5296699" y="1281693"/>
                </a:moveTo>
                <a:cubicBezTo>
                  <a:pt x="5305261" y="1281693"/>
                  <a:pt x="5311488" y="1288698"/>
                  <a:pt x="5311488" y="1296482"/>
                </a:cubicBezTo>
                <a:cubicBezTo>
                  <a:pt x="5311488" y="1305044"/>
                  <a:pt x="5305261" y="1311271"/>
                  <a:pt x="5296699" y="1311271"/>
                </a:cubicBezTo>
                <a:cubicBezTo>
                  <a:pt x="5288915" y="1311271"/>
                  <a:pt x="5281910" y="1305044"/>
                  <a:pt x="5281910" y="1296482"/>
                </a:cubicBezTo>
                <a:cubicBezTo>
                  <a:pt x="5281910" y="1288698"/>
                  <a:pt x="5288915" y="1281693"/>
                  <a:pt x="5296699" y="1281693"/>
                </a:cubicBezTo>
                <a:close/>
                <a:moveTo>
                  <a:pt x="5225869" y="1281693"/>
                </a:moveTo>
                <a:cubicBezTo>
                  <a:pt x="5234431" y="1281693"/>
                  <a:pt x="5240657" y="1288698"/>
                  <a:pt x="5240657" y="1296482"/>
                </a:cubicBezTo>
                <a:cubicBezTo>
                  <a:pt x="5240657" y="1305044"/>
                  <a:pt x="5234431" y="1311271"/>
                  <a:pt x="5225869" y="1311271"/>
                </a:cubicBezTo>
                <a:cubicBezTo>
                  <a:pt x="5217307" y="1311271"/>
                  <a:pt x="5211081" y="1305044"/>
                  <a:pt x="5211081" y="1296482"/>
                </a:cubicBezTo>
                <a:cubicBezTo>
                  <a:pt x="5211081" y="1288698"/>
                  <a:pt x="5217307" y="1281693"/>
                  <a:pt x="5225869" y="1281693"/>
                </a:cubicBezTo>
                <a:close/>
                <a:moveTo>
                  <a:pt x="5154105" y="1281693"/>
                </a:moveTo>
                <a:cubicBezTo>
                  <a:pt x="5162127" y="1281693"/>
                  <a:pt x="5166502" y="1288698"/>
                  <a:pt x="5166502" y="1296482"/>
                </a:cubicBezTo>
                <a:cubicBezTo>
                  <a:pt x="5166502" y="1305044"/>
                  <a:pt x="5162127" y="1311271"/>
                  <a:pt x="5154105" y="1311271"/>
                </a:cubicBezTo>
                <a:cubicBezTo>
                  <a:pt x="5146083" y="1311271"/>
                  <a:pt x="5140249" y="1305044"/>
                  <a:pt x="5140249" y="1296482"/>
                </a:cubicBezTo>
                <a:cubicBezTo>
                  <a:pt x="5140249" y="1288698"/>
                  <a:pt x="5146083" y="1281693"/>
                  <a:pt x="5154105" y="1281693"/>
                </a:cubicBezTo>
                <a:close/>
                <a:moveTo>
                  <a:pt x="5083276" y="1281693"/>
                </a:moveTo>
                <a:cubicBezTo>
                  <a:pt x="5089110" y="1281693"/>
                  <a:pt x="5095673" y="1288698"/>
                  <a:pt x="5095673" y="1296482"/>
                </a:cubicBezTo>
                <a:cubicBezTo>
                  <a:pt x="5095673" y="1305044"/>
                  <a:pt x="5089110" y="1311271"/>
                  <a:pt x="5083276" y="1311271"/>
                </a:cubicBezTo>
                <a:cubicBezTo>
                  <a:pt x="5075254" y="1311271"/>
                  <a:pt x="5069420" y="1305044"/>
                  <a:pt x="5069420" y="1296482"/>
                </a:cubicBezTo>
                <a:cubicBezTo>
                  <a:pt x="5069420" y="1288698"/>
                  <a:pt x="5075254" y="1281693"/>
                  <a:pt x="5083276" y="1281693"/>
                </a:cubicBezTo>
                <a:close/>
                <a:moveTo>
                  <a:pt x="5012445" y="1281693"/>
                </a:moveTo>
                <a:cubicBezTo>
                  <a:pt x="5018279" y="1281693"/>
                  <a:pt x="5024842" y="1288698"/>
                  <a:pt x="5024842" y="1296482"/>
                </a:cubicBezTo>
                <a:cubicBezTo>
                  <a:pt x="5024842" y="1305044"/>
                  <a:pt x="5018279" y="1311271"/>
                  <a:pt x="5012445" y="1311271"/>
                </a:cubicBezTo>
                <a:cubicBezTo>
                  <a:pt x="5004423" y="1311271"/>
                  <a:pt x="4998589" y="1305044"/>
                  <a:pt x="4998589" y="1296482"/>
                </a:cubicBezTo>
                <a:cubicBezTo>
                  <a:pt x="4998589" y="1288698"/>
                  <a:pt x="5004423" y="1281693"/>
                  <a:pt x="5012445" y="1281693"/>
                </a:cubicBezTo>
                <a:close/>
                <a:moveTo>
                  <a:pt x="4940157" y="1281693"/>
                </a:moveTo>
                <a:cubicBezTo>
                  <a:pt x="4948179" y="1281693"/>
                  <a:pt x="4954013" y="1288698"/>
                  <a:pt x="4954013" y="1296482"/>
                </a:cubicBezTo>
                <a:cubicBezTo>
                  <a:pt x="4954013" y="1305044"/>
                  <a:pt x="4948179" y="1311271"/>
                  <a:pt x="4940157" y="1311271"/>
                </a:cubicBezTo>
                <a:cubicBezTo>
                  <a:pt x="4934323" y="1311271"/>
                  <a:pt x="4927760" y="1305044"/>
                  <a:pt x="4927760" y="1296482"/>
                </a:cubicBezTo>
                <a:cubicBezTo>
                  <a:pt x="4927760" y="1288698"/>
                  <a:pt x="4934323" y="1281693"/>
                  <a:pt x="4940157" y="1281693"/>
                </a:cubicBezTo>
                <a:close/>
                <a:moveTo>
                  <a:pt x="4865953" y="1281693"/>
                </a:moveTo>
                <a:cubicBezTo>
                  <a:pt x="4873975" y="1281693"/>
                  <a:pt x="4879809" y="1288698"/>
                  <a:pt x="4879809" y="1296482"/>
                </a:cubicBezTo>
                <a:cubicBezTo>
                  <a:pt x="4879809" y="1305044"/>
                  <a:pt x="4873975" y="1311271"/>
                  <a:pt x="4865953" y="1311271"/>
                </a:cubicBezTo>
                <a:cubicBezTo>
                  <a:pt x="4860119" y="1311271"/>
                  <a:pt x="4853556" y="1305044"/>
                  <a:pt x="4853556" y="1296482"/>
                </a:cubicBezTo>
                <a:cubicBezTo>
                  <a:pt x="4853556" y="1288698"/>
                  <a:pt x="4860119" y="1281693"/>
                  <a:pt x="4865953" y="1281693"/>
                </a:cubicBezTo>
                <a:close/>
                <a:moveTo>
                  <a:pt x="4795122" y="1281693"/>
                </a:moveTo>
                <a:cubicBezTo>
                  <a:pt x="4803144" y="1281693"/>
                  <a:pt x="4808978" y="1288698"/>
                  <a:pt x="4808978" y="1296482"/>
                </a:cubicBezTo>
                <a:cubicBezTo>
                  <a:pt x="4808978" y="1305044"/>
                  <a:pt x="4803144" y="1311271"/>
                  <a:pt x="4795122" y="1311271"/>
                </a:cubicBezTo>
                <a:cubicBezTo>
                  <a:pt x="4787830" y="1311271"/>
                  <a:pt x="4782725" y="1305044"/>
                  <a:pt x="4782725" y="1296482"/>
                </a:cubicBezTo>
                <a:cubicBezTo>
                  <a:pt x="4782725" y="1288698"/>
                  <a:pt x="4787830" y="1281693"/>
                  <a:pt x="4795122" y="1281693"/>
                </a:cubicBezTo>
                <a:close/>
                <a:moveTo>
                  <a:pt x="4726684" y="1281693"/>
                </a:moveTo>
                <a:cubicBezTo>
                  <a:pt x="4735246" y="1281693"/>
                  <a:pt x="4741472" y="1288698"/>
                  <a:pt x="4741472" y="1296482"/>
                </a:cubicBezTo>
                <a:cubicBezTo>
                  <a:pt x="4741472" y="1305044"/>
                  <a:pt x="4735246" y="1311271"/>
                  <a:pt x="4726684" y="1311271"/>
                </a:cubicBezTo>
                <a:cubicBezTo>
                  <a:pt x="4718122" y="1311271"/>
                  <a:pt x="4711896" y="1305044"/>
                  <a:pt x="4711896" y="1296482"/>
                </a:cubicBezTo>
                <a:cubicBezTo>
                  <a:pt x="4711896" y="1288698"/>
                  <a:pt x="4718122" y="1281693"/>
                  <a:pt x="4726684" y="1281693"/>
                </a:cubicBezTo>
                <a:close/>
                <a:moveTo>
                  <a:pt x="4655853" y="1281693"/>
                </a:moveTo>
                <a:cubicBezTo>
                  <a:pt x="4663637" y="1281693"/>
                  <a:pt x="4670642" y="1286798"/>
                  <a:pt x="4670642" y="1294090"/>
                </a:cubicBezTo>
                <a:cubicBezTo>
                  <a:pt x="4670642" y="1302112"/>
                  <a:pt x="4663637" y="1307946"/>
                  <a:pt x="4655853" y="1307946"/>
                </a:cubicBezTo>
                <a:cubicBezTo>
                  <a:pt x="4647291" y="1307946"/>
                  <a:pt x="4641064" y="1302112"/>
                  <a:pt x="4641064" y="1294090"/>
                </a:cubicBezTo>
                <a:cubicBezTo>
                  <a:pt x="4641064" y="1286798"/>
                  <a:pt x="4647291" y="1281693"/>
                  <a:pt x="4655853" y="1281693"/>
                </a:cubicBezTo>
                <a:close/>
                <a:moveTo>
                  <a:pt x="4585023" y="1281693"/>
                </a:moveTo>
                <a:cubicBezTo>
                  <a:pt x="4592806" y="1281693"/>
                  <a:pt x="4599811" y="1286798"/>
                  <a:pt x="4599811" y="1294090"/>
                </a:cubicBezTo>
                <a:cubicBezTo>
                  <a:pt x="4599811" y="1302112"/>
                  <a:pt x="4592806" y="1307946"/>
                  <a:pt x="4585023" y="1307946"/>
                </a:cubicBezTo>
                <a:cubicBezTo>
                  <a:pt x="4576461" y="1307946"/>
                  <a:pt x="4570235" y="1302112"/>
                  <a:pt x="4570235" y="1294090"/>
                </a:cubicBezTo>
                <a:cubicBezTo>
                  <a:pt x="4570235" y="1286798"/>
                  <a:pt x="4576461" y="1281693"/>
                  <a:pt x="4585023" y="1281693"/>
                </a:cubicBezTo>
                <a:close/>
                <a:moveTo>
                  <a:pt x="226355" y="1281693"/>
                </a:moveTo>
                <a:cubicBezTo>
                  <a:pt x="232189" y="1281693"/>
                  <a:pt x="238753" y="1288523"/>
                  <a:pt x="238753" y="1296871"/>
                </a:cubicBezTo>
                <a:cubicBezTo>
                  <a:pt x="238753" y="1304461"/>
                  <a:pt x="232189" y="1311291"/>
                  <a:pt x="226355" y="1311291"/>
                </a:cubicBezTo>
                <a:cubicBezTo>
                  <a:pt x="218333" y="1311291"/>
                  <a:pt x="212499" y="1304461"/>
                  <a:pt x="212499" y="1296871"/>
                </a:cubicBezTo>
                <a:cubicBezTo>
                  <a:pt x="212499" y="1288523"/>
                  <a:pt x="218333" y="1281693"/>
                  <a:pt x="226355" y="1281693"/>
                </a:cubicBezTo>
                <a:close/>
                <a:moveTo>
                  <a:pt x="155522" y="1281693"/>
                </a:moveTo>
                <a:cubicBezTo>
                  <a:pt x="161356" y="1281693"/>
                  <a:pt x="167919" y="1288523"/>
                  <a:pt x="167919" y="1296871"/>
                </a:cubicBezTo>
                <a:cubicBezTo>
                  <a:pt x="167919" y="1304461"/>
                  <a:pt x="161356" y="1311291"/>
                  <a:pt x="155522" y="1311291"/>
                </a:cubicBezTo>
                <a:cubicBezTo>
                  <a:pt x="147500" y="1311291"/>
                  <a:pt x="141666" y="1304461"/>
                  <a:pt x="141666" y="1296871"/>
                </a:cubicBezTo>
                <a:cubicBezTo>
                  <a:pt x="141666" y="1288523"/>
                  <a:pt x="147500" y="1281693"/>
                  <a:pt x="155522" y="1281693"/>
                </a:cubicBezTo>
                <a:close/>
                <a:moveTo>
                  <a:pt x="83234" y="1281693"/>
                </a:moveTo>
                <a:cubicBezTo>
                  <a:pt x="90526" y="1281693"/>
                  <a:pt x="97090" y="1288523"/>
                  <a:pt x="97090" y="1296871"/>
                </a:cubicBezTo>
                <a:cubicBezTo>
                  <a:pt x="97090" y="1304461"/>
                  <a:pt x="90526" y="1311291"/>
                  <a:pt x="83234" y="1311291"/>
                </a:cubicBezTo>
                <a:cubicBezTo>
                  <a:pt x="76670" y="1311291"/>
                  <a:pt x="70836" y="1304461"/>
                  <a:pt x="70836" y="1296871"/>
                </a:cubicBezTo>
                <a:cubicBezTo>
                  <a:pt x="70836" y="1288523"/>
                  <a:pt x="76670" y="1281693"/>
                  <a:pt x="83234" y="1281693"/>
                </a:cubicBezTo>
                <a:close/>
                <a:moveTo>
                  <a:pt x="11998" y="1281693"/>
                </a:moveTo>
                <a:cubicBezTo>
                  <a:pt x="20243" y="1281693"/>
                  <a:pt x="26239" y="1288523"/>
                  <a:pt x="26239" y="1296871"/>
                </a:cubicBezTo>
                <a:cubicBezTo>
                  <a:pt x="26239" y="1304461"/>
                  <a:pt x="20243" y="1311291"/>
                  <a:pt x="11998" y="1311291"/>
                </a:cubicBezTo>
                <a:cubicBezTo>
                  <a:pt x="6002" y="1311291"/>
                  <a:pt x="5" y="1304461"/>
                  <a:pt x="5" y="1296871"/>
                </a:cubicBezTo>
                <a:cubicBezTo>
                  <a:pt x="5" y="1288523"/>
                  <a:pt x="4503" y="1281693"/>
                  <a:pt x="11998" y="1281693"/>
                </a:cubicBezTo>
                <a:close/>
                <a:moveTo>
                  <a:pt x="7084322" y="1210863"/>
                </a:moveTo>
                <a:cubicBezTo>
                  <a:pt x="7092106" y="1210863"/>
                  <a:pt x="7099111" y="1217426"/>
                  <a:pt x="7099111" y="1224719"/>
                </a:cubicBezTo>
                <a:cubicBezTo>
                  <a:pt x="7099111" y="1231282"/>
                  <a:pt x="7092106" y="1237116"/>
                  <a:pt x="7084322" y="1237116"/>
                </a:cubicBezTo>
                <a:cubicBezTo>
                  <a:pt x="7075760" y="1237116"/>
                  <a:pt x="7069533" y="1231282"/>
                  <a:pt x="7069533" y="1224719"/>
                </a:cubicBezTo>
                <a:cubicBezTo>
                  <a:pt x="7069533" y="1217426"/>
                  <a:pt x="7075760" y="1210863"/>
                  <a:pt x="7084322" y="1210863"/>
                </a:cubicBezTo>
                <a:close/>
                <a:moveTo>
                  <a:pt x="7013492" y="1210863"/>
                </a:moveTo>
                <a:cubicBezTo>
                  <a:pt x="7021275" y="1210863"/>
                  <a:pt x="7028280" y="1217426"/>
                  <a:pt x="7028280" y="1224719"/>
                </a:cubicBezTo>
                <a:cubicBezTo>
                  <a:pt x="7028280" y="1231282"/>
                  <a:pt x="7021275" y="1237116"/>
                  <a:pt x="7013492" y="1237116"/>
                </a:cubicBezTo>
                <a:cubicBezTo>
                  <a:pt x="7004930" y="1237116"/>
                  <a:pt x="6998704" y="1231282"/>
                  <a:pt x="6998704" y="1224719"/>
                </a:cubicBezTo>
                <a:cubicBezTo>
                  <a:pt x="6998704" y="1217426"/>
                  <a:pt x="7004930" y="1210863"/>
                  <a:pt x="7013492" y="1210863"/>
                </a:cubicBezTo>
                <a:close/>
                <a:moveTo>
                  <a:pt x="6939085" y="1210863"/>
                </a:moveTo>
                <a:cubicBezTo>
                  <a:pt x="6946378" y="1210863"/>
                  <a:pt x="6950753" y="1217426"/>
                  <a:pt x="6950753" y="1224719"/>
                </a:cubicBezTo>
                <a:cubicBezTo>
                  <a:pt x="6950753" y="1231282"/>
                  <a:pt x="6946378" y="1237116"/>
                  <a:pt x="6939085" y="1237116"/>
                </a:cubicBezTo>
                <a:cubicBezTo>
                  <a:pt x="6931063" y="1237116"/>
                  <a:pt x="6924500" y="1231282"/>
                  <a:pt x="6924500" y="1224719"/>
                </a:cubicBezTo>
                <a:cubicBezTo>
                  <a:pt x="6924500" y="1217426"/>
                  <a:pt x="6931063" y="1210863"/>
                  <a:pt x="6939085" y="1210863"/>
                </a:cubicBezTo>
                <a:close/>
                <a:moveTo>
                  <a:pt x="6867525" y="1210863"/>
                </a:moveTo>
                <a:cubicBezTo>
                  <a:pt x="6874088" y="1210863"/>
                  <a:pt x="6879922" y="1217426"/>
                  <a:pt x="6879922" y="1224719"/>
                </a:cubicBezTo>
                <a:cubicBezTo>
                  <a:pt x="6879922" y="1231282"/>
                  <a:pt x="6874088" y="1237116"/>
                  <a:pt x="6867525" y="1237116"/>
                </a:cubicBezTo>
                <a:cubicBezTo>
                  <a:pt x="6860232" y="1237116"/>
                  <a:pt x="6853669" y="1231282"/>
                  <a:pt x="6853669" y="1224719"/>
                </a:cubicBezTo>
                <a:cubicBezTo>
                  <a:pt x="6853669" y="1217426"/>
                  <a:pt x="6860232" y="1210863"/>
                  <a:pt x="6867525" y="1210863"/>
                </a:cubicBezTo>
                <a:close/>
                <a:moveTo>
                  <a:pt x="6796696" y="1210863"/>
                </a:moveTo>
                <a:cubicBezTo>
                  <a:pt x="6803259" y="1210863"/>
                  <a:pt x="6809093" y="1217426"/>
                  <a:pt x="6809093" y="1224719"/>
                </a:cubicBezTo>
                <a:cubicBezTo>
                  <a:pt x="6809093" y="1231282"/>
                  <a:pt x="6803259" y="1237116"/>
                  <a:pt x="6796696" y="1237116"/>
                </a:cubicBezTo>
                <a:cubicBezTo>
                  <a:pt x="6789403" y="1237116"/>
                  <a:pt x="6782840" y="1231282"/>
                  <a:pt x="6782840" y="1224719"/>
                </a:cubicBezTo>
                <a:cubicBezTo>
                  <a:pt x="6782840" y="1217426"/>
                  <a:pt x="6789403" y="1210863"/>
                  <a:pt x="6796696" y="1210863"/>
                </a:cubicBezTo>
                <a:close/>
                <a:moveTo>
                  <a:pt x="6724405" y="1210863"/>
                </a:moveTo>
                <a:cubicBezTo>
                  <a:pt x="6732427" y="1210863"/>
                  <a:pt x="6738261" y="1217426"/>
                  <a:pt x="6738261" y="1224719"/>
                </a:cubicBezTo>
                <a:cubicBezTo>
                  <a:pt x="6738261" y="1231282"/>
                  <a:pt x="6732427" y="1237116"/>
                  <a:pt x="6724405" y="1237116"/>
                </a:cubicBezTo>
                <a:cubicBezTo>
                  <a:pt x="6718571" y="1237116"/>
                  <a:pt x="6712008" y="1231282"/>
                  <a:pt x="6712008" y="1224719"/>
                </a:cubicBezTo>
                <a:cubicBezTo>
                  <a:pt x="6712008" y="1217426"/>
                  <a:pt x="6718571" y="1210863"/>
                  <a:pt x="6724405" y="1210863"/>
                </a:cubicBezTo>
                <a:close/>
                <a:moveTo>
                  <a:pt x="6653576" y="1210863"/>
                </a:moveTo>
                <a:cubicBezTo>
                  <a:pt x="6660869" y="1210863"/>
                  <a:pt x="6667432" y="1217426"/>
                  <a:pt x="6667432" y="1224719"/>
                </a:cubicBezTo>
                <a:cubicBezTo>
                  <a:pt x="6667432" y="1231282"/>
                  <a:pt x="6660869" y="1237116"/>
                  <a:pt x="6653576" y="1237116"/>
                </a:cubicBezTo>
                <a:cubicBezTo>
                  <a:pt x="6647013" y="1237116"/>
                  <a:pt x="6641179" y="1231282"/>
                  <a:pt x="6641179" y="1224719"/>
                </a:cubicBezTo>
                <a:cubicBezTo>
                  <a:pt x="6641179" y="1217426"/>
                  <a:pt x="6647013" y="1210863"/>
                  <a:pt x="6653576" y="1210863"/>
                </a:cubicBezTo>
                <a:close/>
                <a:moveTo>
                  <a:pt x="6582745" y="1210863"/>
                </a:moveTo>
                <a:cubicBezTo>
                  <a:pt x="6590038" y="1210863"/>
                  <a:pt x="6596601" y="1217426"/>
                  <a:pt x="6596601" y="1224719"/>
                </a:cubicBezTo>
                <a:cubicBezTo>
                  <a:pt x="6596601" y="1231282"/>
                  <a:pt x="6590038" y="1237116"/>
                  <a:pt x="6582745" y="1237116"/>
                </a:cubicBezTo>
                <a:cubicBezTo>
                  <a:pt x="6574723" y="1237116"/>
                  <a:pt x="6570348" y="1231282"/>
                  <a:pt x="6570348" y="1224719"/>
                </a:cubicBezTo>
                <a:cubicBezTo>
                  <a:pt x="6570348" y="1217426"/>
                  <a:pt x="6574723" y="1210863"/>
                  <a:pt x="6582745" y="1210863"/>
                </a:cubicBezTo>
                <a:close/>
                <a:moveTo>
                  <a:pt x="6510933" y="1210863"/>
                </a:moveTo>
                <a:cubicBezTo>
                  <a:pt x="6518717" y="1210863"/>
                  <a:pt x="6525722" y="1217426"/>
                  <a:pt x="6525722" y="1224719"/>
                </a:cubicBezTo>
                <a:cubicBezTo>
                  <a:pt x="6525722" y="1231282"/>
                  <a:pt x="6518717" y="1237116"/>
                  <a:pt x="6510933" y="1237116"/>
                </a:cubicBezTo>
                <a:cubicBezTo>
                  <a:pt x="6502371" y="1237116"/>
                  <a:pt x="6496144" y="1231282"/>
                  <a:pt x="6496144" y="1224719"/>
                </a:cubicBezTo>
                <a:cubicBezTo>
                  <a:pt x="6496144" y="1217426"/>
                  <a:pt x="6502371" y="1210863"/>
                  <a:pt x="6510933" y="1210863"/>
                </a:cubicBezTo>
                <a:close/>
                <a:moveTo>
                  <a:pt x="6440492" y="1210863"/>
                </a:moveTo>
                <a:cubicBezTo>
                  <a:pt x="6448081" y="1210863"/>
                  <a:pt x="6454911" y="1217426"/>
                  <a:pt x="6454911" y="1224719"/>
                </a:cubicBezTo>
                <a:cubicBezTo>
                  <a:pt x="6454911" y="1231282"/>
                  <a:pt x="6448081" y="1237116"/>
                  <a:pt x="6440492" y="1237116"/>
                </a:cubicBezTo>
                <a:cubicBezTo>
                  <a:pt x="6432145" y="1237116"/>
                  <a:pt x="6425315" y="1232741"/>
                  <a:pt x="6425315" y="1224719"/>
                </a:cubicBezTo>
                <a:cubicBezTo>
                  <a:pt x="6425315" y="1217426"/>
                  <a:pt x="6432145" y="1210863"/>
                  <a:pt x="6440492" y="1210863"/>
                </a:cubicBezTo>
                <a:close/>
                <a:moveTo>
                  <a:pt x="6368340" y="1210863"/>
                </a:moveTo>
                <a:cubicBezTo>
                  <a:pt x="6376362" y="1210863"/>
                  <a:pt x="6380737" y="1217426"/>
                  <a:pt x="6380737" y="1224719"/>
                </a:cubicBezTo>
                <a:cubicBezTo>
                  <a:pt x="6380737" y="1232741"/>
                  <a:pt x="6376362" y="1237116"/>
                  <a:pt x="6368340" y="1237116"/>
                </a:cubicBezTo>
                <a:cubicBezTo>
                  <a:pt x="6361047" y="1237116"/>
                  <a:pt x="6354484" y="1232741"/>
                  <a:pt x="6354484" y="1224719"/>
                </a:cubicBezTo>
                <a:cubicBezTo>
                  <a:pt x="6354484" y="1217426"/>
                  <a:pt x="6361047" y="1210863"/>
                  <a:pt x="6368340" y="1210863"/>
                </a:cubicBezTo>
                <a:close/>
                <a:moveTo>
                  <a:pt x="6297511" y="1210863"/>
                </a:moveTo>
                <a:cubicBezTo>
                  <a:pt x="6304074" y="1210863"/>
                  <a:pt x="6309908" y="1217426"/>
                  <a:pt x="6309908" y="1224719"/>
                </a:cubicBezTo>
                <a:cubicBezTo>
                  <a:pt x="6309908" y="1232741"/>
                  <a:pt x="6304074" y="1237116"/>
                  <a:pt x="6297511" y="1237116"/>
                </a:cubicBezTo>
                <a:cubicBezTo>
                  <a:pt x="6290218" y="1237116"/>
                  <a:pt x="6283655" y="1232741"/>
                  <a:pt x="6283655" y="1224719"/>
                </a:cubicBezTo>
                <a:cubicBezTo>
                  <a:pt x="6283655" y="1217426"/>
                  <a:pt x="6290218" y="1210863"/>
                  <a:pt x="6297511" y="1210863"/>
                </a:cubicBezTo>
                <a:close/>
                <a:moveTo>
                  <a:pt x="6226679" y="1210863"/>
                </a:moveTo>
                <a:cubicBezTo>
                  <a:pt x="6233242" y="1210863"/>
                  <a:pt x="6239076" y="1217426"/>
                  <a:pt x="6239076" y="1224719"/>
                </a:cubicBezTo>
                <a:cubicBezTo>
                  <a:pt x="6239076" y="1232741"/>
                  <a:pt x="6233242" y="1237116"/>
                  <a:pt x="6226679" y="1237116"/>
                </a:cubicBezTo>
                <a:cubicBezTo>
                  <a:pt x="6219386" y="1237116"/>
                  <a:pt x="6212823" y="1232741"/>
                  <a:pt x="6212823" y="1224719"/>
                </a:cubicBezTo>
                <a:cubicBezTo>
                  <a:pt x="6212823" y="1217426"/>
                  <a:pt x="6219386" y="1210863"/>
                  <a:pt x="6226679" y="1210863"/>
                </a:cubicBezTo>
                <a:close/>
                <a:moveTo>
                  <a:pt x="6154391" y="1210863"/>
                </a:moveTo>
                <a:cubicBezTo>
                  <a:pt x="6161684" y="1210863"/>
                  <a:pt x="6168247" y="1217426"/>
                  <a:pt x="6168247" y="1224719"/>
                </a:cubicBezTo>
                <a:cubicBezTo>
                  <a:pt x="6168247" y="1232741"/>
                  <a:pt x="6161684" y="1237116"/>
                  <a:pt x="6154391" y="1237116"/>
                </a:cubicBezTo>
                <a:cubicBezTo>
                  <a:pt x="6147828" y="1237116"/>
                  <a:pt x="6141994" y="1232741"/>
                  <a:pt x="6141994" y="1224719"/>
                </a:cubicBezTo>
                <a:cubicBezTo>
                  <a:pt x="6141994" y="1217426"/>
                  <a:pt x="6147828" y="1210863"/>
                  <a:pt x="6154391" y="1210863"/>
                </a:cubicBezTo>
                <a:close/>
                <a:moveTo>
                  <a:pt x="6083559" y="1210863"/>
                </a:moveTo>
                <a:cubicBezTo>
                  <a:pt x="6090852" y="1210863"/>
                  <a:pt x="6097415" y="1217426"/>
                  <a:pt x="6097415" y="1224719"/>
                </a:cubicBezTo>
                <a:cubicBezTo>
                  <a:pt x="6097415" y="1232741"/>
                  <a:pt x="6090852" y="1237116"/>
                  <a:pt x="6083559" y="1237116"/>
                </a:cubicBezTo>
                <a:cubicBezTo>
                  <a:pt x="6076996" y="1237116"/>
                  <a:pt x="6071162" y="1232741"/>
                  <a:pt x="6071162" y="1224719"/>
                </a:cubicBezTo>
                <a:cubicBezTo>
                  <a:pt x="6071162" y="1217426"/>
                  <a:pt x="6076996" y="1210863"/>
                  <a:pt x="6083559" y="1210863"/>
                </a:cubicBezTo>
                <a:close/>
                <a:moveTo>
                  <a:pt x="6009356" y="1210863"/>
                </a:moveTo>
                <a:cubicBezTo>
                  <a:pt x="6016649" y="1210863"/>
                  <a:pt x="6023212" y="1217426"/>
                  <a:pt x="6023212" y="1224719"/>
                </a:cubicBezTo>
                <a:cubicBezTo>
                  <a:pt x="6023212" y="1232741"/>
                  <a:pt x="6016649" y="1237116"/>
                  <a:pt x="6009356" y="1237116"/>
                </a:cubicBezTo>
                <a:cubicBezTo>
                  <a:pt x="6001334" y="1237116"/>
                  <a:pt x="5996959" y="1232741"/>
                  <a:pt x="5996959" y="1224719"/>
                </a:cubicBezTo>
                <a:cubicBezTo>
                  <a:pt x="5996959" y="1217426"/>
                  <a:pt x="6001334" y="1210863"/>
                  <a:pt x="6009356" y="1210863"/>
                </a:cubicBezTo>
                <a:close/>
                <a:moveTo>
                  <a:pt x="5940548" y="1210863"/>
                </a:moveTo>
                <a:cubicBezTo>
                  <a:pt x="5948896" y="1210863"/>
                  <a:pt x="5955726" y="1217426"/>
                  <a:pt x="5955726" y="1224719"/>
                </a:cubicBezTo>
                <a:cubicBezTo>
                  <a:pt x="5955726" y="1232741"/>
                  <a:pt x="5948896" y="1237116"/>
                  <a:pt x="5940548" y="1237116"/>
                </a:cubicBezTo>
                <a:cubicBezTo>
                  <a:pt x="5932960" y="1237116"/>
                  <a:pt x="5926130" y="1232741"/>
                  <a:pt x="5926130" y="1224719"/>
                </a:cubicBezTo>
                <a:cubicBezTo>
                  <a:pt x="5926130" y="1217426"/>
                  <a:pt x="5932960" y="1210863"/>
                  <a:pt x="5940548" y="1210863"/>
                </a:cubicBezTo>
                <a:close/>
                <a:moveTo>
                  <a:pt x="5870088" y="1210863"/>
                </a:moveTo>
                <a:cubicBezTo>
                  <a:pt x="5878650" y="1210863"/>
                  <a:pt x="5884877" y="1217426"/>
                  <a:pt x="5884877" y="1224719"/>
                </a:cubicBezTo>
                <a:cubicBezTo>
                  <a:pt x="5884877" y="1232741"/>
                  <a:pt x="5878650" y="1237116"/>
                  <a:pt x="5870088" y="1237116"/>
                </a:cubicBezTo>
                <a:cubicBezTo>
                  <a:pt x="5862304" y="1237116"/>
                  <a:pt x="5855299" y="1232741"/>
                  <a:pt x="5855299" y="1224719"/>
                </a:cubicBezTo>
                <a:cubicBezTo>
                  <a:pt x="5855299" y="1217426"/>
                  <a:pt x="5862304" y="1210863"/>
                  <a:pt x="5870088" y="1210863"/>
                </a:cubicBezTo>
                <a:close/>
                <a:moveTo>
                  <a:pt x="5799257" y="1210863"/>
                </a:moveTo>
                <a:cubicBezTo>
                  <a:pt x="5807819" y="1210863"/>
                  <a:pt x="5814045" y="1217426"/>
                  <a:pt x="5814045" y="1224719"/>
                </a:cubicBezTo>
                <a:cubicBezTo>
                  <a:pt x="5814045" y="1232741"/>
                  <a:pt x="5807819" y="1237116"/>
                  <a:pt x="5799257" y="1237116"/>
                </a:cubicBezTo>
                <a:cubicBezTo>
                  <a:pt x="5791474" y="1237116"/>
                  <a:pt x="5784469" y="1232741"/>
                  <a:pt x="5784469" y="1224719"/>
                </a:cubicBezTo>
                <a:cubicBezTo>
                  <a:pt x="5784469" y="1217426"/>
                  <a:pt x="5791474" y="1210863"/>
                  <a:pt x="5799257" y="1210863"/>
                </a:cubicBezTo>
                <a:close/>
                <a:moveTo>
                  <a:pt x="5724122" y="1210863"/>
                </a:moveTo>
                <a:cubicBezTo>
                  <a:pt x="5732144" y="1210863"/>
                  <a:pt x="5736519" y="1217868"/>
                  <a:pt x="5736519" y="1225651"/>
                </a:cubicBezTo>
                <a:cubicBezTo>
                  <a:pt x="5736519" y="1234213"/>
                  <a:pt x="5732144" y="1240439"/>
                  <a:pt x="5724122" y="1240439"/>
                </a:cubicBezTo>
                <a:cubicBezTo>
                  <a:pt x="5716100" y="1240439"/>
                  <a:pt x="5710266" y="1234213"/>
                  <a:pt x="5710266" y="1225651"/>
                </a:cubicBezTo>
                <a:cubicBezTo>
                  <a:pt x="5710266" y="1217868"/>
                  <a:pt x="5716100" y="1210863"/>
                  <a:pt x="5724122" y="1210863"/>
                </a:cubicBezTo>
                <a:close/>
                <a:moveTo>
                  <a:pt x="5653291" y="1210863"/>
                </a:moveTo>
                <a:cubicBezTo>
                  <a:pt x="5659125" y="1210863"/>
                  <a:pt x="5665688" y="1217868"/>
                  <a:pt x="5665688" y="1225651"/>
                </a:cubicBezTo>
                <a:cubicBezTo>
                  <a:pt x="5665688" y="1234213"/>
                  <a:pt x="5659125" y="1240439"/>
                  <a:pt x="5653291" y="1240439"/>
                </a:cubicBezTo>
                <a:cubicBezTo>
                  <a:pt x="5645269" y="1240439"/>
                  <a:pt x="5639435" y="1234213"/>
                  <a:pt x="5639435" y="1225651"/>
                </a:cubicBezTo>
                <a:cubicBezTo>
                  <a:pt x="5639435" y="1217868"/>
                  <a:pt x="5645269" y="1210863"/>
                  <a:pt x="5653291" y="1210863"/>
                </a:cubicBezTo>
                <a:close/>
                <a:moveTo>
                  <a:pt x="5582461" y="1210863"/>
                </a:moveTo>
                <a:cubicBezTo>
                  <a:pt x="5588295" y="1210863"/>
                  <a:pt x="5594858" y="1217868"/>
                  <a:pt x="5594858" y="1225651"/>
                </a:cubicBezTo>
                <a:cubicBezTo>
                  <a:pt x="5594858" y="1234213"/>
                  <a:pt x="5588295" y="1240439"/>
                  <a:pt x="5582461" y="1240439"/>
                </a:cubicBezTo>
                <a:cubicBezTo>
                  <a:pt x="5574439" y="1240439"/>
                  <a:pt x="5568605" y="1234213"/>
                  <a:pt x="5568605" y="1225651"/>
                </a:cubicBezTo>
                <a:cubicBezTo>
                  <a:pt x="5568605" y="1217868"/>
                  <a:pt x="5574439" y="1210863"/>
                  <a:pt x="5582461" y="1210863"/>
                </a:cubicBezTo>
                <a:close/>
                <a:moveTo>
                  <a:pt x="5510171" y="1210863"/>
                </a:moveTo>
                <a:cubicBezTo>
                  <a:pt x="5517464" y="1210863"/>
                  <a:pt x="5524027" y="1217868"/>
                  <a:pt x="5524027" y="1225651"/>
                </a:cubicBezTo>
                <a:cubicBezTo>
                  <a:pt x="5524027" y="1234213"/>
                  <a:pt x="5517464" y="1240439"/>
                  <a:pt x="5510171" y="1240439"/>
                </a:cubicBezTo>
                <a:cubicBezTo>
                  <a:pt x="5503608" y="1240439"/>
                  <a:pt x="5497774" y="1234213"/>
                  <a:pt x="5497774" y="1225651"/>
                </a:cubicBezTo>
                <a:cubicBezTo>
                  <a:pt x="5497774" y="1217868"/>
                  <a:pt x="5503608" y="1210863"/>
                  <a:pt x="5510171" y="1210863"/>
                </a:cubicBezTo>
                <a:close/>
                <a:moveTo>
                  <a:pt x="5438937" y="1210863"/>
                </a:moveTo>
                <a:cubicBezTo>
                  <a:pt x="5447182" y="1210863"/>
                  <a:pt x="5453178" y="1217868"/>
                  <a:pt x="5453178" y="1225651"/>
                </a:cubicBezTo>
                <a:cubicBezTo>
                  <a:pt x="5453178" y="1234213"/>
                  <a:pt x="5447182" y="1240439"/>
                  <a:pt x="5438937" y="1240439"/>
                </a:cubicBezTo>
                <a:cubicBezTo>
                  <a:pt x="5431442" y="1240439"/>
                  <a:pt x="5426945" y="1234213"/>
                  <a:pt x="5426945" y="1225651"/>
                </a:cubicBezTo>
                <a:cubicBezTo>
                  <a:pt x="5426945" y="1217868"/>
                  <a:pt x="5431442" y="1210863"/>
                  <a:pt x="5438937" y="1210863"/>
                </a:cubicBezTo>
                <a:close/>
                <a:moveTo>
                  <a:pt x="5367530" y="1210863"/>
                </a:moveTo>
                <a:cubicBezTo>
                  <a:pt x="5376092" y="1210863"/>
                  <a:pt x="5382318" y="1217868"/>
                  <a:pt x="5382318" y="1225651"/>
                </a:cubicBezTo>
                <a:cubicBezTo>
                  <a:pt x="5382318" y="1234213"/>
                  <a:pt x="5376092" y="1240439"/>
                  <a:pt x="5367530" y="1240439"/>
                </a:cubicBezTo>
                <a:cubicBezTo>
                  <a:pt x="5359747" y="1240439"/>
                  <a:pt x="5352742" y="1234213"/>
                  <a:pt x="5352742" y="1225651"/>
                </a:cubicBezTo>
                <a:cubicBezTo>
                  <a:pt x="5352742" y="1217868"/>
                  <a:pt x="5359747" y="1210863"/>
                  <a:pt x="5367530" y="1210863"/>
                </a:cubicBezTo>
                <a:close/>
                <a:moveTo>
                  <a:pt x="5296699" y="1210863"/>
                </a:moveTo>
                <a:cubicBezTo>
                  <a:pt x="5305261" y="1210863"/>
                  <a:pt x="5311488" y="1217868"/>
                  <a:pt x="5311488" y="1225651"/>
                </a:cubicBezTo>
                <a:cubicBezTo>
                  <a:pt x="5311488" y="1234213"/>
                  <a:pt x="5305261" y="1240439"/>
                  <a:pt x="5296699" y="1240439"/>
                </a:cubicBezTo>
                <a:cubicBezTo>
                  <a:pt x="5288915" y="1240439"/>
                  <a:pt x="5281910" y="1234213"/>
                  <a:pt x="5281910" y="1225651"/>
                </a:cubicBezTo>
                <a:cubicBezTo>
                  <a:pt x="5281910" y="1217868"/>
                  <a:pt x="5288915" y="1210863"/>
                  <a:pt x="5296699" y="1210863"/>
                </a:cubicBezTo>
                <a:close/>
                <a:moveTo>
                  <a:pt x="5225869" y="1210863"/>
                </a:moveTo>
                <a:cubicBezTo>
                  <a:pt x="5234431" y="1210863"/>
                  <a:pt x="5240657" y="1217868"/>
                  <a:pt x="5240657" y="1225651"/>
                </a:cubicBezTo>
                <a:cubicBezTo>
                  <a:pt x="5240657" y="1234213"/>
                  <a:pt x="5234431" y="1240439"/>
                  <a:pt x="5225869" y="1240439"/>
                </a:cubicBezTo>
                <a:cubicBezTo>
                  <a:pt x="5217307" y="1240439"/>
                  <a:pt x="5211081" y="1234213"/>
                  <a:pt x="5211081" y="1225651"/>
                </a:cubicBezTo>
                <a:cubicBezTo>
                  <a:pt x="5211081" y="1217868"/>
                  <a:pt x="5217307" y="1210863"/>
                  <a:pt x="5225869" y="1210863"/>
                </a:cubicBezTo>
                <a:close/>
                <a:moveTo>
                  <a:pt x="5154105" y="1210863"/>
                </a:moveTo>
                <a:cubicBezTo>
                  <a:pt x="5162127" y="1210863"/>
                  <a:pt x="5166502" y="1217868"/>
                  <a:pt x="5166502" y="1225651"/>
                </a:cubicBezTo>
                <a:cubicBezTo>
                  <a:pt x="5166502" y="1234213"/>
                  <a:pt x="5162127" y="1240439"/>
                  <a:pt x="5154105" y="1240439"/>
                </a:cubicBezTo>
                <a:cubicBezTo>
                  <a:pt x="5146083" y="1240439"/>
                  <a:pt x="5140249" y="1234213"/>
                  <a:pt x="5140249" y="1225651"/>
                </a:cubicBezTo>
                <a:cubicBezTo>
                  <a:pt x="5140249" y="1217868"/>
                  <a:pt x="5146083" y="1210863"/>
                  <a:pt x="5154105" y="1210863"/>
                </a:cubicBezTo>
                <a:close/>
                <a:moveTo>
                  <a:pt x="5083276" y="1210863"/>
                </a:moveTo>
                <a:cubicBezTo>
                  <a:pt x="5089110" y="1210863"/>
                  <a:pt x="5095673" y="1217868"/>
                  <a:pt x="5095673" y="1225651"/>
                </a:cubicBezTo>
                <a:cubicBezTo>
                  <a:pt x="5095673" y="1234213"/>
                  <a:pt x="5089110" y="1240439"/>
                  <a:pt x="5083276" y="1240439"/>
                </a:cubicBezTo>
                <a:cubicBezTo>
                  <a:pt x="5075254" y="1240439"/>
                  <a:pt x="5069420" y="1234213"/>
                  <a:pt x="5069420" y="1225651"/>
                </a:cubicBezTo>
                <a:cubicBezTo>
                  <a:pt x="5069420" y="1217868"/>
                  <a:pt x="5075254" y="1210863"/>
                  <a:pt x="5083276" y="1210863"/>
                </a:cubicBezTo>
                <a:close/>
                <a:moveTo>
                  <a:pt x="5012445" y="1210863"/>
                </a:moveTo>
                <a:cubicBezTo>
                  <a:pt x="5018279" y="1210863"/>
                  <a:pt x="5024842" y="1217868"/>
                  <a:pt x="5024842" y="1225651"/>
                </a:cubicBezTo>
                <a:cubicBezTo>
                  <a:pt x="5024842" y="1234213"/>
                  <a:pt x="5018279" y="1240439"/>
                  <a:pt x="5012445" y="1240439"/>
                </a:cubicBezTo>
                <a:cubicBezTo>
                  <a:pt x="5004423" y="1240439"/>
                  <a:pt x="4998589" y="1234213"/>
                  <a:pt x="4998589" y="1225651"/>
                </a:cubicBezTo>
                <a:cubicBezTo>
                  <a:pt x="4998589" y="1217868"/>
                  <a:pt x="5004423" y="1210863"/>
                  <a:pt x="5012445" y="1210863"/>
                </a:cubicBezTo>
                <a:close/>
                <a:moveTo>
                  <a:pt x="4940157" y="1210863"/>
                </a:moveTo>
                <a:cubicBezTo>
                  <a:pt x="4948179" y="1210863"/>
                  <a:pt x="4954013" y="1217868"/>
                  <a:pt x="4954013" y="1225651"/>
                </a:cubicBezTo>
                <a:cubicBezTo>
                  <a:pt x="4954013" y="1234213"/>
                  <a:pt x="4948179" y="1240439"/>
                  <a:pt x="4940157" y="1240439"/>
                </a:cubicBezTo>
                <a:cubicBezTo>
                  <a:pt x="4934323" y="1240439"/>
                  <a:pt x="4927760" y="1234213"/>
                  <a:pt x="4927760" y="1225651"/>
                </a:cubicBezTo>
                <a:cubicBezTo>
                  <a:pt x="4927760" y="1217868"/>
                  <a:pt x="4934323" y="1210863"/>
                  <a:pt x="4940157" y="1210863"/>
                </a:cubicBezTo>
                <a:close/>
                <a:moveTo>
                  <a:pt x="4865953" y="1210863"/>
                </a:moveTo>
                <a:cubicBezTo>
                  <a:pt x="4873975" y="1210863"/>
                  <a:pt x="4879809" y="1217868"/>
                  <a:pt x="4879809" y="1225651"/>
                </a:cubicBezTo>
                <a:cubicBezTo>
                  <a:pt x="4879809" y="1234213"/>
                  <a:pt x="4873975" y="1240439"/>
                  <a:pt x="4865953" y="1240439"/>
                </a:cubicBezTo>
                <a:cubicBezTo>
                  <a:pt x="4860119" y="1240439"/>
                  <a:pt x="4853556" y="1234213"/>
                  <a:pt x="4853556" y="1225651"/>
                </a:cubicBezTo>
                <a:cubicBezTo>
                  <a:pt x="4853556" y="1217868"/>
                  <a:pt x="4860119" y="1210863"/>
                  <a:pt x="4865953" y="1210863"/>
                </a:cubicBezTo>
                <a:close/>
                <a:moveTo>
                  <a:pt x="4795122" y="1210863"/>
                </a:moveTo>
                <a:cubicBezTo>
                  <a:pt x="4803144" y="1210863"/>
                  <a:pt x="4808978" y="1217868"/>
                  <a:pt x="4808978" y="1225651"/>
                </a:cubicBezTo>
                <a:cubicBezTo>
                  <a:pt x="4808978" y="1234213"/>
                  <a:pt x="4803144" y="1240439"/>
                  <a:pt x="4795122" y="1240439"/>
                </a:cubicBezTo>
                <a:cubicBezTo>
                  <a:pt x="4787830" y="1240439"/>
                  <a:pt x="4782725" y="1234213"/>
                  <a:pt x="4782725" y="1225651"/>
                </a:cubicBezTo>
                <a:cubicBezTo>
                  <a:pt x="4782725" y="1217868"/>
                  <a:pt x="4787830" y="1210863"/>
                  <a:pt x="4795122" y="1210863"/>
                </a:cubicBezTo>
                <a:close/>
                <a:moveTo>
                  <a:pt x="4726684" y="1210863"/>
                </a:moveTo>
                <a:cubicBezTo>
                  <a:pt x="4735246" y="1210863"/>
                  <a:pt x="4741472" y="1217868"/>
                  <a:pt x="4741472" y="1225651"/>
                </a:cubicBezTo>
                <a:cubicBezTo>
                  <a:pt x="4741472" y="1234213"/>
                  <a:pt x="4735246" y="1240439"/>
                  <a:pt x="4726684" y="1240439"/>
                </a:cubicBezTo>
                <a:cubicBezTo>
                  <a:pt x="4718122" y="1240439"/>
                  <a:pt x="4711896" y="1234213"/>
                  <a:pt x="4711896" y="1225651"/>
                </a:cubicBezTo>
                <a:cubicBezTo>
                  <a:pt x="4711896" y="1217868"/>
                  <a:pt x="4718122" y="1210863"/>
                  <a:pt x="4726684" y="1210863"/>
                </a:cubicBezTo>
                <a:close/>
                <a:moveTo>
                  <a:pt x="4655853" y="1210863"/>
                </a:moveTo>
                <a:cubicBezTo>
                  <a:pt x="4663637" y="1210863"/>
                  <a:pt x="4670642" y="1217868"/>
                  <a:pt x="4670642" y="1225651"/>
                </a:cubicBezTo>
                <a:cubicBezTo>
                  <a:pt x="4670642" y="1234213"/>
                  <a:pt x="4663637" y="1240439"/>
                  <a:pt x="4655853" y="1240439"/>
                </a:cubicBezTo>
                <a:cubicBezTo>
                  <a:pt x="4647291" y="1240439"/>
                  <a:pt x="4641064" y="1234213"/>
                  <a:pt x="4641064" y="1225651"/>
                </a:cubicBezTo>
                <a:cubicBezTo>
                  <a:pt x="4641064" y="1217868"/>
                  <a:pt x="4647291" y="1210863"/>
                  <a:pt x="4655853" y="1210863"/>
                </a:cubicBezTo>
                <a:close/>
                <a:moveTo>
                  <a:pt x="4585023" y="1210863"/>
                </a:moveTo>
                <a:cubicBezTo>
                  <a:pt x="4592806" y="1210863"/>
                  <a:pt x="4599811" y="1217868"/>
                  <a:pt x="4599811" y="1225651"/>
                </a:cubicBezTo>
                <a:cubicBezTo>
                  <a:pt x="4599811" y="1234213"/>
                  <a:pt x="4592806" y="1240439"/>
                  <a:pt x="4585023" y="1240439"/>
                </a:cubicBezTo>
                <a:cubicBezTo>
                  <a:pt x="4576461" y="1240439"/>
                  <a:pt x="4570235" y="1234213"/>
                  <a:pt x="4570235" y="1225651"/>
                </a:cubicBezTo>
                <a:cubicBezTo>
                  <a:pt x="4570235" y="1217868"/>
                  <a:pt x="4576461" y="1210863"/>
                  <a:pt x="4585023" y="1210863"/>
                </a:cubicBezTo>
                <a:close/>
                <a:moveTo>
                  <a:pt x="4513260" y="1210863"/>
                </a:moveTo>
                <a:cubicBezTo>
                  <a:pt x="4520553" y="1210863"/>
                  <a:pt x="4525657" y="1217868"/>
                  <a:pt x="4525657" y="1225651"/>
                </a:cubicBezTo>
                <a:cubicBezTo>
                  <a:pt x="4525657" y="1234213"/>
                  <a:pt x="4520553" y="1240439"/>
                  <a:pt x="4513260" y="1240439"/>
                </a:cubicBezTo>
                <a:cubicBezTo>
                  <a:pt x="4505238" y="1240439"/>
                  <a:pt x="4499404" y="1234213"/>
                  <a:pt x="4499404" y="1225651"/>
                </a:cubicBezTo>
                <a:cubicBezTo>
                  <a:pt x="4499404" y="1217868"/>
                  <a:pt x="4505238" y="1210863"/>
                  <a:pt x="4513260" y="1210863"/>
                </a:cubicBezTo>
                <a:close/>
                <a:moveTo>
                  <a:pt x="4439056" y="1210863"/>
                </a:moveTo>
                <a:cubicBezTo>
                  <a:pt x="4445619" y="1210863"/>
                  <a:pt x="4451453" y="1217868"/>
                  <a:pt x="4451453" y="1225651"/>
                </a:cubicBezTo>
                <a:cubicBezTo>
                  <a:pt x="4451453" y="1234213"/>
                  <a:pt x="4445619" y="1240439"/>
                  <a:pt x="4439056" y="1240439"/>
                </a:cubicBezTo>
                <a:cubicBezTo>
                  <a:pt x="4431763" y="1240439"/>
                  <a:pt x="4425200" y="1234213"/>
                  <a:pt x="4425200" y="1225651"/>
                </a:cubicBezTo>
                <a:cubicBezTo>
                  <a:pt x="4425200" y="1217868"/>
                  <a:pt x="4431763" y="1210863"/>
                  <a:pt x="4439056" y="1210863"/>
                </a:cubicBezTo>
                <a:close/>
                <a:moveTo>
                  <a:pt x="4366768" y="1210863"/>
                </a:moveTo>
                <a:cubicBezTo>
                  <a:pt x="4374790" y="1210863"/>
                  <a:pt x="4380624" y="1217868"/>
                  <a:pt x="4380624" y="1225651"/>
                </a:cubicBezTo>
                <a:cubicBezTo>
                  <a:pt x="4380624" y="1234213"/>
                  <a:pt x="4374790" y="1240439"/>
                  <a:pt x="4366768" y="1240439"/>
                </a:cubicBezTo>
                <a:cubicBezTo>
                  <a:pt x="4360934" y="1240439"/>
                  <a:pt x="4354371" y="1234213"/>
                  <a:pt x="4354371" y="1225651"/>
                </a:cubicBezTo>
                <a:cubicBezTo>
                  <a:pt x="4354371" y="1217868"/>
                  <a:pt x="4360934" y="1210863"/>
                  <a:pt x="4366768" y="1210863"/>
                </a:cubicBezTo>
                <a:close/>
                <a:moveTo>
                  <a:pt x="4295937" y="1210863"/>
                </a:moveTo>
                <a:cubicBezTo>
                  <a:pt x="4303959" y="1210863"/>
                  <a:pt x="4309793" y="1217868"/>
                  <a:pt x="4309793" y="1225651"/>
                </a:cubicBezTo>
                <a:cubicBezTo>
                  <a:pt x="4309793" y="1234213"/>
                  <a:pt x="4303959" y="1240439"/>
                  <a:pt x="4295937" y="1240439"/>
                </a:cubicBezTo>
                <a:cubicBezTo>
                  <a:pt x="4290103" y="1240439"/>
                  <a:pt x="4283540" y="1234213"/>
                  <a:pt x="4283540" y="1225651"/>
                </a:cubicBezTo>
                <a:cubicBezTo>
                  <a:pt x="4283540" y="1217868"/>
                  <a:pt x="4290103" y="1210863"/>
                  <a:pt x="4295937" y="1210863"/>
                </a:cubicBezTo>
                <a:close/>
                <a:moveTo>
                  <a:pt x="368953" y="1210863"/>
                </a:moveTo>
                <a:cubicBezTo>
                  <a:pt x="377515" y="1210863"/>
                  <a:pt x="383742" y="1217868"/>
                  <a:pt x="383742" y="1225651"/>
                </a:cubicBezTo>
                <a:cubicBezTo>
                  <a:pt x="383742" y="1234213"/>
                  <a:pt x="377515" y="1240439"/>
                  <a:pt x="368953" y="1240439"/>
                </a:cubicBezTo>
                <a:cubicBezTo>
                  <a:pt x="361170" y="1240439"/>
                  <a:pt x="354165" y="1234213"/>
                  <a:pt x="354165" y="1225651"/>
                </a:cubicBezTo>
                <a:cubicBezTo>
                  <a:pt x="354165" y="1217868"/>
                  <a:pt x="361170" y="1210863"/>
                  <a:pt x="368953" y="1210863"/>
                </a:cubicBezTo>
                <a:close/>
                <a:moveTo>
                  <a:pt x="297189" y="1210863"/>
                </a:moveTo>
                <a:cubicBezTo>
                  <a:pt x="305211" y="1210863"/>
                  <a:pt x="309586" y="1217868"/>
                  <a:pt x="309586" y="1225651"/>
                </a:cubicBezTo>
                <a:cubicBezTo>
                  <a:pt x="309586" y="1234213"/>
                  <a:pt x="305211" y="1240439"/>
                  <a:pt x="297189" y="1240439"/>
                </a:cubicBezTo>
                <a:cubicBezTo>
                  <a:pt x="289897" y="1240439"/>
                  <a:pt x="283334" y="1234213"/>
                  <a:pt x="283334" y="1225651"/>
                </a:cubicBezTo>
                <a:cubicBezTo>
                  <a:pt x="283334" y="1217868"/>
                  <a:pt x="289897" y="1210863"/>
                  <a:pt x="297189" y="1210863"/>
                </a:cubicBezTo>
                <a:close/>
                <a:moveTo>
                  <a:pt x="226361" y="1210863"/>
                </a:moveTo>
                <a:cubicBezTo>
                  <a:pt x="232195" y="1210863"/>
                  <a:pt x="238759" y="1217868"/>
                  <a:pt x="238759" y="1225651"/>
                </a:cubicBezTo>
                <a:cubicBezTo>
                  <a:pt x="238759" y="1234213"/>
                  <a:pt x="232195" y="1240439"/>
                  <a:pt x="226361" y="1240439"/>
                </a:cubicBezTo>
                <a:cubicBezTo>
                  <a:pt x="218338" y="1240439"/>
                  <a:pt x="212504" y="1234213"/>
                  <a:pt x="212504" y="1225651"/>
                </a:cubicBezTo>
                <a:cubicBezTo>
                  <a:pt x="212504" y="1217868"/>
                  <a:pt x="218338" y="1210863"/>
                  <a:pt x="226361" y="1210863"/>
                </a:cubicBezTo>
                <a:close/>
                <a:moveTo>
                  <a:pt x="155527" y="1210863"/>
                </a:moveTo>
                <a:cubicBezTo>
                  <a:pt x="161361" y="1210863"/>
                  <a:pt x="167924" y="1217868"/>
                  <a:pt x="167924" y="1225651"/>
                </a:cubicBezTo>
                <a:cubicBezTo>
                  <a:pt x="167924" y="1234213"/>
                  <a:pt x="161361" y="1240439"/>
                  <a:pt x="155527" y="1240439"/>
                </a:cubicBezTo>
                <a:cubicBezTo>
                  <a:pt x="147505" y="1240439"/>
                  <a:pt x="141671" y="1234213"/>
                  <a:pt x="141671" y="1225651"/>
                </a:cubicBezTo>
                <a:cubicBezTo>
                  <a:pt x="141671" y="1217868"/>
                  <a:pt x="147505" y="1210863"/>
                  <a:pt x="155527" y="1210863"/>
                </a:cubicBezTo>
                <a:close/>
                <a:moveTo>
                  <a:pt x="83239" y="1210863"/>
                </a:moveTo>
                <a:cubicBezTo>
                  <a:pt x="90531" y="1210863"/>
                  <a:pt x="97095" y="1217868"/>
                  <a:pt x="97095" y="1225651"/>
                </a:cubicBezTo>
                <a:cubicBezTo>
                  <a:pt x="97095" y="1234213"/>
                  <a:pt x="90531" y="1240439"/>
                  <a:pt x="83239" y="1240439"/>
                </a:cubicBezTo>
                <a:cubicBezTo>
                  <a:pt x="76675" y="1240439"/>
                  <a:pt x="70841" y="1234213"/>
                  <a:pt x="70841" y="1225651"/>
                </a:cubicBezTo>
                <a:cubicBezTo>
                  <a:pt x="70841" y="1217868"/>
                  <a:pt x="76675" y="1210863"/>
                  <a:pt x="83239" y="1210863"/>
                </a:cubicBezTo>
                <a:close/>
                <a:moveTo>
                  <a:pt x="12003" y="1210863"/>
                </a:moveTo>
                <a:cubicBezTo>
                  <a:pt x="20248" y="1210863"/>
                  <a:pt x="26244" y="1217868"/>
                  <a:pt x="26244" y="1225651"/>
                </a:cubicBezTo>
                <a:cubicBezTo>
                  <a:pt x="26244" y="1234213"/>
                  <a:pt x="20248" y="1240439"/>
                  <a:pt x="12003" y="1240439"/>
                </a:cubicBezTo>
                <a:cubicBezTo>
                  <a:pt x="4508" y="1240439"/>
                  <a:pt x="10" y="1234213"/>
                  <a:pt x="10" y="1225651"/>
                </a:cubicBezTo>
                <a:cubicBezTo>
                  <a:pt x="10" y="1217868"/>
                  <a:pt x="4508" y="1210863"/>
                  <a:pt x="12003" y="1210863"/>
                </a:cubicBezTo>
                <a:close/>
                <a:moveTo>
                  <a:pt x="7013492" y="1140032"/>
                </a:moveTo>
                <a:cubicBezTo>
                  <a:pt x="7021275" y="1140032"/>
                  <a:pt x="7028280" y="1146595"/>
                  <a:pt x="7028280" y="1152429"/>
                </a:cubicBezTo>
                <a:cubicBezTo>
                  <a:pt x="7028280" y="1160451"/>
                  <a:pt x="7021275" y="1166286"/>
                  <a:pt x="7013492" y="1166286"/>
                </a:cubicBezTo>
                <a:cubicBezTo>
                  <a:pt x="7004930" y="1166286"/>
                  <a:pt x="6998704" y="1160451"/>
                  <a:pt x="6998704" y="1152429"/>
                </a:cubicBezTo>
                <a:cubicBezTo>
                  <a:pt x="6998704" y="1146595"/>
                  <a:pt x="7004930" y="1140032"/>
                  <a:pt x="7013492" y="1140032"/>
                </a:cubicBezTo>
                <a:close/>
                <a:moveTo>
                  <a:pt x="6939085" y="1140032"/>
                </a:moveTo>
                <a:cubicBezTo>
                  <a:pt x="6946378" y="1140032"/>
                  <a:pt x="6950753" y="1146595"/>
                  <a:pt x="6950753" y="1152429"/>
                </a:cubicBezTo>
                <a:cubicBezTo>
                  <a:pt x="6950753" y="1160451"/>
                  <a:pt x="6946378" y="1166286"/>
                  <a:pt x="6939085" y="1166286"/>
                </a:cubicBezTo>
                <a:cubicBezTo>
                  <a:pt x="6931063" y="1166286"/>
                  <a:pt x="6924500" y="1160451"/>
                  <a:pt x="6924500" y="1152429"/>
                </a:cubicBezTo>
                <a:cubicBezTo>
                  <a:pt x="6924500" y="1146595"/>
                  <a:pt x="6931063" y="1140032"/>
                  <a:pt x="6939085" y="1140032"/>
                </a:cubicBezTo>
                <a:close/>
                <a:moveTo>
                  <a:pt x="6867525" y="1140032"/>
                </a:moveTo>
                <a:cubicBezTo>
                  <a:pt x="6874088" y="1140032"/>
                  <a:pt x="6879922" y="1146595"/>
                  <a:pt x="6879922" y="1153888"/>
                </a:cubicBezTo>
                <a:cubicBezTo>
                  <a:pt x="6879922" y="1160451"/>
                  <a:pt x="6874088" y="1166286"/>
                  <a:pt x="6867525" y="1166286"/>
                </a:cubicBezTo>
                <a:cubicBezTo>
                  <a:pt x="6860232" y="1166286"/>
                  <a:pt x="6853669" y="1160451"/>
                  <a:pt x="6853669" y="1153888"/>
                </a:cubicBezTo>
                <a:cubicBezTo>
                  <a:pt x="6853669" y="1146595"/>
                  <a:pt x="6860232" y="1140032"/>
                  <a:pt x="6867525" y="1140032"/>
                </a:cubicBezTo>
                <a:close/>
                <a:moveTo>
                  <a:pt x="6796696" y="1140032"/>
                </a:moveTo>
                <a:cubicBezTo>
                  <a:pt x="6803259" y="1140032"/>
                  <a:pt x="6809093" y="1146595"/>
                  <a:pt x="6809093" y="1153888"/>
                </a:cubicBezTo>
                <a:cubicBezTo>
                  <a:pt x="6809093" y="1160451"/>
                  <a:pt x="6803259" y="1166286"/>
                  <a:pt x="6796696" y="1166286"/>
                </a:cubicBezTo>
                <a:cubicBezTo>
                  <a:pt x="6789403" y="1166286"/>
                  <a:pt x="6782840" y="1160451"/>
                  <a:pt x="6782840" y="1153888"/>
                </a:cubicBezTo>
                <a:cubicBezTo>
                  <a:pt x="6782840" y="1146595"/>
                  <a:pt x="6789403" y="1140032"/>
                  <a:pt x="6796696" y="1140032"/>
                </a:cubicBezTo>
                <a:close/>
                <a:moveTo>
                  <a:pt x="6724405" y="1140032"/>
                </a:moveTo>
                <a:cubicBezTo>
                  <a:pt x="6732427" y="1140032"/>
                  <a:pt x="6738261" y="1146595"/>
                  <a:pt x="6738261" y="1153888"/>
                </a:cubicBezTo>
                <a:cubicBezTo>
                  <a:pt x="6738261" y="1160451"/>
                  <a:pt x="6732427" y="1166286"/>
                  <a:pt x="6724405" y="1166286"/>
                </a:cubicBezTo>
                <a:cubicBezTo>
                  <a:pt x="6718571" y="1166286"/>
                  <a:pt x="6712008" y="1160451"/>
                  <a:pt x="6712008" y="1153888"/>
                </a:cubicBezTo>
                <a:cubicBezTo>
                  <a:pt x="6712008" y="1146595"/>
                  <a:pt x="6718571" y="1140032"/>
                  <a:pt x="6724405" y="1140032"/>
                </a:cubicBezTo>
                <a:close/>
                <a:moveTo>
                  <a:pt x="6653576" y="1140032"/>
                </a:moveTo>
                <a:cubicBezTo>
                  <a:pt x="6660869" y="1140032"/>
                  <a:pt x="6667432" y="1146595"/>
                  <a:pt x="6667432" y="1153888"/>
                </a:cubicBezTo>
                <a:cubicBezTo>
                  <a:pt x="6667432" y="1160451"/>
                  <a:pt x="6660869" y="1166286"/>
                  <a:pt x="6653576" y="1166286"/>
                </a:cubicBezTo>
                <a:cubicBezTo>
                  <a:pt x="6645554" y="1166286"/>
                  <a:pt x="6641179" y="1160451"/>
                  <a:pt x="6641179" y="1153888"/>
                </a:cubicBezTo>
                <a:cubicBezTo>
                  <a:pt x="6641179" y="1146595"/>
                  <a:pt x="6645554" y="1140032"/>
                  <a:pt x="6653576" y="1140032"/>
                </a:cubicBezTo>
                <a:close/>
                <a:moveTo>
                  <a:pt x="6581764" y="1140032"/>
                </a:moveTo>
                <a:cubicBezTo>
                  <a:pt x="6589547" y="1140032"/>
                  <a:pt x="6596552" y="1146595"/>
                  <a:pt x="6596552" y="1153888"/>
                </a:cubicBezTo>
                <a:cubicBezTo>
                  <a:pt x="6596552" y="1160451"/>
                  <a:pt x="6589547" y="1166286"/>
                  <a:pt x="6581764" y="1166286"/>
                </a:cubicBezTo>
                <a:cubicBezTo>
                  <a:pt x="6573202" y="1166286"/>
                  <a:pt x="6566976" y="1160451"/>
                  <a:pt x="6566976" y="1153888"/>
                </a:cubicBezTo>
                <a:cubicBezTo>
                  <a:pt x="6566976" y="1146595"/>
                  <a:pt x="6573202" y="1140032"/>
                  <a:pt x="6581764" y="1140032"/>
                </a:cubicBezTo>
                <a:close/>
                <a:moveTo>
                  <a:pt x="6510933" y="1140032"/>
                </a:moveTo>
                <a:cubicBezTo>
                  <a:pt x="6518717" y="1140032"/>
                  <a:pt x="6525722" y="1146595"/>
                  <a:pt x="6525722" y="1153888"/>
                </a:cubicBezTo>
                <a:cubicBezTo>
                  <a:pt x="6525722" y="1160451"/>
                  <a:pt x="6518717" y="1166286"/>
                  <a:pt x="6510933" y="1166286"/>
                </a:cubicBezTo>
                <a:cubicBezTo>
                  <a:pt x="6502371" y="1166286"/>
                  <a:pt x="6496144" y="1160451"/>
                  <a:pt x="6496144" y="1153888"/>
                </a:cubicBezTo>
                <a:cubicBezTo>
                  <a:pt x="6496144" y="1146595"/>
                  <a:pt x="6502371" y="1140032"/>
                  <a:pt x="6510933" y="1140032"/>
                </a:cubicBezTo>
                <a:close/>
                <a:moveTo>
                  <a:pt x="6440492" y="1140032"/>
                </a:moveTo>
                <a:cubicBezTo>
                  <a:pt x="6448081" y="1140032"/>
                  <a:pt x="6454911" y="1146595"/>
                  <a:pt x="6454911" y="1153888"/>
                </a:cubicBezTo>
                <a:cubicBezTo>
                  <a:pt x="6454911" y="1160451"/>
                  <a:pt x="6448081" y="1166286"/>
                  <a:pt x="6440492" y="1166286"/>
                </a:cubicBezTo>
                <a:cubicBezTo>
                  <a:pt x="6432145" y="1166286"/>
                  <a:pt x="6425315" y="1160451"/>
                  <a:pt x="6425315" y="1153888"/>
                </a:cubicBezTo>
                <a:cubicBezTo>
                  <a:pt x="6425315" y="1146595"/>
                  <a:pt x="6432145" y="1140032"/>
                  <a:pt x="6440492" y="1140032"/>
                </a:cubicBezTo>
                <a:close/>
                <a:moveTo>
                  <a:pt x="6368340" y="1140032"/>
                </a:moveTo>
                <a:cubicBezTo>
                  <a:pt x="6376362" y="1140032"/>
                  <a:pt x="6380737" y="1146595"/>
                  <a:pt x="6380737" y="1153888"/>
                </a:cubicBezTo>
                <a:cubicBezTo>
                  <a:pt x="6380737" y="1160451"/>
                  <a:pt x="6376362" y="1166286"/>
                  <a:pt x="6368340" y="1166286"/>
                </a:cubicBezTo>
                <a:cubicBezTo>
                  <a:pt x="6361047" y="1166286"/>
                  <a:pt x="6354484" y="1160451"/>
                  <a:pt x="6354484" y="1153888"/>
                </a:cubicBezTo>
                <a:cubicBezTo>
                  <a:pt x="6354484" y="1146595"/>
                  <a:pt x="6361047" y="1140032"/>
                  <a:pt x="6368340" y="1140032"/>
                </a:cubicBezTo>
                <a:close/>
                <a:moveTo>
                  <a:pt x="6297511" y="1140032"/>
                </a:moveTo>
                <a:cubicBezTo>
                  <a:pt x="6304074" y="1140032"/>
                  <a:pt x="6309908" y="1146595"/>
                  <a:pt x="6309908" y="1153888"/>
                </a:cubicBezTo>
                <a:cubicBezTo>
                  <a:pt x="6309908" y="1160451"/>
                  <a:pt x="6304074" y="1166286"/>
                  <a:pt x="6297511" y="1166286"/>
                </a:cubicBezTo>
                <a:cubicBezTo>
                  <a:pt x="6290218" y="1166286"/>
                  <a:pt x="6283655" y="1160451"/>
                  <a:pt x="6283655" y="1153888"/>
                </a:cubicBezTo>
                <a:cubicBezTo>
                  <a:pt x="6283655" y="1146595"/>
                  <a:pt x="6290218" y="1140032"/>
                  <a:pt x="6297511" y="1140032"/>
                </a:cubicBezTo>
                <a:close/>
                <a:moveTo>
                  <a:pt x="6226679" y="1140032"/>
                </a:moveTo>
                <a:cubicBezTo>
                  <a:pt x="6233242" y="1140032"/>
                  <a:pt x="6239076" y="1146595"/>
                  <a:pt x="6239076" y="1153888"/>
                </a:cubicBezTo>
                <a:cubicBezTo>
                  <a:pt x="6239076" y="1160451"/>
                  <a:pt x="6233242" y="1166286"/>
                  <a:pt x="6226679" y="1166286"/>
                </a:cubicBezTo>
                <a:cubicBezTo>
                  <a:pt x="6219386" y="1166286"/>
                  <a:pt x="6212823" y="1160451"/>
                  <a:pt x="6212823" y="1153888"/>
                </a:cubicBezTo>
                <a:cubicBezTo>
                  <a:pt x="6212823" y="1146595"/>
                  <a:pt x="6219386" y="1140032"/>
                  <a:pt x="6226679" y="1140032"/>
                </a:cubicBezTo>
                <a:close/>
                <a:moveTo>
                  <a:pt x="6154391" y="1140032"/>
                </a:moveTo>
                <a:cubicBezTo>
                  <a:pt x="6161684" y="1140032"/>
                  <a:pt x="6168247" y="1146595"/>
                  <a:pt x="6168247" y="1153888"/>
                </a:cubicBezTo>
                <a:cubicBezTo>
                  <a:pt x="6168247" y="1160451"/>
                  <a:pt x="6161684" y="1166286"/>
                  <a:pt x="6154391" y="1166286"/>
                </a:cubicBezTo>
                <a:cubicBezTo>
                  <a:pt x="6147828" y="1166286"/>
                  <a:pt x="6141994" y="1160451"/>
                  <a:pt x="6141994" y="1153888"/>
                </a:cubicBezTo>
                <a:cubicBezTo>
                  <a:pt x="6141994" y="1146595"/>
                  <a:pt x="6147828" y="1140032"/>
                  <a:pt x="6154391" y="1140032"/>
                </a:cubicBezTo>
                <a:close/>
                <a:moveTo>
                  <a:pt x="6083559" y="1140032"/>
                </a:moveTo>
                <a:cubicBezTo>
                  <a:pt x="6090852" y="1140032"/>
                  <a:pt x="6097415" y="1146595"/>
                  <a:pt x="6097415" y="1153888"/>
                </a:cubicBezTo>
                <a:cubicBezTo>
                  <a:pt x="6097415" y="1160451"/>
                  <a:pt x="6090852" y="1166286"/>
                  <a:pt x="6083559" y="1166286"/>
                </a:cubicBezTo>
                <a:cubicBezTo>
                  <a:pt x="6076996" y="1166286"/>
                  <a:pt x="6071162" y="1160451"/>
                  <a:pt x="6071162" y="1153888"/>
                </a:cubicBezTo>
                <a:cubicBezTo>
                  <a:pt x="6071162" y="1146595"/>
                  <a:pt x="6076996" y="1140032"/>
                  <a:pt x="6083559" y="1140032"/>
                </a:cubicBezTo>
                <a:close/>
                <a:moveTo>
                  <a:pt x="6009356" y="1140032"/>
                </a:moveTo>
                <a:cubicBezTo>
                  <a:pt x="6016649" y="1140032"/>
                  <a:pt x="6023212" y="1146595"/>
                  <a:pt x="6023212" y="1153888"/>
                </a:cubicBezTo>
                <a:cubicBezTo>
                  <a:pt x="6023212" y="1160451"/>
                  <a:pt x="6016649" y="1166286"/>
                  <a:pt x="6009356" y="1166286"/>
                </a:cubicBezTo>
                <a:cubicBezTo>
                  <a:pt x="6001334" y="1166286"/>
                  <a:pt x="5996959" y="1160451"/>
                  <a:pt x="5996959" y="1153888"/>
                </a:cubicBezTo>
                <a:cubicBezTo>
                  <a:pt x="5996959" y="1146595"/>
                  <a:pt x="6001334" y="1140032"/>
                  <a:pt x="6009356" y="1140032"/>
                </a:cubicBezTo>
                <a:close/>
                <a:moveTo>
                  <a:pt x="5940548" y="1140032"/>
                </a:moveTo>
                <a:cubicBezTo>
                  <a:pt x="5948896" y="1140032"/>
                  <a:pt x="5955726" y="1146595"/>
                  <a:pt x="5955726" y="1153888"/>
                </a:cubicBezTo>
                <a:cubicBezTo>
                  <a:pt x="5955726" y="1160451"/>
                  <a:pt x="5948896" y="1166286"/>
                  <a:pt x="5940548" y="1166286"/>
                </a:cubicBezTo>
                <a:cubicBezTo>
                  <a:pt x="5932960" y="1166286"/>
                  <a:pt x="5926130" y="1160451"/>
                  <a:pt x="5926130" y="1153888"/>
                </a:cubicBezTo>
                <a:cubicBezTo>
                  <a:pt x="5926130" y="1146595"/>
                  <a:pt x="5932960" y="1140032"/>
                  <a:pt x="5940548" y="1140032"/>
                </a:cubicBezTo>
                <a:close/>
                <a:moveTo>
                  <a:pt x="5870088" y="1140032"/>
                </a:moveTo>
                <a:cubicBezTo>
                  <a:pt x="5878650" y="1140032"/>
                  <a:pt x="5884877" y="1146595"/>
                  <a:pt x="5884877" y="1153888"/>
                </a:cubicBezTo>
                <a:cubicBezTo>
                  <a:pt x="5884877" y="1160451"/>
                  <a:pt x="5878650" y="1166286"/>
                  <a:pt x="5870088" y="1166286"/>
                </a:cubicBezTo>
                <a:cubicBezTo>
                  <a:pt x="5862304" y="1166286"/>
                  <a:pt x="5855299" y="1161910"/>
                  <a:pt x="5855299" y="1153888"/>
                </a:cubicBezTo>
                <a:cubicBezTo>
                  <a:pt x="5855299" y="1146595"/>
                  <a:pt x="5862304" y="1140032"/>
                  <a:pt x="5870088" y="1140032"/>
                </a:cubicBezTo>
                <a:close/>
                <a:moveTo>
                  <a:pt x="5799257" y="1140032"/>
                </a:moveTo>
                <a:cubicBezTo>
                  <a:pt x="5807819" y="1140032"/>
                  <a:pt x="5814045" y="1146595"/>
                  <a:pt x="5814045" y="1153888"/>
                </a:cubicBezTo>
                <a:cubicBezTo>
                  <a:pt x="5814045" y="1161910"/>
                  <a:pt x="5807819" y="1166286"/>
                  <a:pt x="5799257" y="1166286"/>
                </a:cubicBezTo>
                <a:cubicBezTo>
                  <a:pt x="5791474" y="1166286"/>
                  <a:pt x="5784469" y="1161910"/>
                  <a:pt x="5784469" y="1153888"/>
                </a:cubicBezTo>
                <a:cubicBezTo>
                  <a:pt x="5784469" y="1146595"/>
                  <a:pt x="5791474" y="1140032"/>
                  <a:pt x="5799257" y="1140032"/>
                </a:cubicBezTo>
                <a:close/>
                <a:moveTo>
                  <a:pt x="5724122" y="1140032"/>
                </a:moveTo>
                <a:cubicBezTo>
                  <a:pt x="5732144" y="1140032"/>
                  <a:pt x="5736519" y="1146595"/>
                  <a:pt x="5736519" y="1153888"/>
                </a:cubicBezTo>
                <a:cubicBezTo>
                  <a:pt x="5736519" y="1161910"/>
                  <a:pt x="5732144" y="1166286"/>
                  <a:pt x="5724122" y="1166286"/>
                </a:cubicBezTo>
                <a:cubicBezTo>
                  <a:pt x="5716100" y="1166286"/>
                  <a:pt x="5710266" y="1161910"/>
                  <a:pt x="5710266" y="1153888"/>
                </a:cubicBezTo>
                <a:cubicBezTo>
                  <a:pt x="5710266" y="1146595"/>
                  <a:pt x="5716100" y="1140032"/>
                  <a:pt x="5724122" y="1140032"/>
                </a:cubicBezTo>
                <a:close/>
                <a:moveTo>
                  <a:pt x="5653291" y="1140032"/>
                </a:moveTo>
                <a:cubicBezTo>
                  <a:pt x="5659125" y="1140032"/>
                  <a:pt x="5665688" y="1146595"/>
                  <a:pt x="5665688" y="1153888"/>
                </a:cubicBezTo>
                <a:cubicBezTo>
                  <a:pt x="5665688" y="1161910"/>
                  <a:pt x="5659125" y="1166286"/>
                  <a:pt x="5653291" y="1166286"/>
                </a:cubicBezTo>
                <a:cubicBezTo>
                  <a:pt x="5645269" y="1166286"/>
                  <a:pt x="5639435" y="1161910"/>
                  <a:pt x="5639435" y="1153888"/>
                </a:cubicBezTo>
                <a:cubicBezTo>
                  <a:pt x="5639435" y="1146595"/>
                  <a:pt x="5645269" y="1140032"/>
                  <a:pt x="5653291" y="1140032"/>
                </a:cubicBezTo>
                <a:close/>
                <a:moveTo>
                  <a:pt x="5581002" y="1140032"/>
                </a:moveTo>
                <a:cubicBezTo>
                  <a:pt x="5588295" y="1140032"/>
                  <a:pt x="5594858" y="1146595"/>
                  <a:pt x="5594858" y="1153888"/>
                </a:cubicBezTo>
                <a:cubicBezTo>
                  <a:pt x="5594858" y="1161910"/>
                  <a:pt x="5588295" y="1166286"/>
                  <a:pt x="5581002" y="1166286"/>
                </a:cubicBezTo>
                <a:cubicBezTo>
                  <a:pt x="5574439" y="1166286"/>
                  <a:pt x="5568605" y="1161910"/>
                  <a:pt x="5568605" y="1153888"/>
                </a:cubicBezTo>
                <a:cubicBezTo>
                  <a:pt x="5568605" y="1146595"/>
                  <a:pt x="5574439" y="1140032"/>
                  <a:pt x="5581002" y="1140032"/>
                </a:cubicBezTo>
                <a:close/>
                <a:moveTo>
                  <a:pt x="5510171" y="1140032"/>
                </a:moveTo>
                <a:cubicBezTo>
                  <a:pt x="5517464" y="1140032"/>
                  <a:pt x="5524027" y="1146595"/>
                  <a:pt x="5524027" y="1153888"/>
                </a:cubicBezTo>
                <a:cubicBezTo>
                  <a:pt x="5524027" y="1161910"/>
                  <a:pt x="5517464" y="1166286"/>
                  <a:pt x="5510171" y="1166286"/>
                </a:cubicBezTo>
                <a:cubicBezTo>
                  <a:pt x="5503608" y="1166286"/>
                  <a:pt x="5497774" y="1161910"/>
                  <a:pt x="5497774" y="1153888"/>
                </a:cubicBezTo>
                <a:cubicBezTo>
                  <a:pt x="5497774" y="1146595"/>
                  <a:pt x="5503608" y="1140032"/>
                  <a:pt x="5510171" y="1140032"/>
                </a:cubicBezTo>
                <a:close/>
                <a:moveTo>
                  <a:pt x="5438937" y="1140032"/>
                </a:moveTo>
                <a:cubicBezTo>
                  <a:pt x="5447182" y="1140032"/>
                  <a:pt x="5453178" y="1146595"/>
                  <a:pt x="5453178" y="1153888"/>
                </a:cubicBezTo>
                <a:cubicBezTo>
                  <a:pt x="5453178" y="1161910"/>
                  <a:pt x="5447182" y="1166286"/>
                  <a:pt x="5438937" y="1166286"/>
                </a:cubicBezTo>
                <a:cubicBezTo>
                  <a:pt x="5431442" y="1166286"/>
                  <a:pt x="5426945" y="1161910"/>
                  <a:pt x="5426945" y="1153888"/>
                </a:cubicBezTo>
                <a:cubicBezTo>
                  <a:pt x="5426945" y="1146595"/>
                  <a:pt x="5431442" y="1140032"/>
                  <a:pt x="5438937" y="1140032"/>
                </a:cubicBezTo>
                <a:close/>
                <a:moveTo>
                  <a:pt x="5367530" y="1140032"/>
                </a:moveTo>
                <a:cubicBezTo>
                  <a:pt x="5376092" y="1140032"/>
                  <a:pt x="5382318" y="1146595"/>
                  <a:pt x="5382318" y="1153888"/>
                </a:cubicBezTo>
                <a:cubicBezTo>
                  <a:pt x="5382318" y="1161910"/>
                  <a:pt x="5376092" y="1166286"/>
                  <a:pt x="5367530" y="1166286"/>
                </a:cubicBezTo>
                <a:cubicBezTo>
                  <a:pt x="5359747" y="1166286"/>
                  <a:pt x="5352742" y="1161910"/>
                  <a:pt x="5352742" y="1153888"/>
                </a:cubicBezTo>
                <a:cubicBezTo>
                  <a:pt x="5352742" y="1146595"/>
                  <a:pt x="5359747" y="1140032"/>
                  <a:pt x="5367530" y="1140032"/>
                </a:cubicBezTo>
                <a:close/>
                <a:moveTo>
                  <a:pt x="5296699" y="1140032"/>
                </a:moveTo>
                <a:cubicBezTo>
                  <a:pt x="5305261" y="1140032"/>
                  <a:pt x="5311488" y="1146595"/>
                  <a:pt x="5311488" y="1153888"/>
                </a:cubicBezTo>
                <a:cubicBezTo>
                  <a:pt x="5311488" y="1161910"/>
                  <a:pt x="5305261" y="1166286"/>
                  <a:pt x="5296699" y="1166286"/>
                </a:cubicBezTo>
                <a:cubicBezTo>
                  <a:pt x="5288915" y="1166286"/>
                  <a:pt x="5281910" y="1161910"/>
                  <a:pt x="5281910" y="1153888"/>
                </a:cubicBezTo>
                <a:cubicBezTo>
                  <a:pt x="5281910" y="1146595"/>
                  <a:pt x="5288915" y="1140032"/>
                  <a:pt x="5296699" y="1140032"/>
                </a:cubicBezTo>
                <a:close/>
                <a:moveTo>
                  <a:pt x="5225869" y="1140032"/>
                </a:moveTo>
                <a:cubicBezTo>
                  <a:pt x="5234431" y="1140032"/>
                  <a:pt x="5240657" y="1146595"/>
                  <a:pt x="5240657" y="1153888"/>
                </a:cubicBezTo>
                <a:cubicBezTo>
                  <a:pt x="5240657" y="1161910"/>
                  <a:pt x="5234431" y="1166286"/>
                  <a:pt x="5225869" y="1166286"/>
                </a:cubicBezTo>
                <a:cubicBezTo>
                  <a:pt x="5217307" y="1166286"/>
                  <a:pt x="5211081" y="1161910"/>
                  <a:pt x="5211081" y="1153888"/>
                </a:cubicBezTo>
                <a:cubicBezTo>
                  <a:pt x="5211081" y="1146595"/>
                  <a:pt x="5217307" y="1140032"/>
                  <a:pt x="5225869" y="1140032"/>
                </a:cubicBezTo>
                <a:close/>
                <a:moveTo>
                  <a:pt x="5154105" y="1140032"/>
                </a:moveTo>
                <a:cubicBezTo>
                  <a:pt x="5162127" y="1140032"/>
                  <a:pt x="5166502" y="1147037"/>
                  <a:pt x="5166502" y="1154821"/>
                </a:cubicBezTo>
                <a:cubicBezTo>
                  <a:pt x="5166502" y="1163383"/>
                  <a:pt x="5162127" y="1169610"/>
                  <a:pt x="5154105" y="1169610"/>
                </a:cubicBezTo>
                <a:cubicBezTo>
                  <a:pt x="5146083" y="1169610"/>
                  <a:pt x="5140249" y="1163383"/>
                  <a:pt x="5140249" y="1154821"/>
                </a:cubicBezTo>
                <a:cubicBezTo>
                  <a:pt x="5140249" y="1147037"/>
                  <a:pt x="5146083" y="1140032"/>
                  <a:pt x="5154105" y="1140032"/>
                </a:cubicBezTo>
                <a:close/>
                <a:moveTo>
                  <a:pt x="5083276" y="1140032"/>
                </a:moveTo>
                <a:cubicBezTo>
                  <a:pt x="5089110" y="1140032"/>
                  <a:pt x="5095673" y="1147037"/>
                  <a:pt x="5095673" y="1154821"/>
                </a:cubicBezTo>
                <a:cubicBezTo>
                  <a:pt x="5095673" y="1163383"/>
                  <a:pt x="5089110" y="1169610"/>
                  <a:pt x="5083276" y="1169610"/>
                </a:cubicBezTo>
                <a:cubicBezTo>
                  <a:pt x="5075254" y="1169610"/>
                  <a:pt x="5069420" y="1163383"/>
                  <a:pt x="5069420" y="1154821"/>
                </a:cubicBezTo>
                <a:cubicBezTo>
                  <a:pt x="5069420" y="1147037"/>
                  <a:pt x="5075254" y="1140032"/>
                  <a:pt x="5083276" y="1140032"/>
                </a:cubicBezTo>
                <a:close/>
                <a:moveTo>
                  <a:pt x="5012445" y="1140032"/>
                </a:moveTo>
                <a:cubicBezTo>
                  <a:pt x="5018279" y="1140032"/>
                  <a:pt x="5024842" y="1147037"/>
                  <a:pt x="5024842" y="1154821"/>
                </a:cubicBezTo>
                <a:cubicBezTo>
                  <a:pt x="5024842" y="1163383"/>
                  <a:pt x="5018279" y="1169610"/>
                  <a:pt x="5012445" y="1169610"/>
                </a:cubicBezTo>
                <a:cubicBezTo>
                  <a:pt x="5004423" y="1169610"/>
                  <a:pt x="4998589" y="1163383"/>
                  <a:pt x="4998589" y="1154821"/>
                </a:cubicBezTo>
                <a:cubicBezTo>
                  <a:pt x="4998589" y="1147037"/>
                  <a:pt x="5004423" y="1140032"/>
                  <a:pt x="5012445" y="1140032"/>
                </a:cubicBezTo>
                <a:close/>
                <a:moveTo>
                  <a:pt x="4940157" y="1140032"/>
                </a:moveTo>
                <a:cubicBezTo>
                  <a:pt x="4948179" y="1140032"/>
                  <a:pt x="4954013" y="1147037"/>
                  <a:pt x="4954013" y="1154821"/>
                </a:cubicBezTo>
                <a:cubicBezTo>
                  <a:pt x="4954013" y="1163383"/>
                  <a:pt x="4948179" y="1169610"/>
                  <a:pt x="4940157" y="1169610"/>
                </a:cubicBezTo>
                <a:cubicBezTo>
                  <a:pt x="4934323" y="1169610"/>
                  <a:pt x="4927760" y="1163383"/>
                  <a:pt x="4927760" y="1154821"/>
                </a:cubicBezTo>
                <a:cubicBezTo>
                  <a:pt x="4927760" y="1147037"/>
                  <a:pt x="4934323" y="1140032"/>
                  <a:pt x="4940157" y="1140032"/>
                </a:cubicBezTo>
                <a:close/>
                <a:moveTo>
                  <a:pt x="4865953" y="1140032"/>
                </a:moveTo>
                <a:cubicBezTo>
                  <a:pt x="4873975" y="1140032"/>
                  <a:pt x="4879809" y="1147037"/>
                  <a:pt x="4879809" y="1154821"/>
                </a:cubicBezTo>
                <a:cubicBezTo>
                  <a:pt x="4879809" y="1163383"/>
                  <a:pt x="4873975" y="1169610"/>
                  <a:pt x="4865953" y="1169610"/>
                </a:cubicBezTo>
                <a:cubicBezTo>
                  <a:pt x="4860119" y="1169610"/>
                  <a:pt x="4853556" y="1163383"/>
                  <a:pt x="4853556" y="1154821"/>
                </a:cubicBezTo>
                <a:cubicBezTo>
                  <a:pt x="4853556" y="1147037"/>
                  <a:pt x="4860119" y="1140032"/>
                  <a:pt x="4865953" y="1140032"/>
                </a:cubicBezTo>
                <a:close/>
                <a:moveTo>
                  <a:pt x="4795122" y="1140032"/>
                </a:moveTo>
                <a:cubicBezTo>
                  <a:pt x="4803144" y="1140032"/>
                  <a:pt x="4808978" y="1147037"/>
                  <a:pt x="4808978" y="1154821"/>
                </a:cubicBezTo>
                <a:cubicBezTo>
                  <a:pt x="4808978" y="1163383"/>
                  <a:pt x="4803144" y="1169610"/>
                  <a:pt x="4795122" y="1169610"/>
                </a:cubicBezTo>
                <a:cubicBezTo>
                  <a:pt x="4787830" y="1169610"/>
                  <a:pt x="4782725" y="1163383"/>
                  <a:pt x="4782725" y="1154821"/>
                </a:cubicBezTo>
                <a:cubicBezTo>
                  <a:pt x="4782725" y="1147037"/>
                  <a:pt x="4787830" y="1140032"/>
                  <a:pt x="4795122" y="1140032"/>
                </a:cubicBezTo>
                <a:close/>
                <a:moveTo>
                  <a:pt x="4726684" y="1140032"/>
                </a:moveTo>
                <a:cubicBezTo>
                  <a:pt x="4735246" y="1140032"/>
                  <a:pt x="4741472" y="1147037"/>
                  <a:pt x="4741472" y="1154821"/>
                </a:cubicBezTo>
                <a:cubicBezTo>
                  <a:pt x="4741472" y="1163383"/>
                  <a:pt x="4735246" y="1169610"/>
                  <a:pt x="4726684" y="1169610"/>
                </a:cubicBezTo>
                <a:cubicBezTo>
                  <a:pt x="4718122" y="1169610"/>
                  <a:pt x="4711896" y="1163383"/>
                  <a:pt x="4711896" y="1154821"/>
                </a:cubicBezTo>
                <a:cubicBezTo>
                  <a:pt x="4711896" y="1147037"/>
                  <a:pt x="4718122" y="1140032"/>
                  <a:pt x="4726684" y="1140032"/>
                </a:cubicBezTo>
                <a:close/>
                <a:moveTo>
                  <a:pt x="4655853" y="1140032"/>
                </a:moveTo>
                <a:cubicBezTo>
                  <a:pt x="4663637" y="1140032"/>
                  <a:pt x="4670642" y="1147037"/>
                  <a:pt x="4670642" y="1154821"/>
                </a:cubicBezTo>
                <a:cubicBezTo>
                  <a:pt x="4670642" y="1163383"/>
                  <a:pt x="4663637" y="1169610"/>
                  <a:pt x="4655853" y="1169610"/>
                </a:cubicBezTo>
                <a:cubicBezTo>
                  <a:pt x="4647291" y="1169610"/>
                  <a:pt x="4641064" y="1163383"/>
                  <a:pt x="4641064" y="1154821"/>
                </a:cubicBezTo>
                <a:cubicBezTo>
                  <a:pt x="4641064" y="1147037"/>
                  <a:pt x="4647291" y="1140032"/>
                  <a:pt x="4655853" y="1140032"/>
                </a:cubicBezTo>
                <a:close/>
                <a:moveTo>
                  <a:pt x="4585023" y="1140032"/>
                </a:moveTo>
                <a:cubicBezTo>
                  <a:pt x="4592806" y="1140032"/>
                  <a:pt x="4599811" y="1147037"/>
                  <a:pt x="4599811" y="1154821"/>
                </a:cubicBezTo>
                <a:cubicBezTo>
                  <a:pt x="4599811" y="1163383"/>
                  <a:pt x="4592806" y="1169610"/>
                  <a:pt x="4585023" y="1169610"/>
                </a:cubicBezTo>
                <a:cubicBezTo>
                  <a:pt x="4576461" y="1169610"/>
                  <a:pt x="4570235" y="1163383"/>
                  <a:pt x="4570235" y="1154821"/>
                </a:cubicBezTo>
                <a:cubicBezTo>
                  <a:pt x="4570235" y="1147037"/>
                  <a:pt x="4576461" y="1140032"/>
                  <a:pt x="4585023" y="1140032"/>
                </a:cubicBezTo>
                <a:close/>
                <a:moveTo>
                  <a:pt x="4513260" y="1140032"/>
                </a:moveTo>
                <a:cubicBezTo>
                  <a:pt x="4520553" y="1140032"/>
                  <a:pt x="4525657" y="1147037"/>
                  <a:pt x="4525657" y="1154821"/>
                </a:cubicBezTo>
                <a:cubicBezTo>
                  <a:pt x="4525657" y="1163383"/>
                  <a:pt x="4520553" y="1169610"/>
                  <a:pt x="4513260" y="1169610"/>
                </a:cubicBezTo>
                <a:cubicBezTo>
                  <a:pt x="4505238" y="1169610"/>
                  <a:pt x="4499404" y="1163383"/>
                  <a:pt x="4499404" y="1154821"/>
                </a:cubicBezTo>
                <a:cubicBezTo>
                  <a:pt x="4499404" y="1147037"/>
                  <a:pt x="4505238" y="1140032"/>
                  <a:pt x="4513260" y="1140032"/>
                </a:cubicBezTo>
                <a:close/>
                <a:moveTo>
                  <a:pt x="4439056" y="1140032"/>
                </a:moveTo>
                <a:cubicBezTo>
                  <a:pt x="4445619" y="1140032"/>
                  <a:pt x="4451453" y="1147037"/>
                  <a:pt x="4451453" y="1154821"/>
                </a:cubicBezTo>
                <a:cubicBezTo>
                  <a:pt x="4451453" y="1163383"/>
                  <a:pt x="4445619" y="1169610"/>
                  <a:pt x="4439056" y="1169610"/>
                </a:cubicBezTo>
                <a:cubicBezTo>
                  <a:pt x="4431763" y="1169610"/>
                  <a:pt x="4425200" y="1163383"/>
                  <a:pt x="4425200" y="1154821"/>
                </a:cubicBezTo>
                <a:cubicBezTo>
                  <a:pt x="4425200" y="1147037"/>
                  <a:pt x="4431763" y="1140032"/>
                  <a:pt x="4439056" y="1140032"/>
                </a:cubicBezTo>
                <a:close/>
                <a:moveTo>
                  <a:pt x="4366768" y="1140032"/>
                </a:moveTo>
                <a:cubicBezTo>
                  <a:pt x="4374790" y="1140032"/>
                  <a:pt x="4380624" y="1147037"/>
                  <a:pt x="4380624" y="1154821"/>
                </a:cubicBezTo>
                <a:cubicBezTo>
                  <a:pt x="4380624" y="1163383"/>
                  <a:pt x="4374790" y="1169610"/>
                  <a:pt x="4366768" y="1169610"/>
                </a:cubicBezTo>
                <a:cubicBezTo>
                  <a:pt x="4360934" y="1169610"/>
                  <a:pt x="4354371" y="1163383"/>
                  <a:pt x="4354371" y="1154821"/>
                </a:cubicBezTo>
                <a:cubicBezTo>
                  <a:pt x="4354371" y="1147037"/>
                  <a:pt x="4360934" y="1140032"/>
                  <a:pt x="4366768" y="1140032"/>
                </a:cubicBezTo>
                <a:close/>
                <a:moveTo>
                  <a:pt x="4295937" y="1140032"/>
                </a:moveTo>
                <a:cubicBezTo>
                  <a:pt x="4303959" y="1140032"/>
                  <a:pt x="4309793" y="1147037"/>
                  <a:pt x="4309793" y="1154821"/>
                </a:cubicBezTo>
                <a:cubicBezTo>
                  <a:pt x="4309793" y="1163383"/>
                  <a:pt x="4303959" y="1169610"/>
                  <a:pt x="4295937" y="1169610"/>
                </a:cubicBezTo>
                <a:cubicBezTo>
                  <a:pt x="4290103" y="1169610"/>
                  <a:pt x="4283540" y="1163383"/>
                  <a:pt x="4283540" y="1154821"/>
                </a:cubicBezTo>
                <a:cubicBezTo>
                  <a:pt x="4283540" y="1147037"/>
                  <a:pt x="4290103" y="1140032"/>
                  <a:pt x="4295937" y="1140032"/>
                </a:cubicBezTo>
                <a:close/>
                <a:moveTo>
                  <a:pt x="4225107" y="1140032"/>
                </a:moveTo>
                <a:cubicBezTo>
                  <a:pt x="4233129" y="1140032"/>
                  <a:pt x="4238963" y="1147037"/>
                  <a:pt x="4238963" y="1154821"/>
                </a:cubicBezTo>
                <a:cubicBezTo>
                  <a:pt x="4238963" y="1163383"/>
                  <a:pt x="4233129" y="1169610"/>
                  <a:pt x="4225107" y="1169610"/>
                </a:cubicBezTo>
                <a:cubicBezTo>
                  <a:pt x="4217085" y="1169610"/>
                  <a:pt x="4212710" y="1163383"/>
                  <a:pt x="4212710" y="1154821"/>
                </a:cubicBezTo>
                <a:cubicBezTo>
                  <a:pt x="4212710" y="1147037"/>
                  <a:pt x="4217085" y="1140032"/>
                  <a:pt x="4225107" y="1140032"/>
                </a:cubicBezTo>
                <a:close/>
                <a:moveTo>
                  <a:pt x="4153295" y="1140032"/>
                </a:moveTo>
                <a:cubicBezTo>
                  <a:pt x="4161078" y="1140032"/>
                  <a:pt x="4168083" y="1147037"/>
                  <a:pt x="4168083" y="1154821"/>
                </a:cubicBezTo>
                <a:cubicBezTo>
                  <a:pt x="4168083" y="1163383"/>
                  <a:pt x="4161078" y="1169610"/>
                  <a:pt x="4153295" y="1169610"/>
                </a:cubicBezTo>
                <a:cubicBezTo>
                  <a:pt x="4144733" y="1169610"/>
                  <a:pt x="4138507" y="1163383"/>
                  <a:pt x="4138507" y="1154821"/>
                </a:cubicBezTo>
                <a:cubicBezTo>
                  <a:pt x="4138507" y="1147037"/>
                  <a:pt x="4144733" y="1140032"/>
                  <a:pt x="4153295" y="1140032"/>
                </a:cubicBezTo>
                <a:close/>
                <a:moveTo>
                  <a:pt x="4082465" y="1140032"/>
                </a:moveTo>
                <a:cubicBezTo>
                  <a:pt x="4090249" y="1140032"/>
                  <a:pt x="4097254" y="1147037"/>
                  <a:pt x="4097254" y="1154821"/>
                </a:cubicBezTo>
                <a:cubicBezTo>
                  <a:pt x="4097254" y="1163383"/>
                  <a:pt x="4090249" y="1169610"/>
                  <a:pt x="4082465" y="1169610"/>
                </a:cubicBezTo>
                <a:cubicBezTo>
                  <a:pt x="4073903" y="1169610"/>
                  <a:pt x="4067676" y="1163383"/>
                  <a:pt x="4067676" y="1154821"/>
                </a:cubicBezTo>
                <a:cubicBezTo>
                  <a:pt x="4067676" y="1147037"/>
                  <a:pt x="4073903" y="1140032"/>
                  <a:pt x="4082465" y="1140032"/>
                </a:cubicBezTo>
                <a:close/>
                <a:moveTo>
                  <a:pt x="439789" y="1140032"/>
                </a:moveTo>
                <a:cubicBezTo>
                  <a:pt x="448351" y="1140032"/>
                  <a:pt x="454579" y="1146595"/>
                  <a:pt x="454579" y="1153888"/>
                </a:cubicBezTo>
                <a:cubicBezTo>
                  <a:pt x="454579" y="1161910"/>
                  <a:pt x="448351" y="1166286"/>
                  <a:pt x="439789" y="1166286"/>
                </a:cubicBezTo>
                <a:cubicBezTo>
                  <a:pt x="432006" y="1166286"/>
                  <a:pt x="425001" y="1161910"/>
                  <a:pt x="425001" y="1153888"/>
                </a:cubicBezTo>
                <a:cubicBezTo>
                  <a:pt x="425001" y="1146595"/>
                  <a:pt x="432006" y="1140032"/>
                  <a:pt x="439789" y="1140032"/>
                </a:cubicBezTo>
                <a:close/>
                <a:moveTo>
                  <a:pt x="368960" y="1140032"/>
                </a:moveTo>
                <a:cubicBezTo>
                  <a:pt x="377521" y="1140032"/>
                  <a:pt x="383747" y="1146595"/>
                  <a:pt x="383747" y="1153888"/>
                </a:cubicBezTo>
                <a:cubicBezTo>
                  <a:pt x="383747" y="1161910"/>
                  <a:pt x="377521" y="1166286"/>
                  <a:pt x="368960" y="1166286"/>
                </a:cubicBezTo>
                <a:cubicBezTo>
                  <a:pt x="361176" y="1166286"/>
                  <a:pt x="354172" y="1161910"/>
                  <a:pt x="354172" y="1153888"/>
                </a:cubicBezTo>
                <a:cubicBezTo>
                  <a:pt x="354172" y="1146595"/>
                  <a:pt x="361176" y="1140032"/>
                  <a:pt x="368960" y="1140032"/>
                </a:cubicBezTo>
                <a:close/>
                <a:moveTo>
                  <a:pt x="297194" y="1140032"/>
                </a:moveTo>
                <a:cubicBezTo>
                  <a:pt x="305217" y="1140032"/>
                  <a:pt x="309592" y="1146595"/>
                  <a:pt x="309592" y="1153888"/>
                </a:cubicBezTo>
                <a:cubicBezTo>
                  <a:pt x="309592" y="1161910"/>
                  <a:pt x="305217" y="1166286"/>
                  <a:pt x="297194" y="1166286"/>
                </a:cubicBezTo>
                <a:cubicBezTo>
                  <a:pt x="289902" y="1166286"/>
                  <a:pt x="283339" y="1161910"/>
                  <a:pt x="283339" y="1153888"/>
                </a:cubicBezTo>
                <a:cubicBezTo>
                  <a:pt x="283339" y="1146595"/>
                  <a:pt x="289902" y="1140032"/>
                  <a:pt x="297194" y="1140032"/>
                </a:cubicBezTo>
                <a:close/>
                <a:moveTo>
                  <a:pt x="226366" y="1140032"/>
                </a:moveTo>
                <a:cubicBezTo>
                  <a:pt x="232201" y="1140032"/>
                  <a:pt x="238764" y="1146595"/>
                  <a:pt x="238764" y="1153888"/>
                </a:cubicBezTo>
                <a:cubicBezTo>
                  <a:pt x="238764" y="1161910"/>
                  <a:pt x="232201" y="1166286"/>
                  <a:pt x="226366" y="1166286"/>
                </a:cubicBezTo>
                <a:cubicBezTo>
                  <a:pt x="218344" y="1166286"/>
                  <a:pt x="212510" y="1161910"/>
                  <a:pt x="212510" y="1153888"/>
                </a:cubicBezTo>
                <a:cubicBezTo>
                  <a:pt x="212510" y="1146595"/>
                  <a:pt x="218344" y="1140032"/>
                  <a:pt x="226366" y="1140032"/>
                </a:cubicBezTo>
                <a:close/>
                <a:moveTo>
                  <a:pt x="155532" y="1140032"/>
                </a:moveTo>
                <a:cubicBezTo>
                  <a:pt x="161366" y="1140032"/>
                  <a:pt x="167930" y="1146595"/>
                  <a:pt x="167930" y="1153888"/>
                </a:cubicBezTo>
                <a:cubicBezTo>
                  <a:pt x="167930" y="1161910"/>
                  <a:pt x="161366" y="1166286"/>
                  <a:pt x="155532" y="1166286"/>
                </a:cubicBezTo>
                <a:cubicBezTo>
                  <a:pt x="147510" y="1166286"/>
                  <a:pt x="141676" y="1161910"/>
                  <a:pt x="141676" y="1153888"/>
                </a:cubicBezTo>
                <a:cubicBezTo>
                  <a:pt x="141676" y="1146595"/>
                  <a:pt x="147510" y="1140032"/>
                  <a:pt x="155532" y="1140032"/>
                </a:cubicBezTo>
                <a:close/>
                <a:moveTo>
                  <a:pt x="83244" y="1140032"/>
                </a:moveTo>
                <a:cubicBezTo>
                  <a:pt x="90536" y="1140032"/>
                  <a:pt x="97100" y="1146595"/>
                  <a:pt x="97100" y="1153888"/>
                </a:cubicBezTo>
                <a:cubicBezTo>
                  <a:pt x="97100" y="1161910"/>
                  <a:pt x="90536" y="1166286"/>
                  <a:pt x="83244" y="1166286"/>
                </a:cubicBezTo>
                <a:cubicBezTo>
                  <a:pt x="76680" y="1166286"/>
                  <a:pt x="70846" y="1161910"/>
                  <a:pt x="70846" y="1153888"/>
                </a:cubicBezTo>
                <a:cubicBezTo>
                  <a:pt x="70846" y="1146595"/>
                  <a:pt x="76680" y="1140032"/>
                  <a:pt x="83244" y="1140032"/>
                </a:cubicBezTo>
                <a:close/>
                <a:moveTo>
                  <a:pt x="12008" y="1140032"/>
                </a:moveTo>
                <a:cubicBezTo>
                  <a:pt x="20253" y="1140032"/>
                  <a:pt x="26249" y="1146595"/>
                  <a:pt x="26249" y="1153888"/>
                </a:cubicBezTo>
                <a:cubicBezTo>
                  <a:pt x="26249" y="1161910"/>
                  <a:pt x="20253" y="1166286"/>
                  <a:pt x="12008" y="1166286"/>
                </a:cubicBezTo>
                <a:cubicBezTo>
                  <a:pt x="4513" y="1166286"/>
                  <a:pt x="16" y="1161910"/>
                  <a:pt x="16" y="1153888"/>
                </a:cubicBezTo>
                <a:cubicBezTo>
                  <a:pt x="16" y="1146595"/>
                  <a:pt x="4513" y="1140032"/>
                  <a:pt x="12008" y="1140032"/>
                </a:cubicBezTo>
                <a:close/>
                <a:moveTo>
                  <a:pt x="6867525" y="1069203"/>
                </a:moveTo>
                <a:cubicBezTo>
                  <a:pt x="6874088" y="1069203"/>
                  <a:pt x="6879922" y="1075037"/>
                  <a:pt x="6879922" y="1081600"/>
                </a:cubicBezTo>
                <a:cubicBezTo>
                  <a:pt x="6879922" y="1088893"/>
                  <a:pt x="6874088" y="1095457"/>
                  <a:pt x="6867525" y="1095457"/>
                </a:cubicBezTo>
                <a:cubicBezTo>
                  <a:pt x="6860232" y="1095457"/>
                  <a:pt x="6853669" y="1088893"/>
                  <a:pt x="6853669" y="1081600"/>
                </a:cubicBezTo>
                <a:cubicBezTo>
                  <a:pt x="6853669" y="1075037"/>
                  <a:pt x="6860232" y="1069203"/>
                  <a:pt x="6867525" y="1069203"/>
                </a:cubicBezTo>
                <a:close/>
                <a:moveTo>
                  <a:pt x="6795237" y="1069203"/>
                </a:moveTo>
                <a:cubicBezTo>
                  <a:pt x="6803259" y="1069203"/>
                  <a:pt x="6809093" y="1075037"/>
                  <a:pt x="6809093" y="1081600"/>
                </a:cubicBezTo>
                <a:cubicBezTo>
                  <a:pt x="6809093" y="1088893"/>
                  <a:pt x="6803259" y="1095457"/>
                  <a:pt x="6796696" y="1095457"/>
                </a:cubicBezTo>
                <a:cubicBezTo>
                  <a:pt x="6789403" y="1095457"/>
                  <a:pt x="6782840" y="1088893"/>
                  <a:pt x="6782840" y="1081600"/>
                </a:cubicBezTo>
                <a:cubicBezTo>
                  <a:pt x="6782840" y="1075037"/>
                  <a:pt x="6789403" y="1069203"/>
                  <a:pt x="6795237" y="1069203"/>
                </a:cubicBezTo>
                <a:close/>
                <a:moveTo>
                  <a:pt x="6724405" y="1069203"/>
                </a:moveTo>
                <a:cubicBezTo>
                  <a:pt x="6732427" y="1069203"/>
                  <a:pt x="6738261" y="1075037"/>
                  <a:pt x="6738261" y="1081600"/>
                </a:cubicBezTo>
                <a:cubicBezTo>
                  <a:pt x="6738261" y="1088893"/>
                  <a:pt x="6732427" y="1095457"/>
                  <a:pt x="6724405" y="1095457"/>
                </a:cubicBezTo>
                <a:cubicBezTo>
                  <a:pt x="6718571" y="1095457"/>
                  <a:pt x="6712008" y="1088893"/>
                  <a:pt x="6712008" y="1081600"/>
                </a:cubicBezTo>
                <a:cubicBezTo>
                  <a:pt x="6712008" y="1075037"/>
                  <a:pt x="6718571" y="1069203"/>
                  <a:pt x="6724405" y="1069203"/>
                </a:cubicBezTo>
                <a:close/>
                <a:moveTo>
                  <a:pt x="6653576" y="1069203"/>
                </a:moveTo>
                <a:cubicBezTo>
                  <a:pt x="6660869" y="1069203"/>
                  <a:pt x="6667432" y="1075037"/>
                  <a:pt x="6667432" y="1081600"/>
                </a:cubicBezTo>
                <a:cubicBezTo>
                  <a:pt x="6667432" y="1088893"/>
                  <a:pt x="6660869" y="1095457"/>
                  <a:pt x="6653576" y="1095457"/>
                </a:cubicBezTo>
                <a:cubicBezTo>
                  <a:pt x="6645554" y="1095457"/>
                  <a:pt x="6641179" y="1088893"/>
                  <a:pt x="6641179" y="1081600"/>
                </a:cubicBezTo>
                <a:cubicBezTo>
                  <a:pt x="6641179" y="1075037"/>
                  <a:pt x="6645554" y="1069203"/>
                  <a:pt x="6653576" y="1069203"/>
                </a:cubicBezTo>
                <a:close/>
                <a:moveTo>
                  <a:pt x="6581764" y="1069203"/>
                </a:moveTo>
                <a:cubicBezTo>
                  <a:pt x="6589547" y="1069203"/>
                  <a:pt x="6596552" y="1075037"/>
                  <a:pt x="6596552" y="1081600"/>
                </a:cubicBezTo>
                <a:cubicBezTo>
                  <a:pt x="6596552" y="1088893"/>
                  <a:pt x="6589547" y="1095457"/>
                  <a:pt x="6581764" y="1095457"/>
                </a:cubicBezTo>
                <a:cubicBezTo>
                  <a:pt x="6573202" y="1095457"/>
                  <a:pt x="6566976" y="1088893"/>
                  <a:pt x="6566976" y="1081600"/>
                </a:cubicBezTo>
                <a:cubicBezTo>
                  <a:pt x="6566976" y="1075037"/>
                  <a:pt x="6573202" y="1069203"/>
                  <a:pt x="6581764" y="1069203"/>
                </a:cubicBezTo>
                <a:close/>
                <a:moveTo>
                  <a:pt x="6510933" y="1069203"/>
                </a:moveTo>
                <a:cubicBezTo>
                  <a:pt x="6518717" y="1069203"/>
                  <a:pt x="6525722" y="1075037"/>
                  <a:pt x="6525722" y="1081600"/>
                </a:cubicBezTo>
                <a:cubicBezTo>
                  <a:pt x="6525722" y="1088893"/>
                  <a:pt x="6518717" y="1095457"/>
                  <a:pt x="6510933" y="1095457"/>
                </a:cubicBezTo>
                <a:cubicBezTo>
                  <a:pt x="6502371" y="1095457"/>
                  <a:pt x="6496144" y="1088893"/>
                  <a:pt x="6496144" y="1081600"/>
                </a:cubicBezTo>
                <a:cubicBezTo>
                  <a:pt x="6496144" y="1075037"/>
                  <a:pt x="6502371" y="1069203"/>
                  <a:pt x="6510933" y="1069203"/>
                </a:cubicBezTo>
                <a:close/>
                <a:moveTo>
                  <a:pt x="6440492" y="1069203"/>
                </a:moveTo>
                <a:cubicBezTo>
                  <a:pt x="6448081" y="1069203"/>
                  <a:pt x="6454911" y="1075037"/>
                  <a:pt x="6454911" y="1081600"/>
                </a:cubicBezTo>
                <a:cubicBezTo>
                  <a:pt x="6454911" y="1088893"/>
                  <a:pt x="6448081" y="1095457"/>
                  <a:pt x="6440492" y="1095457"/>
                </a:cubicBezTo>
                <a:cubicBezTo>
                  <a:pt x="6432145" y="1095457"/>
                  <a:pt x="6425315" y="1088893"/>
                  <a:pt x="6425315" y="1081600"/>
                </a:cubicBezTo>
                <a:cubicBezTo>
                  <a:pt x="6425315" y="1075037"/>
                  <a:pt x="6432145" y="1069203"/>
                  <a:pt x="6440492" y="1069203"/>
                </a:cubicBezTo>
                <a:close/>
                <a:moveTo>
                  <a:pt x="6368340" y="1069203"/>
                </a:moveTo>
                <a:cubicBezTo>
                  <a:pt x="6376362" y="1069203"/>
                  <a:pt x="6380737" y="1075037"/>
                  <a:pt x="6380737" y="1081600"/>
                </a:cubicBezTo>
                <a:cubicBezTo>
                  <a:pt x="6380737" y="1088893"/>
                  <a:pt x="6376362" y="1095457"/>
                  <a:pt x="6368340" y="1095457"/>
                </a:cubicBezTo>
                <a:cubicBezTo>
                  <a:pt x="6361047" y="1095457"/>
                  <a:pt x="6354484" y="1088893"/>
                  <a:pt x="6354484" y="1081600"/>
                </a:cubicBezTo>
                <a:cubicBezTo>
                  <a:pt x="6354484" y="1075037"/>
                  <a:pt x="6361047" y="1069203"/>
                  <a:pt x="6368340" y="1069203"/>
                </a:cubicBezTo>
                <a:close/>
                <a:moveTo>
                  <a:pt x="6297511" y="1069203"/>
                </a:moveTo>
                <a:cubicBezTo>
                  <a:pt x="6304074" y="1069203"/>
                  <a:pt x="6309908" y="1075037"/>
                  <a:pt x="6309908" y="1081600"/>
                </a:cubicBezTo>
                <a:cubicBezTo>
                  <a:pt x="6309908" y="1088893"/>
                  <a:pt x="6304074" y="1095457"/>
                  <a:pt x="6297511" y="1095457"/>
                </a:cubicBezTo>
                <a:cubicBezTo>
                  <a:pt x="6290218" y="1095457"/>
                  <a:pt x="6283655" y="1088893"/>
                  <a:pt x="6283655" y="1081600"/>
                </a:cubicBezTo>
                <a:cubicBezTo>
                  <a:pt x="6283655" y="1075037"/>
                  <a:pt x="6290218" y="1069203"/>
                  <a:pt x="6297511" y="1069203"/>
                </a:cubicBezTo>
                <a:close/>
                <a:moveTo>
                  <a:pt x="6226679" y="1069203"/>
                </a:moveTo>
                <a:cubicBezTo>
                  <a:pt x="6233242" y="1069203"/>
                  <a:pt x="6239076" y="1075037"/>
                  <a:pt x="6239076" y="1081600"/>
                </a:cubicBezTo>
                <a:cubicBezTo>
                  <a:pt x="6239076" y="1088893"/>
                  <a:pt x="6233242" y="1095457"/>
                  <a:pt x="6226679" y="1095457"/>
                </a:cubicBezTo>
                <a:cubicBezTo>
                  <a:pt x="6219386" y="1095457"/>
                  <a:pt x="6212823" y="1088893"/>
                  <a:pt x="6212823" y="1083059"/>
                </a:cubicBezTo>
                <a:cubicBezTo>
                  <a:pt x="6212823" y="1075037"/>
                  <a:pt x="6219386" y="1069203"/>
                  <a:pt x="6226679" y="1069203"/>
                </a:cubicBezTo>
                <a:close/>
                <a:moveTo>
                  <a:pt x="6154391" y="1069203"/>
                </a:moveTo>
                <a:cubicBezTo>
                  <a:pt x="6161684" y="1069203"/>
                  <a:pt x="6168247" y="1075037"/>
                  <a:pt x="6168247" y="1083059"/>
                </a:cubicBezTo>
                <a:cubicBezTo>
                  <a:pt x="6168247" y="1088893"/>
                  <a:pt x="6161684" y="1095457"/>
                  <a:pt x="6154391" y="1095457"/>
                </a:cubicBezTo>
                <a:cubicBezTo>
                  <a:pt x="6147828" y="1095457"/>
                  <a:pt x="6141994" y="1088893"/>
                  <a:pt x="6141994" y="1083059"/>
                </a:cubicBezTo>
                <a:cubicBezTo>
                  <a:pt x="6141994" y="1075037"/>
                  <a:pt x="6147828" y="1069203"/>
                  <a:pt x="6154391" y="1069203"/>
                </a:cubicBezTo>
                <a:close/>
                <a:moveTo>
                  <a:pt x="6083559" y="1069203"/>
                </a:moveTo>
                <a:cubicBezTo>
                  <a:pt x="6090852" y="1069203"/>
                  <a:pt x="6097415" y="1075037"/>
                  <a:pt x="6097415" y="1083059"/>
                </a:cubicBezTo>
                <a:cubicBezTo>
                  <a:pt x="6097415" y="1088893"/>
                  <a:pt x="6090852" y="1095457"/>
                  <a:pt x="6083559" y="1095457"/>
                </a:cubicBezTo>
                <a:cubicBezTo>
                  <a:pt x="6076996" y="1095457"/>
                  <a:pt x="6071162" y="1088893"/>
                  <a:pt x="6071162" y="1083059"/>
                </a:cubicBezTo>
                <a:cubicBezTo>
                  <a:pt x="6071162" y="1075037"/>
                  <a:pt x="6076996" y="1069203"/>
                  <a:pt x="6083559" y="1069203"/>
                </a:cubicBezTo>
                <a:close/>
                <a:moveTo>
                  <a:pt x="6009356" y="1069203"/>
                </a:moveTo>
                <a:cubicBezTo>
                  <a:pt x="6016649" y="1069203"/>
                  <a:pt x="6023212" y="1075037"/>
                  <a:pt x="6023212" y="1083059"/>
                </a:cubicBezTo>
                <a:cubicBezTo>
                  <a:pt x="6023212" y="1088893"/>
                  <a:pt x="6016649" y="1095457"/>
                  <a:pt x="6009356" y="1095457"/>
                </a:cubicBezTo>
                <a:cubicBezTo>
                  <a:pt x="6001334" y="1095457"/>
                  <a:pt x="5996959" y="1088893"/>
                  <a:pt x="5996959" y="1083059"/>
                </a:cubicBezTo>
                <a:cubicBezTo>
                  <a:pt x="5996959" y="1075037"/>
                  <a:pt x="6001334" y="1069203"/>
                  <a:pt x="6009356" y="1069203"/>
                </a:cubicBezTo>
                <a:close/>
                <a:moveTo>
                  <a:pt x="5940548" y="1069203"/>
                </a:moveTo>
                <a:cubicBezTo>
                  <a:pt x="5948896" y="1069203"/>
                  <a:pt x="5955726" y="1075037"/>
                  <a:pt x="5955726" y="1083059"/>
                </a:cubicBezTo>
                <a:cubicBezTo>
                  <a:pt x="5955726" y="1088893"/>
                  <a:pt x="5948896" y="1095457"/>
                  <a:pt x="5940548" y="1095457"/>
                </a:cubicBezTo>
                <a:cubicBezTo>
                  <a:pt x="5932960" y="1095457"/>
                  <a:pt x="5926130" y="1088893"/>
                  <a:pt x="5926130" y="1083059"/>
                </a:cubicBezTo>
                <a:cubicBezTo>
                  <a:pt x="5926130" y="1075037"/>
                  <a:pt x="5932960" y="1069203"/>
                  <a:pt x="5940548" y="1069203"/>
                </a:cubicBezTo>
                <a:close/>
                <a:moveTo>
                  <a:pt x="5870088" y="1069203"/>
                </a:moveTo>
                <a:cubicBezTo>
                  <a:pt x="5878650" y="1069203"/>
                  <a:pt x="5884877" y="1075037"/>
                  <a:pt x="5884877" y="1083059"/>
                </a:cubicBezTo>
                <a:cubicBezTo>
                  <a:pt x="5884877" y="1088893"/>
                  <a:pt x="5878650" y="1095457"/>
                  <a:pt x="5870088" y="1095457"/>
                </a:cubicBezTo>
                <a:cubicBezTo>
                  <a:pt x="5862304" y="1095457"/>
                  <a:pt x="5855299" y="1088893"/>
                  <a:pt x="5855299" y="1083059"/>
                </a:cubicBezTo>
                <a:cubicBezTo>
                  <a:pt x="5855299" y="1075037"/>
                  <a:pt x="5862304" y="1069203"/>
                  <a:pt x="5870088" y="1069203"/>
                </a:cubicBezTo>
                <a:close/>
                <a:moveTo>
                  <a:pt x="5799257" y="1069203"/>
                </a:moveTo>
                <a:cubicBezTo>
                  <a:pt x="5807819" y="1069203"/>
                  <a:pt x="5814045" y="1075037"/>
                  <a:pt x="5814045" y="1083059"/>
                </a:cubicBezTo>
                <a:cubicBezTo>
                  <a:pt x="5814045" y="1088893"/>
                  <a:pt x="5807819" y="1095457"/>
                  <a:pt x="5799257" y="1095457"/>
                </a:cubicBezTo>
                <a:cubicBezTo>
                  <a:pt x="5791474" y="1095457"/>
                  <a:pt x="5784469" y="1088893"/>
                  <a:pt x="5784469" y="1083059"/>
                </a:cubicBezTo>
                <a:cubicBezTo>
                  <a:pt x="5784469" y="1075037"/>
                  <a:pt x="5791474" y="1069203"/>
                  <a:pt x="5799257" y="1069203"/>
                </a:cubicBezTo>
                <a:close/>
                <a:moveTo>
                  <a:pt x="5724122" y="1069203"/>
                </a:moveTo>
                <a:cubicBezTo>
                  <a:pt x="5732144" y="1069203"/>
                  <a:pt x="5736519" y="1075037"/>
                  <a:pt x="5736519" y="1083059"/>
                </a:cubicBezTo>
                <a:cubicBezTo>
                  <a:pt x="5736519" y="1088893"/>
                  <a:pt x="5732144" y="1095457"/>
                  <a:pt x="5724122" y="1095457"/>
                </a:cubicBezTo>
                <a:cubicBezTo>
                  <a:pt x="5716100" y="1095457"/>
                  <a:pt x="5710266" y="1088893"/>
                  <a:pt x="5710266" y="1083059"/>
                </a:cubicBezTo>
                <a:cubicBezTo>
                  <a:pt x="5710266" y="1075037"/>
                  <a:pt x="5716100" y="1069203"/>
                  <a:pt x="5724122" y="1069203"/>
                </a:cubicBezTo>
                <a:close/>
                <a:moveTo>
                  <a:pt x="5653291" y="1069203"/>
                </a:moveTo>
                <a:cubicBezTo>
                  <a:pt x="5659125" y="1069203"/>
                  <a:pt x="5665688" y="1075037"/>
                  <a:pt x="5665688" y="1083059"/>
                </a:cubicBezTo>
                <a:cubicBezTo>
                  <a:pt x="5665688" y="1088893"/>
                  <a:pt x="5659125" y="1095457"/>
                  <a:pt x="5653291" y="1095457"/>
                </a:cubicBezTo>
                <a:cubicBezTo>
                  <a:pt x="5645269" y="1095457"/>
                  <a:pt x="5639435" y="1088893"/>
                  <a:pt x="5639435" y="1083059"/>
                </a:cubicBezTo>
                <a:cubicBezTo>
                  <a:pt x="5639435" y="1075037"/>
                  <a:pt x="5645269" y="1069203"/>
                  <a:pt x="5653291" y="1069203"/>
                </a:cubicBezTo>
                <a:close/>
                <a:moveTo>
                  <a:pt x="5581002" y="1069203"/>
                </a:moveTo>
                <a:cubicBezTo>
                  <a:pt x="5588295" y="1069203"/>
                  <a:pt x="5594858" y="1075037"/>
                  <a:pt x="5594858" y="1083059"/>
                </a:cubicBezTo>
                <a:cubicBezTo>
                  <a:pt x="5594858" y="1088893"/>
                  <a:pt x="5588295" y="1095457"/>
                  <a:pt x="5581002" y="1095457"/>
                </a:cubicBezTo>
                <a:cubicBezTo>
                  <a:pt x="5574439" y="1095457"/>
                  <a:pt x="5568605" y="1088893"/>
                  <a:pt x="5568605" y="1083059"/>
                </a:cubicBezTo>
                <a:cubicBezTo>
                  <a:pt x="5568605" y="1075037"/>
                  <a:pt x="5574439" y="1069203"/>
                  <a:pt x="5581002" y="1069203"/>
                </a:cubicBezTo>
                <a:close/>
                <a:moveTo>
                  <a:pt x="5510171" y="1069203"/>
                </a:moveTo>
                <a:cubicBezTo>
                  <a:pt x="5517464" y="1069203"/>
                  <a:pt x="5524027" y="1075037"/>
                  <a:pt x="5524027" y="1083059"/>
                </a:cubicBezTo>
                <a:cubicBezTo>
                  <a:pt x="5524027" y="1088893"/>
                  <a:pt x="5517464" y="1095457"/>
                  <a:pt x="5510171" y="1095457"/>
                </a:cubicBezTo>
                <a:cubicBezTo>
                  <a:pt x="5503608" y="1095457"/>
                  <a:pt x="5497774" y="1088893"/>
                  <a:pt x="5497774" y="1083059"/>
                </a:cubicBezTo>
                <a:cubicBezTo>
                  <a:pt x="5497774" y="1075037"/>
                  <a:pt x="5503608" y="1069203"/>
                  <a:pt x="5510171" y="1069203"/>
                </a:cubicBezTo>
                <a:close/>
                <a:moveTo>
                  <a:pt x="5438937" y="1069203"/>
                </a:moveTo>
                <a:cubicBezTo>
                  <a:pt x="5447182" y="1069203"/>
                  <a:pt x="5453178" y="1075037"/>
                  <a:pt x="5453178" y="1083059"/>
                </a:cubicBezTo>
                <a:cubicBezTo>
                  <a:pt x="5453178" y="1088893"/>
                  <a:pt x="5447182" y="1095457"/>
                  <a:pt x="5438937" y="1095457"/>
                </a:cubicBezTo>
                <a:cubicBezTo>
                  <a:pt x="5431442" y="1095457"/>
                  <a:pt x="5426945" y="1088893"/>
                  <a:pt x="5426945" y="1083059"/>
                </a:cubicBezTo>
                <a:cubicBezTo>
                  <a:pt x="5426945" y="1075037"/>
                  <a:pt x="5431442" y="1069203"/>
                  <a:pt x="5438937" y="1069203"/>
                </a:cubicBezTo>
                <a:close/>
                <a:moveTo>
                  <a:pt x="5367530" y="1069203"/>
                </a:moveTo>
                <a:cubicBezTo>
                  <a:pt x="5376092" y="1069203"/>
                  <a:pt x="5382318" y="1075037"/>
                  <a:pt x="5382318" y="1083059"/>
                </a:cubicBezTo>
                <a:cubicBezTo>
                  <a:pt x="5382318" y="1088893"/>
                  <a:pt x="5376092" y="1095457"/>
                  <a:pt x="5367530" y="1095457"/>
                </a:cubicBezTo>
                <a:cubicBezTo>
                  <a:pt x="5359747" y="1095457"/>
                  <a:pt x="5352742" y="1088893"/>
                  <a:pt x="5352742" y="1083059"/>
                </a:cubicBezTo>
                <a:cubicBezTo>
                  <a:pt x="5352742" y="1075037"/>
                  <a:pt x="5359747" y="1069203"/>
                  <a:pt x="5367530" y="1069203"/>
                </a:cubicBezTo>
                <a:close/>
                <a:moveTo>
                  <a:pt x="5296699" y="1069203"/>
                </a:moveTo>
                <a:cubicBezTo>
                  <a:pt x="5305261" y="1069203"/>
                  <a:pt x="5311488" y="1075037"/>
                  <a:pt x="5311488" y="1083059"/>
                </a:cubicBezTo>
                <a:cubicBezTo>
                  <a:pt x="5311488" y="1088893"/>
                  <a:pt x="5305261" y="1095457"/>
                  <a:pt x="5296699" y="1095457"/>
                </a:cubicBezTo>
                <a:cubicBezTo>
                  <a:pt x="5288915" y="1095457"/>
                  <a:pt x="5281910" y="1088893"/>
                  <a:pt x="5281910" y="1083059"/>
                </a:cubicBezTo>
                <a:cubicBezTo>
                  <a:pt x="5281910" y="1075037"/>
                  <a:pt x="5288915" y="1069203"/>
                  <a:pt x="5296699" y="1069203"/>
                </a:cubicBezTo>
                <a:close/>
                <a:moveTo>
                  <a:pt x="5225869" y="1069203"/>
                </a:moveTo>
                <a:cubicBezTo>
                  <a:pt x="5234431" y="1069203"/>
                  <a:pt x="5240657" y="1075037"/>
                  <a:pt x="5240657" y="1083059"/>
                </a:cubicBezTo>
                <a:cubicBezTo>
                  <a:pt x="5240657" y="1088893"/>
                  <a:pt x="5234431" y="1095457"/>
                  <a:pt x="5225869" y="1095457"/>
                </a:cubicBezTo>
                <a:cubicBezTo>
                  <a:pt x="5217307" y="1095457"/>
                  <a:pt x="5211081" y="1088893"/>
                  <a:pt x="5211081" y="1083059"/>
                </a:cubicBezTo>
                <a:cubicBezTo>
                  <a:pt x="5211081" y="1075037"/>
                  <a:pt x="5217307" y="1069203"/>
                  <a:pt x="5225869" y="1069203"/>
                </a:cubicBezTo>
                <a:close/>
                <a:moveTo>
                  <a:pt x="5154105" y="1069203"/>
                </a:moveTo>
                <a:cubicBezTo>
                  <a:pt x="5162127" y="1069203"/>
                  <a:pt x="5166502" y="1075037"/>
                  <a:pt x="5166502" y="1083059"/>
                </a:cubicBezTo>
                <a:cubicBezTo>
                  <a:pt x="5166502" y="1091081"/>
                  <a:pt x="5162127" y="1095457"/>
                  <a:pt x="5154105" y="1095457"/>
                </a:cubicBezTo>
                <a:cubicBezTo>
                  <a:pt x="5146083" y="1095457"/>
                  <a:pt x="5140249" y="1091081"/>
                  <a:pt x="5140249" y="1083059"/>
                </a:cubicBezTo>
                <a:cubicBezTo>
                  <a:pt x="5140249" y="1075037"/>
                  <a:pt x="5146083" y="1069203"/>
                  <a:pt x="5154105" y="1069203"/>
                </a:cubicBezTo>
                <a:close/>
                <a:moveTo>
                  <a:pt x="5083276" y="1069203"/>
                </a:moveTo>
                <a:cubicBezTo>
                  <a:pt x="5089110" y="1069203"/>
                  <a:pt x="5095673" y="1075037"/>
                  <a:pt x="5095673" y="1083059"/>
                </a:cubicBezTo>
                <a:cubicBezTo>
                  <a:pt x="5095673" y="1091081"/>
                  <a:pt x="5089110" y="1095457"/>
                  <a:pt x="5083276" y="1095457"/>
                </a:cubicBezTo>
                <a:cubicBezTo>
                  <a:pt x="5075254" y="1095457"/>
                  <a:pt x="5069420" y="1091081"/>
                  <a:pt x="5069420" y="1083059"/>
                </a:cubicBezTo>
                <a:cubicBezTo>
                  <a:pt x="5069420" y="1075037"/>
                  <a:pt x="5075254" y="1069203"/>
                  <a:pt x="5083276" y="1069203"/>
                </a:cubicBezTo>
                <a:close/>
                <a:moveTo>
                  <a:pt x="5012445" y="1069203"/>
                </a:moveTo>
                <a:cubicBezTo>
                  <a:pt x="5018279" y="1069203"/>
                  <a:pt x="5024842" y="1075037"/>
                  <a:pt x="5024842" y="1083059"/>
                </a:cubicBezTo>
                <a:cubicBezTo>
                  <a:pt x="5024842" y="1091081"/>
                  <a:pt x="5018279" y="1095457"/>
                  <a:pt x="5012445" y="1095457"/>
                </a:cubicBezTo>
                <a:cubicBezTo>
                  <a:pt x="5004423" y="1095457"/>
                  <a:pt x="4998589" y="1091081"/>
                  <a:pt x="4998589" y="1083059"/>
                </a:cubicBezTo>
                <a:cubicBezTo>
                  <a:pt x="4998589" y="1075037"/>
                  <a:pt x="5004423" y="1069203"/>
                  <a:pt x="5012445" y="1069203"/>
                </a:cubicBezTo>
                <a:close/>
                <a:moveTo>
                  <a:pt x="4940157" y="1069203"/>
                </a:moveTo>
                <a:cubicBezTo>
                  <a:pt x="4948179" y="1069203"/>
                  <a:pt x="4954013" y="1075037"/>
                  <a:pt x="4954013" y="1083059"/>
                </a:cubicBezTo>
                <a:cubicBezTo>
                  <a:pt x="4954013" y="1091081"/>
                  <a:pt x="4948179" y="1095457"/>
                  <a:pt x="4940157" y="1095457"/>
                </a:cubicBezTo>
                <a:cubicBezTo>
                  <a:pt x="4934323" y="1095457"/>
                  <a:pt x="4927760" y="1091081"/>
                  <a:pt x="4927760" y="1083059"/>
                </a:cubicBezTo>
                <a:cubicBezTo>
                  <a:pt x="4927760" y="1075037"/>
                  <a:pt x="4934323" y="1069203"/>
                  <a:pt x="4940157" y="1069203"/>
                </a:cubicBezTo>
                <a:close/>
                <a:moveTo>
                  <a:pt x="4865953" y="1069203"/>
                </a:moveTo>
                <a:cubicBezTo>
                  <a:pt x="4873975" y="1069203"/>
                  <a:pt x="4879809" y="1075037"/>
                  <a:pt x="4879809" y="1083059"/>
                </a:cubicBezTo>
                <a:cubicBezTo>
                  <a:pt x="4879809" y="1091081"/>
                  <a:pt x="4873975" y="1095457"/>
                  <a:pt x="4865953" y="1095457"/>
                </a:cubicBezTo>
                <a:cubicBezTo>
                  <a:pt x="4860119" y="1095457"/>
                  <a:pt x="4853556" y="1091081"/>
                  <a:pt x="4853556" y="1083059"/>
                </a:cubicBezTo>
                <a:cubicBezTo>
                  <a:pt x="4853556" y="1075037"/>
                  <a:pt x="4860119" y="1069203"/>
                  <a:pt x="4865953" y="1069203"/>
                </a:cubicBezTo>
                <a:close/>
                <a:moveTo>
                  <a:pt x="4795122" y="1069203"/>
                </a:moveTo>
                <a:cubicBezTo>
                  <a:pt x="4803144" y="1069203"/>
                  <a:pt x="4808978" y="1075037"/>
                  <a:pt x="4808978" y="1083059"/>
                </a:cubicBezTo>
                <a:cubicBezTo>
                  <a:pt x="4808978" y="1091081"/>
                  <a:pt x="4803144" y="1095457"/>
                  <a:pt x="4795122" y="1095457"/>
                </a:cubicBezTo>
                <a:cubicBezTo>
                  <a:pt x="4787830" y="1095457"/>
                  <a:pt x="4782725" y="1091081"/>
                  <a:pt x="4782725" y="1083059"/>
                </a:cubicBezTo>
                <a:cubicBezTo>
                  <a:pt x="4782725" y="1075037"/>
                  <a:pt x="4787830" y="1069203"/>
                  <a:pt x="4795122" y="1069203"/>
                </a:cubicBezTo>
                <a:close/>
                <a:moveTo>
                  <a:pt x="4726684" y="1069203"/>
                </a:moveTo>
                <a:cubicBezTo>
                  <a:pt x="4735246" y="1069203"/>
                  <a:pt x="4741472" y="1075037"/>
                  <a:pt x="4741472" y="1083059"/>
                </a:cubicBezTo>
                <a:cubicBezTo>
                  <a:pt x="4741472" y="1091081"/>
                  <a:pt x="4735246" y="1095457"/>
                  <a:pt x="4726684" y="1095457"/>
                </a:cubicBezTo>
                <a:cubicBezTo>
                  <a:pt x="4718122" y="1095457"/>
                  <a:pt x="4711896" y="1091081"/>
                  <a:pt x="4711896" y="1083059"/>
                </a:cubicBezTo>
                <a:cubicBezTo>
                  <a:pt x="4711896" y="1075037"/>
                  <a:pt x="4718122" y="1069203"/>
                  <a:pt x="4726684" y="1069203"/>
                </a:cubicBezTo>
                <a:close/>
                <a:moveTo>
                  <a:pt x="4655853" y="1069203"/>
                </a:moveTo>
                <a:cubicBezTo>
                  <a:pt x="4663637" y="1069203"/>
                  <a:pt x="4670642" y="1075037"/>
                  <a:pt x="4670642" y="1083059"/>
                </a:cubicBezTo>
                <a:cubicBezTo>
                  <a:pt x="4670642" y="1091081"/>
                  <a:pt x="4663637" y="1095457"/>
                  <a:pt x="4655853" y="1095457"/>
                </a:cubicBezTo>
                <a:cubicBezTo>
                  <a:pt x="4647291" y="1095457"/>
                  <a:pt x="4641064" y="1091081"/>
                  <a:pt x="4641064" y="1083059"/>
                </a:cubicBezTo>
                <a:cubicBezTo>
                  <a:pt x="4641064" y="1075037"/>
                  <a:pt x="4647291" y="1069203"/>
                  <a:pt x="4655853" y="1069203"/>
                </a:cubicBezTo>
                <a:close/>
                <a:moveTo>
                  <a:pt x="4585023" y="1069203"/>
                </a:moveTo>
                <a:cubicBezTo>
                  <a:pt x="4592806" y="1069203"/>
                  <a:pt x="4599811" y="1075037"/>
                  <a:pt x="4599811" y="1083059"/>
                </a:cubicBezTo>
                <a:cubicBezTo>
                  <a:pt x="4599811" y="1091081"/>
                  <a:pt x="4592806" y="1095457"/>
                  <a:pt x="4585023" y="1095457"/>
                </a:cubicBezTo>
                <a:cubicBezTo>
                  <a:pt x="4576461" y="1095457"/>
                  <a:pt x="4570235" y="1091081"/>
                  <a:pt x="4570235" y="1083059"/>
                </a:cubicBezTo>
                <a:cubicBezTo>
                  <a:pt x="4570235" y="1075037"/>
                  <a:pt x="4576461" y="1069203"/>
                  <a:pt x="4585023" y="1069203"/>
                </a:cubicBezTo>
                <a:close/>
                <a:moveTo>
                  <a:pt x="4513260" y="1069203"/>
                </a:moveTo>
                <a:cubicBezTo>
                  <a:pt x="4519094" y="1069203"/>
                  <a:pt x="4525657" y="1075430"/>
                  <a:pt x="4525657" y="1083991"/>
                </a:cubicBezTo>
                <a:cubicBezTo>
                  <a:pt x="4525657" y="1092553"/>
                  <a:pt x="4519094" y="1098780"/>
                  <a:pt x="4513260" y="1098780"/>
                </a:cubicBezTo>
                <a:cubicBezTo>
                  <a:pt x="4505238" y="1098780"/>
                  <a:pt x="4499404" y="1092553"/>
                  <a:pt x="4499404" y="1083991"/>
                </a:cubicBezTo>
                <a:cubicBezTo>
                  <a:pt x="4499404" y="1075430"/>
                  <a:pt x="4505238" y="1069203"/>
                  <a:pt x="4513260" y="1069203"/>
                </a:cubicBezTo>
                <a:close/>
                <a:moveTo>
                  <a:pt x="4439056" y="1069203"/>
                </a:moveTo>
                <a:cubicBezTo>
                  <a:pt x="4445619" y="1069203"/>
                  <a:pt x="4451453" y="1075430"/>
                  <a:pt x="4451453" y="1083991"/>
                </a:cubicBezTo>
                <a:cubicBezTo>
                  <a:pt x="4451453" y="1092553"/>
                  <a:pt x="4445619" y="1098780"/>
                  <a:pt x="4439056" y="1098780"/>
                </a:cubicBezTo>
                <a:cubicBezTo>
                  <a:pt x="4431763" y="1098780"/>
                  <a:pt x="4425200" y="1092553"/>
                  <a:pt x="4425200" y="1083991"/>
                </a:cubicBezTo>
                <a:cubicBezTo>
                  <a:pt x="4425200" y="1075430"/>
                  <a:pt x="4431763" y="1069203"/>
                  <a:pt x="4439056" y="1069203"/>
                </a:cubicBezTo>
                <a:close/>
                <a:moveTo>
                  <a:pt x="4366768" y="1069203"/>
                </a:moveTo>
                <a:cubicBezTo>
                  <a:pt x="4374790" y="1069203"/>
                  <a:pt x="4380624" y="1075430"/>
                  <a:pt x="4380624" y="1083991"/>
                </a:cubicBezTo>
                <a:cubicBezTo>
                  <a:pt x="4380624" y="1092553"/>
                  <a:pt x="4374790" y="1098780"/>
                  <a:pt x="4366768" y="1098780"/>
                </a:cubicBezTo>
                <a:cubicBezTo>
                  <a:pt x="4360934" y="1098780"/>
                  <a:pt x="4354371" y="1092553"/>
                  <a:pt x="4354371" y="1083991"/>
                </a:cubicBezTo>
                <a:cubicBezTo>
                  <a:pt x="4354371" y="1075430"/>
                  <a:pt x="4360934" y="1069203"/>
                  <a:pt x="4366768" y="1069203"/>
                </a:cubicBezTo>
                <a:close/>
                <a:moveTo>
                  <a:pt x="4295937" y="1069203"/>
                </a:moveTo>
                <a:cubicBezTo>
                  <a:pt x="4303959" y="1069203"/>
                  <a:pt x="4309793" y="1075430"/>
                  <a:pt x="4309793" y="1083991"/>
                </a:cubicBezTo>
                <a:cubicBezTo>
                  <a:pt x="4309793" y="1092553"/>
                  <a:pt x="4303959" y="1098780"/>
                  <a:pt x="4295937" y="1098780"/>
                </a:cubicBezTo>
                <a:cubicBezTo>
                  <a:pt x="4290103" y="1098780"/>
                  <a:pt x="4283540" y="1092553"/>
                  <a:pt x="4283540" y="1083991"/>
                </a:cubicBezTo>
                <a:cubicBezTo>
                  <a:pt x="4283540" y="1075430"/>
                  <a:pt x="4290103" y="1069203"/>
                  <a:pt x="4295937" y="1069203"/>
                </a:cubicBezTo>
                <a:close/>
                <a:moveTo>
                  <a:pt x="4225107" y="1069203"/>
                </a:moveTo>
                <a:cubicBezTo>
                  <a:pt x="4233129" y="1069203"/>
                  <a:pt x="4238963" y="1075430"/>
                  <a:pt x="4238963" y="1083991"/>
                </a:cubicBezTo>
                <a:cubicBezTo>
                  <a:pt x="4238963" y="1092553"/>
                  <a:pt x="4233129" y="1098780"/>
                  <a:pt x="4225107" y="1098780"/>
                </a:cubicBezTo>
                <a:cubicBezTo>
                  <a:pt x="4217085" y="1098780"/>
                  <a:pt x="4212710" y="1092553"/>
                  <a:pt x="4212710" y="1083991"/>
                </a:cubicBezTo>
                <a:cubicBezTo>
                  <a:pt x="4212710" y="1075430"/>
                  <a:pt x="4217085" y="1069203"/>
                  <a:pt x="4225107" y="1069203"/>
                </a:cubicBezTo>
                <a:close/>
                <a:moveTo>
                  <a:pt x="4153295" y="1069203"/>
                </a:moveTo>
                <a:cubicBezTo>
                  <a:pt x="4161078" y="1069203"/>
                  <a:pt x="4168083" y="1075430"/>
                  <a:pt x="4168083" y="1083991"/>
                </a:cubicBezTo>
                <a:cubicBezTo>
                  <a:pt x="4168083" y="1092553"/>
                  <a:pt x="4161078" y="1098780"/>
                  <a:pt x="4153295" y="1098780"/>
                </a:cubicBezTo>
                <a:cubicBezTo>
                  <a:pt x="4144733" y="1098780"/>
                  <a:pt x="4138507" y="1092553"/>
                  <a:pt x="4138507" y="1083991"/>
                </a:cubicBezTo>
                <a:cubicBezTo>
                  <a:pt x="4138507" y="1075430"/>
                  <a:pt x="4144733" y="1069203"/>
                  <a:pt x="4153295" y="1069203"/>
                </a:cubicBezTo>
                <a:close/>
                <a:moveTo>
                  <a:pt x="4082465" y="1069203"/>
                </a:moveTo>
                <a:cubicBezTo>
                  <a:pt x="4090249" y="1069203"/>
                  <a:pt x="4097254" y="1075430"/>
                  <a:pt x="4097254" y="1083991"/>
                </a:cubicBezTo>
                <a:cubicBezTo>
                  <a:pt x="4097254" y="1092553"/>
                  <a:pt x="4090249" y="1098780"/>
                  <a:pt x="4082465" y="1098780"/>
                </a:cubicBezTo>
                <a:cubicBezTo>
                  <a:pt x="4073903" y="1098780"/>
                  <a:pt x="4067676" y="1092553"/>
                  <a:pt x="4067676" y="1083991"/>
                </a:cubicBezTo>
                <a:cubicBezTo>
                  <a:pt x="4067676" y="1075430"/>
                  <a:pt x="4073903" y="1069203"/>
                  <a:pt x="4082465" y="1069203"/>
                </a:cubicBezTo>
                <a:close/>
                <a:moveTo>
                  <a:pt x="4011635" y="1069203"/>
                </a:moveTo>
                <a:cubicBezTo>
                  <a:pt x="4019418" y="1069203"/>
                  <a:pt x="4026423" y="1075430"/>
                  <a:pt x="4026423" y="1083991"/>
                </a:cubicBezTo>
                <a:cubicBezTo>
                  <a:pt x="4026423" y="1092553"/>
                  <a:pt x="4019418" y="1098780"/>
                  <a:pt x="4011635" y="1098780"/>
                </a:cubicBezTo>
                <a:cubicBezTo>
                  <a:pt x="4003073" y="1098780"/>
                  <a:pt x="3996847" y="1092553"/>
                  <a:pt x="3996847" y="1083991"/>
                </a:cubicBezTo>
                <a:cubicBezTo>
                  <a:pt x="3996847" y="1075430"/>
                  <a:pt x="4003073" y="1069203"/>
                  <a:pt x="4011635" y="1069203"/>
                </a:cubicBezTo>
                <a:close/>
                <a:moveTo>
                  <a:pt x="3939871" y="1069203"/>
                </a:moveTo>
                <a:cubicBezTo>
                  <a:pt x="3947893" y="1069203"/>
                  <a:pt x="3952268" y="1075430"/>
                  <a:pt x="3952268" y="1083991"/>
                </a:cubicBezTo>
                <a:cubicBezTo>
                  <a:pt x="3952268" y="1092553"/>
                  <a:pt x="3947893" y="1098780"/>
                  <a:pt x="3939871" y="1098780"/>
                </a:cubicBezTo>
                <a:cubicBezTo>
                  <a:pt x="3932578" y="1098780"/>
                  <a:pt x="3926015" y="1092553"/>
                  <a:pt x="3926015" y="1083991"/>
                </a:cubicBezTo>
                <a:cubicBezTo>
                  <a:pt x="3926015" y="1075430"/>
                  <a:pt x="3932578" y="1069203"/>
                  <a:pt x="3939871" y="1069203"/>
                </a:cubicBezTo>
                <a:close/>
                <a:moveTo>
                  <a:pt x="582439" y="1069203"/>
                </a:moveTo>
                <a:cubicBezTo>
                  <a:pt x="589732" y="1069203"/>
                  <a:pt x="596295" y="1075766"/>
                  <a:pt x="596295" y="1083059"/>
                </a:cubicBezTo>
                <a:cubicBezTo>
                  <a:pt x="596295" y="1089622"/>
                  <a:pt x="589732" y="1095457"/>
                  <a:pt x="582439" y="1095457"/>
                </a:cubicBezTo>
                <a:cubicBezTo>
                  <a:pt x="574416" y="1095457"/>
                  <a:pt x="570041" y="1089622"/>
                  <a:pt x="570041" y="1083059"/>
                </a:cubicBezTo>
                <a:cubicBezTo>
                  <a:pt x="570041" y="1075766"/>
                  <a:pt x="574416" y="1069203"/>
                  <a:pt x="582439" y="1069203"/>
                </a:cubicBezTo>
                <a:close/>
                <a:moveTo>
                  <a:pt x="513628" y="1069203"/>
                </a:moveTo>
                <a:cubicBezTo>
                  <a:pt x="521977" y="1069203"/>
                  <a:pt x="528807" y="1075766"/>
                  <a:pt x="528807" y="1083059"/>
                </a:cubicBezTo>
                <a:cubicBezTo>
                  <a:pt x="528807" y="1089622"/>
                  <a:pt x="521977" y="1095457"/>
                  <a:pt x="513628" y="1095457"/>
                </a:cubicBezTo>
                <a:cubicBezTo>
                  <a:pt x="506040" y="1095457"/>
                  <a:pt x="499209" y="1089622"/>
                  <a:pt x="499209" y="1083059"/>
                </a:cubicBezTo>
                <a:cubicBezTo>
                  <a:pt x="499209" y="1075766"/>
                  <a:pt x="506040" y="1069203"/>
                  <a:pt x="513628" y="1069203"/>
                </a:cubicBezTo>
                <a:close/>
                <a:moveTo>
                  <a:pt x="439795" y="1069203"/>
                </a:moveTo>
                <a:cubicBezTo>
                  <a:pt x="448358" y="1069203"/>
                  <a:pt x="454585" y="1075766"/>
                  <a:pt x="454585" y="1083059"/>
                </a:cubicBezTo>
                <a:cubicBezTo>
                  <a:pt x="454585" y="1089622"/>
                  <a:pt x="448358" y="1095457"/>
                  <a:pt x="439795" y="1095457"/>
                </a:cubicBezTo>
                <a:cubicBezTo>
                  <a:pt x="432012" y="1095457"/>
                  <a:pt x="425007" y="1089622"/>
                  <a:pt x="425007" y="1083059"/>
                </a:cubicBezTo>
                <a:cubicBezTo>
                  <a:pt x="425007" y="1075766"/>
                  <a:pt x="432012" y="1069203"/>
                  <a:pt x="439795" y="1069203"/>
                </a:cubicBezTo>
                <a:close/>
                <a:moveTo>
                  <a:pt x="368965" y="1069203"/>
                </a:moveTo>
                <a:cubicBezTo>
                  <a:pt x="377527" y="1069203"/>
                  <a:pt x="383754" y="1075766"/>
                  <a:pt x="383754" y="1083059"/>
                </a:cubicBezTo>
                <a:cubicBezTo>
                  <a:pt x="383754" y="1089622"/>
                  <a:pt x="377527" y="1095457"/>
                  <a:pt x="368965" y="1095457"/>
                </a:cubicBezTo>
                <a:cubicBezTo>
                  <a:pt x="361182" y="1095457"/>
                  <a:pt x="354177" y="1089622"/>
                  <a:pt x="354177" y="1083059"/>
                </a:cubicBezTo>
                <a:cubicBezTo>
                  <a:pt x="354177" y="1075766"/>
                  <a:pt x="361182" y="1069203"/>
                  <a:pt x="368965" y="1069203"/>
                </a:cubicBezTo>
                <a:close/>
                <a:moveTo>
                  <a:pt x="297201" y="1069203"/>
                </a:moveTo>
                <a:cubicBezTo>
                  <a:pt x="305223" y="1069203"/>
                  <a:pt x="309599" y="1075766"/>
                  <a:pt x="309599" y="1083059"/>
                </a:cubicBezTo>
                <a:cubicBezTo>
                  <a:pt x="309599" y="1089622"/>
                  <a:pt x="305223" y="1095457"/>
                  <a:pt x="297201" y="1095457"/>
                </a:cubicBezTo>
                <a:cubicBezTo>
                  <a:pt x="289909" y="1095457"/>
                  <a:pt x="283346" y="1089622"/>
                  <a:pt x="283346" y="1083059"/>
                </a:cubicBezTo>
                <a:cubicBezTo>
                  <a:pt x="283346" y="1075766"/>
                  <a:pt x="289909" y="1069203"/>
                  <a:pt x="297201" y="1069203"/>
                </a:cubicBezTo>
                <a:close/>
                <a:moveTo>
                  <a:pt x="226372" y="1069203"/>
                </a:moveTo>
                <a:cubicBezTo>
                  <a:pt x="232207" y="1069203"/>
                  <a:pt x="238771" y="1075766"/>
                  <a:pt x="238771" y="1083059"/>
                </a:cubicBezTo>
                <a:cubicBezTo>
                  <a:pt x="238771" y="1089622"/>
                  <a:pt x="232207" y="1095457"/>
                  <a:pt x="226372" y="1095457"/>
                </a:cubicBezTo>
                <a:cubicBezTo>
                  <a:pt x="218350" y="1095457"/>
                  <a:pt x="212516" y="1089622"/>
                  <a:pt x="212516" y="1083059"/>
                </a:cubicBezTo>
                <a:cubicBezTo>
                  <a:pt x="212516" y="1075766"/>
                  <a:pt x="218350" y="1069203"/>
                  <a:pt x="226372" y="1069203"/>
                </a:cubicBezTo>
                <a:close/>
                <a:moveTo>
                  <a:pt x="154079" y="1069203"/>
                </a:moveTo>
                <a:cubicBezTo>
                  <a:pt x="161372" y="1069203"/>
                  <a:pt x="167935" y="1075766"/>
                  <a:pt x="167935" y="1083059"/>
                </a:cubicBezTo>
                <a:cubicBezTo>
                  <a:pt x="167935" y="1089622"/>
                  <a:pt x="161372" y="1095457"/>
                  <a:pt x="154079" y="1095457"/>
                </a:cubicBezTo>
                <a:cubicBezTo>
                  <a:pt x="147516" y="1095457"/>
                  <a:pt x="141682" y="1089622"/>
                  <a:pt x="141682" y="1083059"/>
                </a:cubicBezTo>
                <a:cubicBezTo>
                  <a:pt x="141682" y="1075766"/>
                  <a:pt x="147516" y="1069203"/>
                  <a:pt x="154079" y="1069203"/>
                </a:cubicBezTo>
                <a:close/>
                <a:moveTo>
                  <a:pt x="83249" y="1069203"/>
                </a:moveTo>
                <a:cubicBezTo>
                  <a:pt x="90542" y="1069203"/>
                  <a:pt x="97105" y="1075766"/>
                  <a:pt x="97105" y="1083059"/>
                </a:cubicBezTo>
                <a:cubicBezTo>
                  <a:pt x="97105" y="1089622"/>
                  <a:pt x="90542" y="1095457"/>
                  <a:pt x="83249" y="1095457"/>
                </a:cubicBezTo>
                <a:cubicBezTo>
                  <a:pt x="76686" y="1095457"/>
                  <a:pt x="70852" y="1089622"/>
                  <a:pt x="70852" y="1083059"/>
                </a:cubicBezTo>
                <a:cubicBezTo>
                  <a:pt x="70852" y="1075766"/>
                  <a:pt x="76686" y="1069203"/>
                  <a:pt x="83249" y="1069203"/>
                </a:cubicBezTo>
                <a:close/>
                <a:moveTo>
                  <a:pt x="12014" y="1069203"/>
                </a:moveTo>
                <a:cubicBezTo>
                  <a:pt x="20258" y="1069203"/>
                  <a:pt x="26255" y="1075766"/>
                  <a:pt x="26255" y="1083059"/>
                </a:cubicBezTo>
                <a:cubicBezTo>
                  <a:pt x="26255" y="1091081"/>
                  <a:pt x="20258" y="1095457"/>
                  <a:pt x="12014" y="1095457"/>
                </a:cubicBezTo>
                <a:cubicBezTo>
                  <a:pt x="4518" y="1095457"/>
                  <a:pt x="21" y="1091081"/>
                  <a:pt x="21" y="1083059"/>
                </a:cubicBezTo>
                <a:cubicBezTo>
                  <a:pt x="21" y="1075766"/>
                  <a:pt x="4518" y="1069203"/>
                  <a:pt x="12014" y="1069203"/>
                </a:cubicBezTo>
                <a:close/>
                <a:moveTo>
                  <a:pt x="6724405" y="998371"/>
                </a:moveTo>
                <a:cubicBezTo>
                  <a:pt x="6732427" y="998371"/>
                  <a:pt x="6738261" y="1004205"/>
                  <a:pt x="6738261" y="1010768"/>
                </a:cubicBezTo>
                <a:cubicBezTo>
                  <a:pt x="6738261" y="1018061"/>
                  <a:pt x="6732427" y="1024625"/>
                  <a:pt x="6724405" y="1024625"/>
                </a:cubicBezTo>
                <a:cubicBezTo>
                  <a:pt x="6718571" y="1024625"/>
                  <a:pt x="6712008" y="1018061"/>
                  <a:pt x="6712008" y="1010768"/>
                </a:cubicBezTo>
                <a:cubicBezTo>
                  <a:pt x="6712008" y="1004205"/>
                  <a:pt x="6718571" y="998371"/>
                  <a:pt x="6724405" y="998371"/>
                </a:cubicBezTo>
                <a:close/>
                <a:moveTo>
                  <a:pt x="6653576" y="998371"/>
                </a:moveTo>
                <a:cubicBezTo>
                  <a:pt x="6660869" y="998371"/>
                  <a:pt x="6667432" y="1004205"/>
                  <a:pt x="6667432" y="1010768"/>
                </a:cubicBezTo>
                <a:cubicBezTo>
                  <a:pt x="6667432" y="1018061"/>
                  <a:pt x="6660869" y="1024625"/>
                  <a:pt x="6653576" y="1024625"/>
                </a:cubicBezTo>
                <a:cubicBezTo>
                  <a:pt x="6645554" y="1024625"/>
                  <a:pt x="6641179" y="1018061"/>
                  <a:pt x="6641179" y="1010768"/>
                </a:cubicBezTo>
                <a:cubicBezTo>
                  <a:pt x="6641179" y="1004205"/>
                  <a:pt x="6645554" y="998371"/>
                  <a:pt x="6653576" y="998371"/>
                </a:cubicBezTo>
                <a:close/>
                <a:moveTo>
                  <a:pt x="6581764" y="998371"/>
                </a:moveTo>
                <a:cubicBezTo>
                  <a:pt x="6589547" y="998371"/>
                  <a:pt x="6596552" y="1004205"/>
                  <a:pt x="6596552" y="1010768"/>
                </a:cubicBezTo>
                <a:cubicBezTo>
                  <a:pt x="6596552" y="1018061"/>
                  <a:pt x="6589547" y="1024625"/>
                  <a:pt x="6581764" y="1024625"/>
                </a:cubicBezTo>
                <a:cubicBezTo>
                  <a:pt x="6573202" y="1024625"/>
                  <a:pt x="6566976" y="1018061"/>
                  <a:pt x="6566976" y="1010768"/>
                </a:cubicBezTo>
                <a:cubicBezTo>
                  <a:pt x="6566976" y="1004205"/>
                  <a:pt x="6573202" y="998371"/>
                  <a:pt x="6581764" y="998371"/>
                </a:cubicBezTo>
                <a:close/>
                <a:moveTo>
                  <a:pt x="6510933" y="998371"/>
                </a:moveTo>
                <a:cubicBezTo>
                  <a:pt x="6518717" y="998371"/>
                  <a:pt x="6525722" y="1004205"/>
                  <a:pt x="6525722" y="1010768"/>
                </a:cubicBezTo>
                <a:cubicBezTo>
                  <a:pt x="6525722" y="1018061"/>
                  <a:pt x="6518717" y="1024625"/>
                  <a:pt x="6510933" y="1024625"/>
                </a:cubicBezTo>
                <a:cubicBezTo>
                  <a:pt x="6502371" y="1024625"/>
                  <a:pt x="6496144" y="1018061"/>
                  <a:pt x="6496144" y="1010768"/>
                </a:cubicBezTo>
                <a:cubicBezTo>
                  <a:pt x="6496144" y="1004205"/>
                  <a:pt x="6502371" y="998371"/>
                  <a:pt x="6510933" y="998371"/>
                </a:cubicBezTo>
                <a:close/>
                <a:moveTo>
                  <a:pt x="6440492" y="998371"/>
                </a:moveTo>
                <a:cubicBezTo>
                  <a:pt x="6448081" y="998371"/>
                  <a:pt x="6454911" y="1004205"/>
                  <a:pt x="6454911" y="1010768"/>
                </a:cubicBezTo>
                <a:cubicBezTo>
                  <a:pt x="6454911" y="1018061"/>
                  <a:pt x="6448081" y="1024625"/>
                  <a:pt x="6440492" y="1024625"/>
                </a:cubicBezTo>
                <a:cubicBezTo>
                  <a:pt x="6432145" y="1024625"/>
                  <a:pt x="6425315" y="1018061"/>
                  <a:pt x="6425315" y="1010768"/>
                </a:cubicBezTo>
                <a:cubicBezTo>
                  <a:pt x="6425315" y="1004205"/>
                  <a:pt x="6432145" y="998371"/>
                  <a:pt x="6440492" y="998371"/>
                </a:cubicBezTo>
                <a:close/>
                <a:moveTo>
                  <a:pt x="6368340" y="998371"/>
                </a:moveTo>
                <a:cubicBezTo>
                  <a:pt x="6376362" y="998371"/>
                  <a:pt x="6380737" y="1004205"/>
                  <a:pt x="6380737" y="1010768"/>
                </a:cubicBezTo>
                <a:cubicBezTo>
                  <a:pt x="6380737" y="1018061"/>
                  <a:pt x="6376362" y="1024625"/>
                  <a:pt x="6368340" y="1024625"/>
                </a:cubicBezTo>
                <a:cubicBezTo>
                  <a:pt x="6361047" y="1024625"/>
                  <a:pt x="6354484" y="1018061"/>
                  <a:pt x="6354484" y="1010768"/>
                </a:cubicBezTo>
                <a:cubicBezTo>
                  <a:pt x="6354484" y="1004205"/>
                  <a:pt x="6361047" y="998371"/>
                  <a:pt x="6368340" y="998371"/>
                </a:cubicBezTo>
                <a:close/>
                <a:moveTo>
                  <a:pt x="6297511" y="998371"/>
                </a:moveTo>
                <a:cubicBezTo>
                  <a:pt x="6304074" y="998371"/>
                  <a:pt x="6309908" y="1004205"/>
                  <a:pt x="6309908" y="1010768"/>
                </a:cubicBezTo>
                <a:cubicBezTo>
                  <a:pt x="6309908" y="1018061"/>
                  <a:pt x="6304074" y="1024625"/>
                  <a:pt x="6297511" y="1024625"/>
                </a:cubicBezTo>
                <a:cubicBezTo>
                  <a:pt x="6290218" y="1024625"/>
                  <a:pt x="6283655" y="1018061"/>
                  <a:pt x="6283655" y="1010768"/>
                </a:cubicBezTo>
                <a:cubicBezTo>
                  <a:pt x="6283655" y="1004205"/>
                  <a:pt x="6290218" y="998371"/>
                  <a:pt x="6297511" y="998371"/>
                </a:cubicBezTo>
                <a:close/>
                <a:moveTo>
                  <a:pt x="6226679" y="998371"/>
                </a:moveTo>
                <a:cubicBezTo>
                  <a:pt x="6233242" y="998371"/>
                  <a:pt x="6239076" y="1004205"/>
                  <a:pt x="6239076" y="1010768"/>
                </a:cubicBezTo>
                <a:cubicBezTo>
                  <a:pt x="6239076" y="1018061"/>
                  <a:pt x="6233242" y="1024625"/>
                  <a:pt x="6226679" y="1024625"/>
                </a:cubicBezTo>
                <a:cubicBezTo>
                  <a:pt x="6219386" y="1024625"/>
                  <a:pt x="6212823" y="1018061"/>
                  <a:pt x="6212823" y="1010768"/>
                </a:cubicBezTo>
                <a:cubicBezTo>
                  <a:pt x="6212823" y="1004205"/>
                  <a:pt x="6219386" y="998371"/>
                  <a:pt x="6226679" y="998371"/>
                </a:cubicBezTo>
                <a:close/>
                <a:moveTo>
                  <a:pt x="6154391" y="998371"/>
                </a:moveTo>
                <a:cubicBezTo>
                  <a:pt x="6161684" y="998371"/>
                  <a:pt x="6168247" y="1004205"/>
                  <a:pt x="6168247" y="1010768"/>
                </a:cubicBezTo>
                <a:cubicBezTo>
                  <a:pt x="6168247" y="1018061"/>
                  <a:pt x="6161684" y="1024625"/>
                  <a:pt x="6154391" y="1024625"/>
                </a:cubicBezTo>
                <a:cubicBezTo>
                  <a:pt x="6147828" y="1024625"/>
                  <a:pt x="6141994" y="1018061"/>
                  <a:pt x="6141994" y="1010768"/>
                </a:cubicBezTo>
                <a:cubicBezTo>
                  <a:pt x="6141994" y="1004205"/>
                  <a:pt x="6147828" y="998371"/>
                  <a:pt x="6154391" y="998371"/>
                </a:cubicBezTo>
                <a:close/>
                <a:moveTo>
                  <a:pt x="6083559" y="998371"/>
                </a:moveTo>
                <a:cubicBezTo>
                  <a:pt x="6090852" y="998371"/>
                  <a:pt x="6097415" y="1004205"/>
                  <a:pt x="6097415" y="1010768"/>
                </a:cubicBezTo>
                <a:cubicBezTo>
                  <a:pt x="6097415" y="1018061"/>
                  <a:pt x="6090852" y="1024625"/>
                  <a:pt x="6083559" y="1024625"/>
                </a:cubicBezTo>
                <a:cubicBezTo>
                  <a:pt x="6076996" y="1024625"/>
                  <a:pt x="6071162" y="1018061"/>
                  <a:pt x="6071162" y="1010768"/>
                </a:cubicBezTo>
                <a:cubicBezTo>
                  <a:pt x="6071162" y="1004205"/>
                  <a:pt x="6076996" y="998371"/>
                  <a:pt x="6083559" y="998371"/>
                </a:cubicBezTo>
                <a:close/>
                <a:moveTo>
                  <a:pt x="6009356" y="998371"/>
                </a:moveTo>
                <a:cubicBezTo>
                  <a:pt x="6016649" y="998371"/>
                  <a:pt x="6023212" y="1004205"/>
                  <a:pt x="6023212" y="1010768"/>
                </a:cubicBezTo>
                <a:cubicBezTo>
                  <a:pt x="6023212" y="1018061"/>
                  <a:pt x="6016649" y="1024625"/>
                  <a:pt x="6009356" y="1024625"/>
                </a:cubicBezTo>
                <a:cubicBezTo>
                  <a:pt x="6001334" y="1024625"/>
                  <a:pt x="5996959" y="1018061"/>
                  <a:pt x="5996959" y="1010768"/>
                </a:cubicBezTo>
                <a:cubicBezTo>
                  <a:pt x="5996959" y="1004205"/>
                  <a:pt x="6001334" y="998371"/>
                  <a:pt x="6009356" y="998371"/>
                </a:cubicBezTo>
                <a:close/>
                <a:moveTo>
                  <a:pt x="5940548" y="998371"/>
                </a:moveTo>
                <a:cubicBezTo>
                  <a:pt x="5948896" y="998371"/>
                  <a:pt x="5955726" y="1004205"/>
                  <a:pt x="5955726" y="1010768"/>
                </a:cubicBezTo>
                <a:cubicBezTo>
                  <a:pt x="5955726" y="1018061"/>
                  <a:pt x="5948896" y="1024625"/>
                  <a:pt x="5940548" y="1024625"/>
                </a:cubicBezTo>
                <a:cubicBezTo>
                  <a:pt x="5932960" y="1024625"/>
                  <a:pt x="5926130" y="1018061"/>
                  <a:pt x="5926130" y="1010768"/>
                </a:cubicBezTo>
                <a:cubicBezTo>
                  <a:pt x="5926130" y="1004205"/>
                  <a:pt x="5932960" y="998371"/>
                  <a:pt x="5940548" y="998371"/>
                </a:cubicBezTo>
                <a:close/>
                <a:moveTo>
                  <a:pt x="5870088" y="998371"/>
                </a:moveTo>
                <a:cubicBezTo>
                  <a:pt x="5878650" y="998371"/>
                  <a:pt x="5884877" y="1004205"/>
                  <a:pt x="5884877" y="1010768"/>
                </a:cubicBezTo>
                <a:cubicBezTo>
                  <a:pt x="5884877" y="1018061"/>
                  <a:pt x="5878650" y="1024625"/>
                  <a:pt x="5870088" y="1024625"/>
                </a:cubicBezTo>
                <a:cubicBezTo>
                  <a:pt x="5862304" y="1024625"/>
                  <a:pt x="5855299" y="1018061"/>
                  <a:pt x="5855299" y="1010768"/>
                </a:cubicBezTo>
                <a:cubicBezTo>
                  <a:pt x="5855299" y="1004205"/>
                  <a:pt x="5862304" y="998371"/>
                  <a:pt x="5870088" y="998371"/>
                </a:cubicBezTo>
                <a:close/>
                <a:moveTo>
                  <a:pt x="5799257" y="998371"/>
                </a:moveTo>
                <a:cubicBezTo>
                  <a:pt x="5807819" y="998371"/>
                  <a:pt x="5814045" y="1004205"/>
                  <a:pt x="5814045" y="1010768"/>
                </a:cubicBezTo>
                <a:cubicBezTo>
                  <a:pt x="5814045" y="1018061"/>
                  <a:pt x="5807819" y="1024625"/>
                  <a:pt x="5799257" y="1024625"/>
                </a:cubicBezTo>
                <a:cubicBezTo>
                  <a:pt x="5791474" y="1024625"/>
                  <a:pt x="5784469" y="1018061"/>
                  <a:pt x="5784469" y="1010768"/>
                </a:cubicBezTo>
                <a:cubicBezTo>
                  <a:pt x="5784469" y="1004205"/>
                  <a:pt x="5791474" y="998371"/>
                  <a:pt x="5799257" y="998371"/>
                </a:cubicBezTo>
                <a:close/>
                <a:moveTo>
                  <a:pt x="5724122" y="998371"/>
                </a:moveTo>
                <a:cubicBezTo>
                  <a:pt x="5730685" y="998371"/>
                  <a:pt x="5736519" y="1004205"/>
                  <a:pt x="5736519" y="1010768"/>
                </a:cubicBezTo>
                <a:cubicBezTo>
                  <a:pt x="5736519" y="1018061"/>
                  <a:pt x="5730685" y="1024625"/>
                  <a:pt x="5724122" y="1024625"/>
                </a:cubicBezTo>
                <a:cubicBezTo>
                  <a:pt x="5716100" y="1024625"/>
                  <a:pt x="5710266" y="1018061"/>
                  <a:pt x="5710266" y="1010768"/>
                </a:cubicBezTo>
                <a:cubicBezTo>
                  <a:pt x="5710266" y="1004205"/>
                  <a:pt x="5716100" y="998371"/>
                  <a:pt x="5724122" y="998371"/>
                </a:cubicBezTo>
                <a:close/>
                <a:moveTo>
                  <a:pt x="5653291" y="998371"/>
                </a:moveTo>
                <a:cubicBezTo>
                  <a:pt x="5659125" y="998371"/>
                  <a:pt x="5665688" y="1004205"/>
                  <a:pt x="5665688" y="1012227"/>
                </a:cubicBezTo>
                <a:cubicBezTo>
                  <a:pt x="5665688" y="1018061"/>
                  <a:pt x="5659125" y="1024625"/>
                  <a:pt x="5653291" y="1024625"/>
                </a:cubicBezTo>
                <a:cubicBezTo>
                  <a:pt x="5645269" y="1024625"/>
                  <a:pt x="5639435" y="1018061"/>
                  <a:pt x="5639435" y="1012227"/>
                </a:cubicBezTo>
                <a:cubicBezTo>
                  <a:pt x="5639435" y="1004205"/>
                  <a:pt x="5645269" y="998371"/>
                  <a:pt x="5653291" y="998371"/>
                </a:cubicBezTo>
                <a:close/>
                <a:moveTo>
                  <a:pt x="5581002" y="998371"/>
                </a:moveTo>
                <a:cubicBezTo>
                  <a:pt x="5588295" y="998371"/>
                  <a:pt x="5594858" y="1004205"/>
                  <a:pt x="5594858" y="1012227"/>
                </a:cubicBezTo>
                <a:cubicBezTo>
                  <a:pt x="5594858" y="1018061"/>
                  <a:pt x="5588295" y="1024625"/>
                  <a:pt x="5581002" y="1024625"/>
                </a:cubicBezTo>
                <a:cubicBezTo>
                  <a:pt x="5574439" y="1024625"/>
                  <a:pt x="5568605" y="1018061"/>
                  <a:pt x="5568605" y="1012227"/>
                </a:cubicBezTo>
                <a:cubicBezTo>
                  <a:pt x="5568605" y="1004205"/>
                  <a:pt x="5574439" y="998371"/>
                  <a:pt x="5581002" y="998371"/>
                </a:cubicBezTo>
                <a:close/>
                <a:moveTo>
                  <a:pt x="5510171" y="998371"/>
                </a:moveTo>
                <a:cubicBezTo>
                  <a:pt x="5517464" y="998371"/>
                  <a:pt x="5524027" y="1004205"/>
                  <a:pt x="5524027" y="1012227"/>
                </a:cubicBezTo>
                <a:cubicBezTo>
                  <a:pt x="5524027" y="1018061"/>
                  <a:pt x="5517464" y="1024625"/>
                  <a:pt x="5510171" y="1024625"/>
                </a:cubicBezTo>
                <a:cubicBezTo>
                  <a:pt x="5503608" y="1024625"/>
                  <a:pt x="5497774" y="1018061"/>
                  <a:pt x="5497774" y="1012227"/>
                </a:cubicBezTo>
                <a:cubicBezTo>
                  <a:pt x="5497774" y="1004205"/>
                  <a:pt x="5503608" y="998371"/>
                  <a:pt x="5510171" y="998371"/>
                </a:cubicBezTo>
                <a:close/>
                <a:moveTo>
                  <a:pt x="5438937" y="998371"/>
                </a:moveTo>
                <a:cubicBezTo>
                  <a:pt x="5447182" y="998371"/>
                  <a:pt x="5453178" y="1004205"/>
                  <a:pt x="5453178" y="1012227"/>
                </a:cubicBezTo>
                <a:cubicBezTo>
                  <a:pt x="5453178" y="1018061"/>
                  <a:pt x="5447182" y="1024625"/>
                  <a:pt x="5438937" y="1024625"/>
                </a:cubicBezTo>
                <a:cubicBezTo>
                  <a:pt x="5431442" y="1024625"/>
                  <a:pt x="5426945" y="1018061"/>
                  <a:pt x="5426945" y="1012227"/>
                </a:cubicBezTo>
                <a:cubicBezTo>
                  <a:pt x="5426945" y="1004205"/>
                  <a:pt x="5431442" y="998371"/>
                  <a:pt x="5438937" y="998371"/>
                </a:cubicBezTo>
                <a:close/>
                <a:moveTo>
                  <a:pt x="5367530" y="998371"/>
                </a:moveTo>
                <a:cubicBezTo>
                  <a:pt x="5376092" y="998371"/>
                  <a:pt x="5382318" y="1004205"/>
                  <a:pt x="5382318" y="1012227"/>
                </a:cubicBezTo>
                <a:cubicBezTo>
                  <a:pt x="5382318" y="1018061"/>
                  <a:pt x="5376092" y="1024625"/>
                  <a:pt x="5367530" y="1024625"/>
                </a:cubicBezTo>
                <a:cubicBezTo>
                  <a:pt x="5359747" y="1024625"/>
                  <a:pt x="5352742" y="1018061"/>
                  <a:pt x="5352742" y="1012227"/>
                </a:cubicBezTo>
                <a:cubicBezTo>
                  <a:pt x="5352742" y="1004205"/>
                  <a:pt x="5359747" y="998371"/>
                  <a:pt x="5367530" y="998371"/>
                </a:cubicBezTo>
                <a:close/>
                <a:moveTo>
                  <a:pt x="5296699" y="998371"/>
                </a:moveTo>
                <a:cubicBezTo>
                  <a:pt x="5305261" y="998371"/>
                  <a:pt x="5311488" y="1004205"/>
                  <a:pt x="5311488" y="1012227"/>
                </a:cubicBezTo>
                <a:cubicBezTo>
                  <a:pt x="5311488" y="1018061"/>
                  <a:pt x="5305261" y="1024625"/>
                  <a:pt x="5296699" y="1024625"/>
                </a:cubicBezTo>
                <a:cubicBezTo>
                  <a:pt x="5288915" y="1024625"/>
                  <a:pt x="5281910" y="1018061"/>
                  <a:pt x="5281910" y="1012227"/>
                </a:cubicBezTo>
                <a:cubicBezTo>
                  <a:pt x="5281910" y="1004205"/>
                  <a:pt x="5288915" y="998371"/>
                  <a:pt x="5296699" y="998371"/>
                </a:cubicBezTo>
                <a:close/>
                <a:moveTo>
                  <a:pt x="5225869" y="998371"/>
                </a:moveTo>
                <a:cubicBezTo>
                  <a:pt x="5234431" y="998371"/>
                  <a:pt x="5240657" y="1004205"/>
                  <a:pt x="5240657" y="1012227"/>
                </a:cubicBezTo>
                <a:cubicBezTo>
                  <a:pt x="5240657" y="1018061"/>
                  <a:pt x="5234431" y="1024625"/>
                  <a:pt x="5225869" y="1024625"/>
                </a:cubicBezTo>
                <a:cubicBezTo>
                  <a:pt x="5217307" y="1024625"/>
                  <a:pt x="5211081" y="1018061"/>
                  <a:pt x="5211081" y="1012227"/>
                </a:cubicBezTo>
                <a:cubicBezTo>
                  <a:pt x="5211081" y="1004205"/>
                  <a:pt x="5217307" y="998371"/>
                  <a:pt x="5225869" y="998371"/>
                </a:cubicBezTo>
                <a:close/>
                <a:moveTo>
                  <a:pt x="5154105" y="998371"/>
                </a:moveTo>
                <a:cubicBezTo>
                  <a:pt x="5162127" y="998371"/>
                  <a:pt x="5166502" y="1004205"/>
                  <a:pt x="5166502" y="1012227"/>
                </a:cubicBezTo>
                <a:cubicBezTo>
                  <a:pt x="5166502" y="1018061"/>
                  <a:pt x="5162127" y="1024625"/>
                  <a:pt x="5154105" y="1024625"/>
                </a:cubicBezTo>
                <a:cubicBezTo>
                  <a:pt x="5146083" y="1024625"/>
                  <a:pt x="5140249" y="1018061"/>
                  <a:pt x="5140249" y="1012227"/>
                </a:cubicBezTo>
                <a:cubicBezTo>
                  <a:pt x="5140249" y="1004205"/>
                  <a:pt x="5146083" y="998371"/>
                  <a:pt x="5154105" y="998371"/>
                </a:cubicBezTo>
                <a:close/>
                <a:moveTo>
                  <a:pt x="5083276" y="998371"/>
                </a:moveTo>
                <a:cubicBezTo>
                  <a:pt x="5089110" y="998371"/>
                  <a:pt x="5095673" y="1004205"/>
                  <a:pt x="5095673" y="1012227"/>
                </a:cubicBezTo>
                <a:cubicBezTo>
                  <a:pt x="5095673" y="1018061"/>
                  <a:pt x="5089110" y="1024625"/>
                  <a:pt x="5083276" y="1024625"/>
                </a:cubicBezTo>
                <a:cubicBezTo>
                  <a:pt x="5075254" y="1024625"/>
                  <a:pt x="5069420" y="1018061"/>
                  <a:pt x="5069420" y="1012227"/>
                </a:cubicBezTo>
                <a:cubicBezTo>
                  <a:pt x="5069420" y="1004205"/>
                  <a:pt x="5075254" y="998371"/>
                  <a:pt x="5083276" y="998371"/>
                </a:cubicBezTo>
                <a:close/>
                <a:moveTo>
                  <a:pt x="5012445" y="998371"/>
                </a:moveTo>
                <a:cubicBezTo>
                  <a:pt x="5018279" y="998371"/>
                  <a:pt x="5024842" y="1004205"/>
                  <a:pt x="5024842" y="1012227"/>
                </a:cubicBezTo>
                <a:cubicBezTo>
                  <a:pt x="5024842" y="1018061"/>
                  <a:pt x="5018279" y="1024625"/>
                  <a:pt x="5012445" y="1024625"/>
                </a:cubicBezTo>
                <a:cubicBezTo>
                  <a:pt x="5004423" y="1024625"/>
                  <a:pt x="4998589" y="1018061"/>
                  <a:pt x="4998589" y="1012227"/>
                </a:cubicBezTo>
                <a:cubicBezTo>
                  <a:pt x="4998589" y="1004205"/>
                  <a:pt x="5004423" y="998371"/>
                  <a:pt x="5012445" y="998371"/>
                </a:cubicBezTo>
                <a:close/>
                <a:moveTo>
                  <a:pt x="4940157" y="998371"/>
                </a:moveTo>
                <a:cubicBezTo>
                  <a:pt x="4948179" y="998371"/>
                  <a:pt x="4954013" y="1004205"/>
                  <a:pt x="4954013" y="1012227"/>
                </a:cubicBezTo>
                <a:cubicBezTo>
                  <a:pt x="4954013" y="1018061"/>
                  <a:pt x="4948179" y="1024625"/>
                  <a:pt x="4940157" y="1024625"/>
                </a:cubicBezTo>
                <a:cubicBezTo>
                  <a:pt x="4934323" y="1024625"/>
                  <a:pt x="4927760" y="1018061"/>
                  <a:pt x="4927760" y="1012227"/>
                </a:cubicBezTo>
                <a:cubicBezTo>
                  <a:pt x="4927760" y="1004205"/>
                  <a:pt x="4934323" y="998371"/>
                  <a:pt x="4940157" y="998371"/>
                </a:cubicBezTo>
                <a:close/>
                <a:moveTo>
                  <a:pt x="4865953" y="998371"/>
                </a:moveTo>
                <a:cubicBezTo>
                  <a:pt x="4873975" y="998371"/>
                  <a:pt x="4879809" y="1004205"/>
                  <a:pt x="4879809" y="1012227"/>
                </a:cubicBezTo>
                <a:cubicBezTo>
                  <a:pt x="4879809" y="1018061"/>
                  <a:pt x="4873975" y="1024625"/>
                  <a:pt x="4865953" y="1024625"/>
                </a:cubicBezTo>
                <a:cubicBezTo>
                  <a:pt x="4860119" y="1024625"/>
                  <a:pt x="4853556" y="1018061"/>
                  <a:pt x="4853556" y="1012227"/>
                </a:cubicBezTo>
                <a:cubicBezTo>
                  <a:pt x="4853556" y="1004205"/>
                  <a:pt x="4860119" y="998371"/>
                  <a:pt x="4865953" y="998371"/>
                </a:cubicBezTo>
                <a:close/>
                <a:moveTo>
                  <a:pt x="4797514" y="998371"/>
                </a:moveTo>
                <a:cubicBezTo>
                  <a:pt x="4806076" y="998371"/>
                  <a:pt x="4812303" y="1004205"/>
                  <a:pt x="4812303" y="1012227"/>
                </a:cubicBezTo>
                <a:cubicBezTo>
                  <a:pt x="4812303" y="1018061"/>
                  <a:pt x="4806076" y="1024625"/>
                  <a:pt x="4797514" y="1024625"/>
                </a:cubicBezTo>
                <a:cubicBezTo>
                  <a:pt x="4789730" y="1024625"/>
                  <a:pt x="4784282" y="1018061"/>
                  <a:pt x="4782725" y="1012227"/>
                </a:cubicBezTo>
                <a:cubicBezTo>
                  <a:pt x="4782725" y="1004205"/>
                  <a:pt x="4789730" y="998371"/>
                  <a:pt x="4797514" y="998371"/>
                </a:cubicBezTo>
                <a:close/>
                <a:moveTo>
                  <a:pt x="4726684" y="998371"/>
                </a:moveTo>
                <a:cubicBezTo>
                  <a:pt x="4735246" y="998371"/>
                  <a:pt x="4741472" y="1004205"/>
                  <a:pt x="4741472" y="1012227"/>
                </a:cubicBezTo>
                <a:cubicBezTo>
                  <a:pt x="4741472" y="1018061"/>
                  <a:pt x="4735246" y="1024625"/>
                  <a:pt x="4726684" y="1024625"/>
                </a:cubicBezTo>
                <a:cubicBezTo>
                  <a:pt x="4718122" y="1024625"/>
                  <a:pt x="4711896" y="1018061"/>
                  <a:pt x="4711896" y="1012227"/>
                </a:cubicBezTo>
                <a:cubicBezTo>
                  <a:pt x="4711896" y="1004205"/>
                  <a:pt x="4718122" y="998371"/>
                  <a:pt x="4726684" y="998371"/>
                </a:cubicBezTo>
                <a:close/>
                <a:moveTo>
                  <a:pt x="4655853" y="998371"/>
                </a:moveTo>
                <a:cubicBezTo>
                  <a:pt x="4663637" y="998371"/>
                  <a:pt x="4670642" y="1004205"/>
                  <a:pt x="4670642" y="1012227"/>
                </a:cubicBezTo>
                <a:cubicBezTo>
                  <a:pt x="4670642" y="1018061"/>
                  <a:pt x="4663637" y="1024625"/>
                  <a:pt x="4655853" y="1024625"/>
                </a:cubicBezTo>
                <a:cubicBezTo>
                  <a:pt x="4647291" y="1024625"/>
                  <a:pt x="4641064" y="1018061"/>
                  <a:pt x="4641064" y="1012227"/>
                </a:cubicBezTo>
                <a:cubicBezTo>
                  <a:pt x="4641064" y="1004205"/>
                  <a:pt x="4647291" y="998371"/>
                  <a:pt x="4655853" y="998371"/>
                </a:cubicBezTo>
                <a:close/>
                <a:moveTo>
                  <a:pt x="4584091" y="998371"/>
                </a:moveTo>
                <a:cubicBezTo>
                  <a:pt x="4591384" y="998371"/>
                  <a:pt x="4596488" y="1004205"/>
                  <a:pt x="4596488" y="1012227"/>
                </a:cubicBezTo>
                <a:cubicBezTo>
                  <a:pt x="4596488" y="1018061"/>
                  <a:pt x="4591384" y="1024625"/>
                  <a:pt x="4584091" y="1024625"/>
                </a:cubicBezTo>
                <a:cubicBezTo>
                  <a:pt x="4576069" y="1024625"/>
                  <a:pt x="4570235" y="1018061"/>
                  <a:pt x="4570235" y="1012227"/>
                </a:cubicBezTo>
                <a:cubicBezTo>
                  <a:pt x="4570235" y="1004205"/>
                  <a:pt x="4576069" y="998371"/>
                  <a:pt x="4584091" y="998371"/>
                </a:cubicBezTo>
                <a:close/>
                <a:moveTo>
                  <a:pt x="4513260" y="998371"/>
                </a:moveTo>
                <a:cubicBezTo>
                  <a:pt x="4519094" y="998371"/>
                  <a:pt x="4525657" y="1004205"/>
                  <a:pt x="4525657" y="1012227"/>
                </a:cubicBezTo>
                <a:cubicBezTo>
                  <a:pt x="4525657" y="1019520"/>
                  <a:pt x="4519094" y="1024625"/>
                  <a:pt x="4513260" y="1024625"/>
                </a:cubicBezTo>
                <a:cubicBezTo>
                  <a:pt x="4505238" y="1024625"/>
                  <a:pt x="4499404" y="1019520"/>
                  <a:pt x="4499404" y="1012227"/>
                </a:cubicBezTo>
                <a:cubicBezTo>
                  <a:pt x="4499404" y="1004205"/>
                  <a:pt x="4505238" y="998371"/>
                  <a:pt x="4513260" y="998371"/>
                </a:cubicBezTo>
                <a:close/>
                <a:moveTo>
                  <a:pt x="4439056" y="998371"/>
                </a:moveTo>
                <a:cubicBezTo>
                  <a:pt x="4445619" y="998371"/>
                  <a:pt x="4451453" y="1004205"/>
                  <a:pt x="4451453" y="1012227"/>
                </a:cubicBezTo>
                <a:cubicBezTo>
                  <a:pt x="4451453" y="1019520"/>
                  <a:pt x="4445619" y="1024625"/>
                  <a:pt x="4439056" y="1024625"/>
                </a:cubicBezTo>
                <a:cubicBezTo>
                  <a:pt x="4431763" y="1024625"/>
                  <a:pt x="4425200" y="1019520"/>
                  <a:pt x="4425200" y="1012227"/>
                </a:cubicBezTo>
                <a:cubicBezTo>
                  <a:pt x="4425200" y="1004205"/>
                  <a:pt x="4431763" y="998371"/>
                  <a:pt x="4439056" y="998371"/>
                </a:cubicBezTo>
                <a:close/>
                <a:moveTo>
                  <a:pt x="4366768" y="998371"/>
                </a:moveTo>
                <a:cubicBezTo>
                  <a:pt x="4374790" y="998371"/>
                  <a:pt x="4380624" y="1004205"/>
                  <a:pt x="4380624" y="1012227"/>
                </a:cubicBezTo>
                <a:cubicBezTo>
                  <a:pt x="4380624" y="1019520"/>
                  <a:pt x="4374790" y="1024625"/>
                  <a:pt x="4366768" y="1024625"/>
                </a:cubicBezTo>
                <a:cubicBezTo>
                  <a:pt x="4360934" y="1024625"/>
                  <a:pt x="4354371" y="1019520"/>
                  <a:pt x="4354371" y="1012227"/>
                </a:cubicBezTo>
                <a:cubicBezTo>
                  <a:pt x="4354371" y="1004205"/>
                  <a:pt x="4360934" y="998371"/>
                  <a:pt x="4366768" y="998371"/>
                </a:cubicBezTo>
                <a:close/>
                <a:moveTo>
                  <a:pt x="4295937" y="998371"/>
                </a:moveTo>
                <a:cubicBezTo>
                  <a:pt x="4303959" y="998371"/>
                  <a:pt x="4309793" y="1004205"/>
                  <a:pt x="4309793" y="1012227"/>
                </a:cubicBezTo>
                <a:cubicBezTo>
                  <a:pt x="4309793" y="1019520"/>
                  <a:pt x="4303959" y="1024625"/>
                  <a:pt x="4295937" y="1024625"/>
                </a:cubicBezTo>
                <a:cubicBezTo>
                  <a:pt x="4290103" y="1024625"/>
                  <a:pt x="4283540" y="1019520"/>
                  <a:pt x="4283540" y="1012227"/>
                </a:cubicBezTo>
                <a:cubicBezTo>
                  <a:pt x="4283540" y="1004205"/>
                  <a:pt x="4290103" y="998371"/>
                  <a:pt x="4295937" y="998371"/>
                </a:cubicBezTo>
                <a:close/>
                <a:moveTo>
                  <a:pt x="4225107" y="998371"/>
                </a:moveTo>
                <a:cubicBezTo>
                  <a:pt x="4233129" y="998371"/>
                  <a:pt x="4238963" y="1004205"/>
                  <a:pt x="4238963" y="1012227"/>
                </a:cubicBezTo>
                <a:cubicBezTo>
                  <a:pt x="4238963" y="1019520"/>
                  <a:pt x="4233129" y="1024625"/>
                  <a:pt x="4225107" y="1024625"/>
                </a:cubicBezTo>
                <a:cubicBezTo>
                  <a:pt x="4217085" y="1024625"/>
                  <a:pt x="4212710" y="1019520"/>
                  <a:pt x="4212710" y="1012227"/>
                </a:cubicBezTo>
                <a:cubicBezTo>
                  <a:pt x="4212710" y="1004205"/>
                  <a:pt x="4217085" y="998371"/>
                  <a:pt x="4225107" y="998371"/>
                </a:cubicBezTo>
                <a:close/>
                <a:moveTo>
                  <a:pt x="4153295" y="998371"/>
                </a:moveTo>
                <a:cubicBezTo>
                  <a:pt x="4161078" y="998371"/>
                  <a:pt x="4168083" y="1004205"/>
                  <a:pt x="4168083" y="1012227"/>
                </a:cubicBezTo>
                <a:cubicBezTo>
                  <a:pt x="4168083" y="1019520"/>
                  <a:pt x="4161078" y="1024625"/>
                  <a:pt x="4153295" y="1024625"/>
                </a:cubicBezTo>
                <a:cubicBezTo>
                  <a:pt x="4144733" y="1024625"/>
                  <a:pt x="4138507" y="1019520"/>
                  <a:pt x="4138507" y="1012227"/>
                </a:cubicBezTo>
                <a:cubicBezTo>
                  <a:pt x="4138507" y="1004205"/>
                  <a:pt x="4144733" y="998371"/>
                  <a:pt x="4153295" y="998371"/>
                </a:cubicBezTo>
                <a:close/>
                <a:moveTo>
                  <a:pt x="4082465" y="998371"/>
                </a:moveTo>
                <a:cubicBezTo>
                  <a:pt x="4090249" y="998371"/>
                  <a:pt x="4097254" y="1004205"/>
                  <a:pt x="4097254" y="1012227"/>
                </a:cubicBezTo>
                <a:cubicBezTo>
                  <a:pt x="4097254" y="1019520"/>
                  <a:pt x="4090249" y="1024625"/>
                  <a:pt x="4082465" y="1024625"/>
                </a:cubicBezTo>
                <a:cubicBezTo>
                  <a:pt x="4073903" y="1024625"/>
                  <a:pt x="4067676" y="1019520"/>
                  <a:pt x="4067676" y="1012227"/>
                </a:cubicBezTo>
                <a:cubicBezTo>
                  <a:pt x="4067676" y="1004205"/>
                  <a:pt x="4073903" y="998371"/>
                  <a:pt x="4082465" y="998371"/>
                </a:cubicBezTo>
                <a:close/>
                <a:moveTo>
                  <a:pt x="4011635" y="998371"/>
                </a:moveTo>
                <a:cubicBezTo>
                  <a:pt x="4019418" y="998371"/>
                  <a:pt x="4026423" y="1004205"/>
                  <a:pt x="4026423" y="1012227"/>
                </a:cubicBezTo>
                <a:cubicBezTo>
                  <a:pt x="4026423" y="1019520"/>
                  <a:pt x="4019418" y="1024625"/>
                  <a:pt x="4011635" y="1024625"/>
                </a:cubicBezTo>
                <a:cubicBezTo>
                  <a:pt x="4003073" y="1024625"/>
                  <a:pt x="3996847" y="1019520"/>
                  <a:pt x="3996847" y="1012227"/>
                </a:cubicBezTo>
                <a:cubicBezTo>
                  <a:pt x="3996847" y="1004205"/>
                  <a:pt x="4003073" y="998371"/>
                  <a:pt x="4011635" y="998371"/>
                </a:cubicBezTo>
                <a:close/>
                <a:moveTo>
                  <a:pt x="3939871" y="998371"/>
                </a:moveTo>
                <a:cubicBezTo>
                  <a:pt x="3947893" y="998371"/>
                  <a:pt x="3952268" y="1004205"/>
                  <a:pt x="3952268" y="1012227"/>
                </a:cubicBezTo>
                <a:cubicBezTo>
                  <a:pt x="3952268" y="1019520"/>
                  <a:pt x="3947893" y="1024625"/>
                  <a:pt x="3939871" y="1024625"/>
                </a:cubicBezTo>
                <a:cubicBezTo>
                  <a:pt x="3932578" y="1024625"/>
                  <a:pt x="3926015" y="1019520"/>
                  <a:pt x="3926015" y="1012227"/>
                </a:cubicBezTo>
                <a:cubicBezTo>
                  <a:pt x="3926015" y="1004205"/>
                  <a:pt x="3932578" y="998371"/>
                  <a:pt x="3939871" y="998371"/>
                </a:cubicBezTo>
                <a:close/>
                <a:moveTo>
                  <a:pt x="3869042" y="998371"/>
                </a:moveTo>
                <a:cubicBezTo>
                  <a:pt x="3875605" y="998371"/>
                  <a:pt x="3881439" y="1004598"/>
                  <a:pt x="3881439" y="1013160"/>
                </a:cubicBezTo>
                <a:cubicBezTo>
                  <a:pt x="3881439" y="1020944"/>
                  <a:pt x="3875605" y="1027949"/>
                  <a:pt x="3869042" y="1027949"/>
                </a:cubicBezTo>
                <a:cubicBezTo>
                  <a:pt x="3861749" y="1027949"/>
                  <a:pt x="3855186" y="1020944"/>
                  <a:pt x="3855186" y="1013160"/>
                </a:cubicBezTo>
                <a:cubicBezTo>
                  <a:pt x="3855186" y="1004598"/>
                  <a:pt x="3861749" y="998371"/>
                  <a:pt x="3869042" y="998371"/>
                </a:cubicBezTo>
                <a:close/>
                <a:moveTo>
                  <a:pt x="3798211" y="998371"/>
                </a:moveTo>
                <a:cubicBezTo>
                  <a:pt x="3804774" y="998371"/>
                  <a:pt x="3810608" y="1004598"/>
                  <a:pt x="3810608" y="1013160"/>
                </a:cubicBezTo>
                <a:cubicBezTo>
                  <a:pt x="3810608" y="1020944"/>
                  <a:pt x="3804774" y="1027949"/>
                  <a:pt x="3798211" y="1027949"/>
                </a:cubicBezTo>
                <a:cubicBezTo>
                  <a:pt x="3790918" y="1027949"/>
                  <a:pt x="3784355" y="1020944"/>
                  <a:pt x="3784355" y="1013160"/>
                </a:cubicBezTo>
                <a:cubicBezTo>
                  <a:pt x="3784355" y="1004598"/>
                  <a:pt x="3790918" y="998371"/>
                  <a:pt x="3798211" y="998371"/>
                </a:cubicBezTo>
                <a:close/>
                <a:moveTo>
                  <a:pt x="3725922" y="998371"/>
                </a:moveTo>
                <a:cubicBezTo>
                  <a:pt x="3733944" y="998371"/>
                  <a:pt x="3739778" y="1004598"/>
                  <a:pt x="3739778" y="1013160"/>
                </a:cubicBezTo>
                <a:cubicBezTo>
                  <a:pt x="3739778" y="1020944"/>
                  <a:pt x="3733944" y="1027949"/>
                  <a:pt x="3725922" y="1027949"/>
                </a:cubicBezTo>
                <a:cubicBezTo>
                  <a:pt x="3719359" y="1027949"/>
                  <a:pt x="3713525" y="1020944"/>
                  <a:pt x="3713525" y="1013160"/>
                </a:cubicBezTo>
                <a:cubicBezTo>
                  <a:pt x="3713525" y="1004598"/>
                  <a:pt x="3719359" y="998371"/>
                  <a:pt x="3725922" y="998371"/>
                </a:cubicBezTo>
                <a:close/>
                <a:moveTo>
                  <a:pt x="724105" y="998371"/>
                </a:moveTo>
                <a:cubicBezTo>
                  <a:pt x="731398" y="998371"/>
                  <a:pt x="737962" y="1004205"/>
                  <a:pt x="737962" y="1010768"/>
                </a:cubicBezTo>
                <a:cubicBezTo>
                  <a:pt x="737962" y="1018061"/>
                  <a:pt x="731398" y="1024625"/>
                  <a:pt x="724105" y="1024625"/>
                </a:cubicBezTo>
                <a:cubicBezTo>
                  <a:pt x="717541" y="1024625"/>
                  <a:pt x="711707" y="1018061"/>
                  <a:pt x="711707" y="1010768"/>
                </a:cubicBezTo>
                <a:cubicBezTo>
                  <a:pt x="711707" y="1004205"/>
                  <a:pt x="717541" y="998371"/>
                  <a:pt x="724105" y="998371"/>
                </a:cubicBezTo>
                <a:close/>
                <a:moveTo>
                  <a:pt x="653274" y="998371"/>
                </a:moveTo>
                <a:cubicBezTo>
                  <a:pt x="660567" y="998371"/>
                  <a:pt x="667129" y="1004205"/>
                  <a:pt x="667129" y="1010768"/>
                </a:cubicBezTo>
                <a:cubicBezTo>
                  <a:pt x="667129" y="1018061"/>
                  <a:pt x="660567" y="1024625"/>
                  <a:pt x="653274" y="1024625"/>
                </a:cubicBezTo>
                <a:cubicBezTo>
                  <a:pt x="646711" y="1024625"/>
                  <a:pt x="640877" y="1018061"/>
                  <a:pt x="640877" y="1010768"/>
                </a:cubicBezTo>
                <a:cubicBezTo>
                  <a:pt x="640877" y="1004205"/>
                  <a:pt x="646711" y="998371"/>
                  <a:pt x="653274" y="998371"/>
                </a:cubicBezTo>
                <a:close/>
                <a:moveTo>
                  <a:pt x="582446" y="998371"/>
                </a:moveTo>
                <a:cubicBezTo>
                  <a:pt x="589738" y="998371"/>
                  <a:pt x="596301" y="1004205"/>
                  <a:pt x="596301" y="1010768"/>
                </a:cubicBezTo>
                <a:cubicBezTo>
                  <a:pt x="596301" y="1018061"/>
                  <a:pt x="589738" y="1024625"/>
                  <a:pt x="582446" y="1024625"/>
                </a:cubicBezTo>
                <a:cubicBezTo>
                  <a:pt x="574423" y="1024625"/>
                  <a:pt x="570047" y="1018061"/>
                  <a:pt x="570047" y="1010768"/>
                </a:cubicBezTo>
                <a:cubicBezTo>
                  <a:pt x="570047" y="1004205"/>
                  <a:pt x="574423" y="998371"/>
                  <a:pt x="582446" y="998371"/>
                </a:cubicBezTo>
                <a:close/>
                <a:moveTo>
                  <a:pt x="513636" y="998371"/>
                </a:moveTo>
                <a:cubicBezTo>
                  <a:pt x="521983" y="998371"/>
                  <a:pt x="528813" y="1004205"/>
                  <a:pt x="528813" y="1010768"/>
                </a:cubicBezTo>
                <a:cubicBezTo>
                  <a:pt x="528813" y="1018061"/>
                  <a:pt x="521983" y="1024625"/>
                  <a:pt x="513636" y="1024625"/>
                </a:cubicBezTo>
                <a:cubicBezTo>
                  <a:pt x="506046" y="1024625"/>
                  <a:pt x="499216" y="1018061"/>
                  <a:pt x="499216" y="1010768"/>
                </a:cubicBezTo>
                <a:cubicBezTo>
                  <a:pt x="499216" y="1004205"/>
                  <a:pt x="506046" y="998371"/>
                  <a:pt x="513636" y="998371"/>
                </a:cubicBezTo>
                <a:close/>
                <a:moveTo>
                  <a:pt x="439802" y="998371"/>
                </a:moveTo>
                <a:cubicBezTo>
                  <a:pt x="448365" y="998371"/>
                  <a:pt x="454592" y="1004205"/>
                  <a:pt x="454592" y="1010768"/>
                </a:cubicBezTo>
                <a:cubicBezTo>
                  <a:pt x="454592" y="1018061"/>
                  <a:pt x="448365" y="1024625"/>
                  <a:pt x="439802" y="1024625"/>
                </a:cubicBezTo>
                <a:cubicBezTo>
                  <a:pt x="432019" y="1024625"/>
                  <a:pt x="425014" y="1018061"/>
                  <a:pt x="425014" y="1010768"/>
                </a:cubicBezTo>
                <a:cubicBezTo>
                  <a:pt x="425014" y="1004205"/>
                  <a:pt x="432019" y="998371"/>
                  <a:pt x="439802" y="998371"/>
                </a:cubicBezTo>
                <a:close/>
                <a:moveTo>
                  <a:pt x="368040" y="998371"/>
                </a:moveTo>
                <a:cubicBezTo>
                  <a:pt x="376061" y="998371"/>
                  <a:pt x="380438" y="1004205"/>
                  <a:pt x="380438" y="1012227"/>
                </a:cubicBezTo>
                <a:cubicBezTo>
                  <a:pt x="380438" y="1018061"/>
                  <a:pt x="376061" y="1024625"/>
                  <a:pt x="368040" y="1024625"/>
                </a:cubicBezTo>
                <a:cubicBezTo>
                  <a:pt x="360747" y="1024625"/>
                  <a:pt x="354183" y="1018061"/>
                  <a:pt x="354183" y="1012227"/>
                </a:cubicBezTo>
                <a:cubicBezTo>
                  <a:pt x="354183" y="1004205"/>
                  <a:pt x="360747" y="998371"/>
                  <a:pt x="368040" y="998371"/>
                </a:cubicBezTo>
                <a:close/>
                <a:moveTo>
                  <a:pt x="297208" y="998371"/>
                </a:moveTo>
                <a:cubicBezTo>
                  <a:pt x="303771" y="998371"/>
                  <a:pt x="309606" y="1004205"/>
                  <a:pt x="309606" y="1012227"/>
                </a:cubicBezTo>
                <a:cubicBezTo>
                  <a:pt x="309606" y="1018061"/>
                  <a:pt x="303771" y="1024625"/>
                  <a:pt x="297208" y="1024625"/>
                </a:cubicBezTo>
                <a:cubicBezTo>
                  <a:pt x="289916" y="1024625"/>
                  <a:pt x="283352" y="1018061"/>
                  <a:pt x="283352" y="1012227"/>
                </a:cubicBezTo>
                <a:cubicBezTo>
                  <a:pt x="283352" y="1004205"/>
                  <a:pt x="289916" y="998371"/>
                  <a:pt x="297208" y="998371"/>
                </a:cubicBezTo>
                <a:close/>
                <a:moveTo>
                  <a:pt x="226379" y="998371"/>
                </a:moveTo>
                <a:cubicBezTo>
                  <a:pt x="232214" y="998371"/>
                  <a:pt x="238778" y="1004205"/>
                  <a:pt x="238778" y="1012227"/>
                </a:cubicBezTo>
                <a:cubicBezTo>
                  <a:pt x="238778" y="1018061"/>
                  <a:pt x="232214" y="1024625"/>
                  <a:pt x="226379" y="1024625"/>
                </a:cubicBezTo>
                <a:cubicBezTo>
                  <a:pt x="218357" y="1024625"/>
                  <a:pt x="212523" y="1018061"/>
                  <a:pt x="212523" y="1012227"/>
                </a:cubicBezTo>
                <a:cubicBezTo>
                  <a:pt x="212523" y="1004205"/>
                  <a:pt x="218357" y="998371"/>
                  <a:pt x="226379" y="998371"/>
                </a:cubicBezTo>
                <a:close/>
                <a:moveTo>
                  <a:pt x="154085" y="998371"/>
                </a:moveTo>
                <a:cubicBezTo>
                  <a:pt x="161377" y="998371"/>
                  <a:pt x="167941" y="1004205"/>
                  <a:pt x="167941" y="1012227"/>
                </a:cubicBezTo>
                <a:cubicBezTo>
                  <a:pt x="167941" y="1018061"/>
                  <a:pt x="161377" y="1024625"/>
                  <a:pt x="154085" y="1024625"/>
                </a:cubicBezTo>
                <a:cubicBezTo>
                  <a:pt x="147521" y="1024625"/>
                  <a:pt x="141687" y="1018061"/>
                  <a:pt x="141687" y="1012227"/>
                </a:cubicBezTo>
                <a:cubicBezTo>
                  <a:pt x="141687" y="1004205"/>
                  <a:pt x="147521" y="998371"/>
                  <a:pt x="154085" y="998371"/>
                </a:cubicBezTo>
                <a:close/>
                <a:moveTo>
                  <a:pt x="83255" y="998371"/>
                </a:moveTo>
                <a:cubicBezTo>
                  <a:pt x="90548" y="998371"/>
                  <a:pt x="97111" y="1004205"/>
                  <a:pt x="97111" y="1012227"/>
                </a:cubicBezTo>
                <a:cubicBezTo>
                  <a:pt x="97111" y="1018061"/>
                  <a:pt x="90548" y="1024625"/>
                  <a:pt x="83255" y="1024625"/>
                </a:cubicBezTo>
                <a:cubicBezTo>
                  <a:pt x="76692" y="1024625"/>
                  <a:pt x="70858" y="1018061"/>
                  <a:pt x="70858" y="1012227"/>
                </a:cubicBezTo>
                <a:cubicBezTo>
                  <a:pt x="70858" y="1004205"/>
                  <a:pt x="76692" y="998371"/>
                  <a:pt x="83255" y="998371"/>
                </a:cubicBezTo>
                <a:close/>
                <a:moveTo>
                  <a:pt x="12019" y="998371"/>
                </a:moveTo>
                <a:cubicBezTo>
                  <a:pt x="20264" y="998371"/>
                  <a:pt x="26260" y="1004205"/>
                  <a:pt x="26260" y="1012227"/>
                </a:cubicBezTo>
                <a:cubicBezTo>
                  <a:pt x="26260" y="1018061"/>
                  <a:pt x="20264" y="1024625"/>
                  <a:pt x="12019" y="1024625"/>
                </a:cubicBezTo>
                <a:cubicBezTo>
                  <a:pt x="4524" y="1024625"/>
                  <a:pt x="27" y="1018061"/>
                  <a:pt x="27" y="1012227"/>
                </a:cubicBezTo>
                <a:cubicBezTo>
                  <a:pt x="27" y="1004205"/>
                  <a:pt x="4524" y="998371"/>
                  <a:pt x="12019" y="998371"/>
                </a:cubicBezTo>
                <a:close/>
                <a:moveTo>
                  <a:pt x="870603" y="927542"/>
                </a:moveTo>
                <a:cubicBezTo>
                  <a:pt x="877167" y="927542"/>
                  <a:pt x="883001" y="933376"/>
                  <a:pt x="883001" y="939939"/>
                </a:cubicBezTo>
                <a:cubicBezTo>
                  <a:pt x="883001" y="947232"/>
                  <a:pt x="877167" y="953796"/>
                  <a:pt x="870603" y="953796"/>
                </a:cubicBezTo>
                <a:cubicBezTo>
                  <a:pt x="863310" y="953796"/>
                  <a:pt x="856747" y="947232"/>
                  <a:pt x="856747" y="939939"/>
                </a:cubicBezTo>
                <a:cubicBezTo>
                  <a:pt x="856747" y="933376"/>
                  <a:pt x="863310" y="927542"/>
                  <a:pt x="870603" y="927542"/>
                </a:cubicBezTo>
                <a:close/>
                <a:moveTo>
                  <a:pt x="799773" y="927542"/>
                </a:moveTo>
                <a:cubicBezTo>
                  <a:pt x="806337" y="927542"/>
                  <a:pt x="812171" y="933376"/>
                  <a:pt x="812171" y="939939"/>
                </a:cubicBezTo>
                <a:cubicBezTo>
                  <a:pt x="812171" y="947232"/>
                  <a:pt x="806337" y="953796"/>
                  <a:pt x="799773" y="953796"/>
                </a:cubicBezTo>
                <a:cubicBezTo>
                  <a:pt x="792481" y="953796"/>
                  <a:pt x="785917" y="947232"/>
                  <a:pt x="785917" y="939939"/>
                </a:cubicBezTo>
                <a:cubicBezTo>
                  <a:pt x="785917" y="933376"/>
                  <a:pt x="792481" y="927542"/>
                  <a:pt x="799773" y="927542"/>
                </a:cubicBezTo>
                <a:close/>
                <a:moveTo>
                  <a:pt x="724112" y="927542"/>
                </a:moveTo>
                <a:cubicBezTo>
                  <a:pt x="731405" y="927542"/>
                  <a:pt x="737968" y="933376"/>
                  <a:pt x="737968" y="939939"/>
                </a:cubicBezTo>
                <a:cubicBezTo>
                  <a:pt x="737968" y="947232"/>
                  <a:pt x="731405" y="953796"/>
                  <a:pt x="724112" y="953796"/>
                </a:cubicBezTo>
                <a:cubicBezTo>
                  <a:pt x="717548" y="953796"/>
                  <a:pt x="711714" y="947232"/>
                  <a:pt x="711714" y="939939"/>
                </a:cubicBezTo>
                <a:cubicBezTo>
                  <a:pt x="711714" y="933376"/>
                  <a:pt x="717548" y="927542"/>
                  <a:pt x="724112" y="927542"/>
                </a:cubicBezTo>
                <a:close/>
                <a:moveTo>
                  <a:pt x="653281" y="927542"/>
                </a:moveTo>
                <a:cubicBezTo>
                  <a:pt x="660573" y="927542"/>
                  <a:pt x="667137" y="933376"/>
                  <a:pt x="667137" y="939939"/>
                </a:cubicBezTo>
                <a:cubicBezTo>
                  <a:pt x="667137" y="947232"/>
                  <a:pt x="660573" y="953796"/>
                  <a:pt x="653281" y="953796"/>
                </a:cubicBezTo>
                <a:cubicBezTo>
                  <a:pt x="646718" y="953796"/>
                  <a:pt x="640884" y="947232"/>
                  <a:pt x="640884" y="939939"/>
                </a:cubicBezTo>
                <a:cubicBezTo>
                  <a:pt x="640884" y="933376"/>
                  <a:pt x="645259" y="927542"/>
                  <a:pt x="653281" y="927542"/>
                </a:cubicBezTo>
                <a:close/>
                <a:moveTo>
                  <a:pt x="582453" y="927542"/>
                </a:moveTo>
                <a:cubicBezTo>
                  <a:pt x="589745" y="927542"/>
                  <a:pt x="596309" y="933376"/>
                  <a:pt x="596309" y="939939"/>
                </a:cubicBezTo>
                <a:cubicBezTo>
                  <a:pt x="596309" y="947232"/>
                  <a:pt x="589745" y="953796"/>
                  <a:pt x="582453" y="953796"/>
                </a:cubicBezTo>
                <a:cubicBezTo>
                  <a:pt x="574430" y="953796"/>
                  <a:pt x="570054" y="947232"/>
                  <a:pt x="570054" y="939939"/>
                </a:cubicBezTo>
                <a:cubicBezTo>
                  <a:pt x="570054" y="933376"/>
                  <a:pt x="574430" y="927542"/>
                  <a:pt x="582453" y="927542"/>
                </a:cubicBezTo>
                <a:close/>
                <a:moveTo>
                  <a:pt x="513642" y="927542"/>
                </a:moveTo>
                <a:cubicBezTo>
                  <a:pt x="521990" y="927542"/>
                  <a:pt x="528820" y="933376"/>
                  <a:pt x="528820" y="939939"/>
                </a:cubicBezTo>
                <a:cubicBezTo>
                  <a:pt x="528820" y="947232"/>
                  <a:pt x="521990" y="953796"/>
                  <a:pt x="513642" y="953796"/>
                </a:cubicBezTo>
                <a:cubicBezTo>
                  <a:pt x="506053" y="953796"/>
                  <a:pt x="499223" y="947232"/>
                  <a:pt x="499223" y="939939"/>
                </a:cubicBezTo>
                <a:cubicBezTo>
                  <a:pt x="499223" y="933376"/>
                  <a:pt x="506053" y="927542"/>
                  <a:pt x="513642" y="927542"/>
                </a:cubicBezTo>
                <a:close/>
                <a:moveTo>
                  <a:pt x="439809" y="927542"/>
                </a:moveTo>
                <a:cubicBezTo>
                  <a:pt x="448372" y="927542"/>
                  <a:pt x="454599" y="933376"/>
                  <a:pt x="454599" y="939939"/>
                </a:cubicBezTo>
                <a:cubicBezTo>
                  <a:pt x="454599" y="947232"/>
                  <a:pt x="448372" y="953796"/>
                  <a:pt x="439809" y="953796"/>
                </a:cubicBezTo>
                <a:cubicBezTo>
                  <a:pt x="432026" y="953796"/>
                  <a:pt x="425021" y="947232"/>
                  <a:pt x="425021" y="939939"/>
                </a:cubicBezTo>
                <a:cubicBezTo>
                  <a:pt x="425021" y="933376"/>
                  <a:pt x="432026" y="927542"/>
                  <a:pt x="439809" y="927542"/>
                </a:cubicBezTo>
                <a:close/>
                <a:moveTo>
                  <a:pt x="368046" y="927542"/>
                </a:moveTo>
                <a:cubicBezTo>
                  <a:pt x="376068" y="927542"/>
                  <a:pt x="380444" y="933376"/>
                  <a:pt x="380444" y="939939"/>
                </a:cubicBezTo>
                <a:cubicBezTo>
                  <a:pt x="380444" y="947232"/>
                  <a:pt x="376068" y="953796"/>
                  <a:pt x="368046" y="953796"/>
                </a:cubicBezTo>
                <a:cubicBezTo>
                  <a:pt x="360754" y="953796"/>
                  <a:pt x="354191" y="947232"/>
                  <a:pt x="354191" y="939939"/>
                </a:cubicBezTo>
                <a:cubicBezTo>
                  <a:pt x="354191" y="933376"/>
                  <a:pt x="360754" y="927542"/>
                  <a:pt x="368046" y="927542"/>
                </a:cubicBezTo>
                <a:close/>
                <a:moveTo>
                  <a:pt x="297214" y="927542"/>
                </a:moveTo>
                <a:cubicBezTo>
                  <a:pt x="303777" y="927542"/>
                  <a:pt x="309612" y="933376"/>
                  <a:pt x="309612" y="939939"/>
                </a:cubicBezTo>
                <a:cubicBezTo>
                  <a:pt x="309612" y="947232"/>
                  <a:pt x="303777" y="953796"/>
                  <a:pt x="297214" y="953796"/>
                </a:cubicBezTo>
                <a:cubicBezTo>
                  <a:pt x="289922" y="953796"/>
                  <a:pt x="283359" y="947232"/>
                  <a:pt x="283359" y="939939"/>
                </a:cubicBezTo>
                <a:cubicBezTo>
                  <a:pt x="283359" y="933376"/>
                  <a:pt x="289922" y="927542"/>
                  <a:pt x="297214" y="927542"/>
                </a:cubicBezTo>
                <a:close/>
                <a:moveTo>
                  <a:pt x="226386" y="927542"/>
                </a:moveTo>
                <a:cubicBezTo>
                  <a:pt x="232220" y="927542"/>
                  <a:pt x="238784" y="933376"/>
                  <a:pt x="238784" y="939939"/>
                </a:cubicBezTo>
                <a:cubicBezTo>
                  <a:pt x="238784" y="947232"/>
                  <a:pt x="232220" y="953796"/>
                  <a:pt x="226386" y="953796"/>
                </a:cubicBezTo>
                <a:cubicBezTo>
                  <a:pt x="218363" y="953796"/>
                  <a:pt x="212530" y="947232"/>
                  <a:pt x="212530" y="939939"/>
                </a:cubicBezTo>
                <a:cubicBezTo>
                  <a:pt x="212530" y="933376"/>
                  <a:pt x="218363" y="927542"/>
                  <a:pt x="226386" y="927542"/>
                </a:cubicBezTo>
                <a:close/>
                <a:moveTo>
                  <a:pt x="154091" y="927542"/>
                </a:moveTo>
                <a:cubicBezTo>
                  <a:pt x="161383" y="927542"/>
                  <a:pt x="167947" y="933376"/>
                  <a:pt x="167947" y="939939"/>
                </a:cubicBezTo>
                <a:cubicBezTo>
                  <a:pt x="167947" y="947232"/>
                  <a:pt x="161383" y="953796"/>
                  <a:pt x="154091" y="953796"/>
                </a:cubicBezTo>
                <a:cubicBezTo>
                  <a:pt x="147527" y="953796"/>
                  <a:pt x="141693" y="947232"/>
                  <a:pt x="141693" y="939939"/>
                </a:cubicBezTo>
                <a:cubicBezTo>
                  <a:pt x="141693" y="933376"/>
                  <a:pt x="147527" y="927542"/>
                  <a:pt x="154091" y="927542"/>
                </a:cubicBezTo>
                <a:close/>
                <a:moveTo>
                  <a:pt x="83261" y="927542"/>
                </a:moveTo>
                <a:cubicBezTo>
                  <a:pt x="90554" y="927542"/>
                  <a:pt x="97117" y="933376"/>
                  <a:pt x="97117" y="939939"/>
                </a:cubicBezTo>
                <a:cubicBezTo>
                  <a:pt x="97117" y="947232"/>
                  <a:pt x="90554" y="953796"/>
                  <a:pt x="83261" y="953796"/>
                </a:cubicBezTo>
                <a:cubicBezTo>
                  <a:pt x="76698" y="953796"/>
                  <a:pt x="70864" y="947232"/>
                  <a:pt x="70864" y="939939"/>
                </a:cubicBezTo>
                <a:cubicBezTo>
                  <a:pt x="70864" y="933376"/>
                  <a:pt x="76698" y="927542"/>
                  <a:pt x="83261" y="927542"/>
                </a:cubicBezTo>
                <a:close/>
                <a:moveTo>
                  <a:pt x="12025" y="927542"/>
                </a:moveTo>
                <a:cubicBezTo>
                  <a:pt x="20270" y="927542"/>
                  <a:pt x="26266" y="933376"/>
                  <a:pt x="26266" y="939939"/>
                </a:cubicBezTo>
                <a:cubicBezTo>
                  <a:pt x="26266" y="947232"/>
                  <a:pt x="20270" y="953796"/>
                  <a:pt x="12025" y="953796"/>
                </a:cubicBezTo>
                <a:cubicBezTo>
                  <a:pt x="4530" y="953796"/>
                  <a:pt x="33" y="947232"/>
                  <a:pt x="33" y="939939"/>
                </a:cubicBezTo>
                <a:cubicBezTo>
                  <a:pt x="33" y="933376"/>
                  <a:pt x="4530" y="927542"/>
                  <a:pt x="12025" y="927542"/>
                </a:cubicBezTo>
                <a:close/>
                <a:moveTo>
                  <a:pt x="6581764" y="924168"/>
                </a:moveTo>
                <a:cubicBezTo>
                  <a:pt x="6589547" y="924168"/>
                  <a:pt x="6596552" y="928543"/>
                  <a:pt x="6596552" y="936565"/>
                </a:cubicBezTo>
                <a:cubicBezTo>
                  <a:pt x="6596552" y="943858"/>
                  <a:pt x="6589547" y="950422"/>
                  <a:pt x="6581764" y="950422"/>
                </a:cubicBezTo>
                <a:cubicBezTo>
                  <a:pt x="6573202" y="950422"/>
                  <a:pt x="6566976" y="943858"/>
                  <a:pt x="6566976" y="936565"/>
                </a:cubicBezTo>
                <a:cubicBezTo>
                  <a:pt x="6566976" y="928543"/>
                  <a:pt x="6573202" y="924168"/>
                  <a:pt x="6581764" y="924168"/>
                </a:cubicBezTo>
                <a:close/>
                <a:moveTo>
                  <a:pt x="6510933" y="924168"/>
                </a:moveTo>
                <a:cubicBezTo>
                  <a:pt x="6518717" y="924168"/>
                  <a:pt x="6525722" y="928543"/>
                  <a:pt x="6525722" y="936565"/>
                </a:cubicBezTo>
                <a:cubicBezTo>
                  <a:pt x="6525722" y="943858"/>
                  <a:pt x="6518717" y="950422"/>
                  <a:pt x="6510933" y="950422"/>
                </a:cubicBezTo>
                <a:cubicBezTo>
                  <a:pt x="6502371" y="950422"/>
                  <a:pt x="6496144" y="943858"/>
                  <a:pt x="6496144" y="936565"/>
                </a:cubicBezTo>
                <a:cubicBezTo>
                  <a:pt x="6496144" y="928543"/>
                  <a:pt x="6502371" y="924168"/>
                  <a:pt x="6510933" y="924168"/>
                </a:cubicBezTo>
                <a:close/>
                <a:moveTo>
                  <a:pt x="6440492" y="924168"/>
                </a:moveTo>
                <a:cubicBezTo>
                  <a:pt x="6448081" y="924168"/>
                  <a:pt x="6454911" y="928543"/>
                  <a:pt x="6454911" y="936565"/>
                </a:cubicBezTo>
                <a:cubicBezTo>
                  <a:pt x="6454911" y="943858"/>
                  <a:pt x="6448081" y="950422"/>
                  <a:pt x="6440492" y="950422"/>
                </a:cubicBezTo>
                <a:cubicBezTo>
                  <a:pt x="6432145" y="950422"/>
                  <a:pt x="6425315" y="943858"/>
                  <a:pt x="6425315" y="936565"/>
                </a:cubicBezTo>
                <a:cubicBezTo>
                  <a:pt x="6425315" y="928543"/>
                  <a:pt x="6432145" y="924168"/>
                  <a:pt x="6440492" y="924168"/>
                </a:cubicBezTo>
                <a:close/>
                <a:moveTo>
                  <a:pt x="6368340" y="924168"/>
                </a:moveTo>
                <a:cubicBezTo>
                  <a:pt x="6376362" y="924168"/>
                  <a:pt x="6380737" y="928543"/>
                  <a:pt x="6380737" y="936565"/>
                </a:cubicBezTo>
                <a:cubicBezTo>
                  <a:pt x="6380737" y="943858"/>
                  <a:pt x="6376362" y="950422"/>
                  <a:pt x="6368340" y="950422"/>
                </a:cubicBezTo>
                <a:cubicBezTo>
                  <a:pt x="6361047" y="950422"/>
                  <a:pt x="6354484" y="943858"/>
                  <a:pt x="6354484" y="936565"/>
                </a:cubicBezTo>
                <a:cubicBezTo>
                  <a:pt x="6354484" y="928543"/>
                  <a:pt x="6361047" y="924168"/>
                  <a:pt x="6368340" y="924168"/>
                </a:cubicBezTo>
                <a:close/>
                <a:moveTo>
                  <a:pt x="6297511" y="924168"/>
                </a:moveTo>
                <a:cubicBezTo>
                  <a:pt x="6304074" y="924168"/>
                  <a:pt x="6309908" y="928543"/>
                  <a:pt x="6309908" y="936565"/>
                </a:cubicBezTo>
                <a:cubicBezTo>
                  <a:pt x="6309908" y="943858"/>
                  <a:pt x="6304074" y="950422"/>
                  <a:pt x="6297511" y="950422"/>
                </a:cubicBezTo>
                <a:cubicBezTo>
                  <a:pt x="6290218" y="950422"/>
                  <a:pt x="6283655" y="943858"/>
                  <a:pt x="6283655" y="936565"/>
                </a:cubicBezTo>
                <a:cubicBezTo>
                  <a:pt x="6283655" y="928543"/>
                  <a:pt x="6290218" y="924168"/>
                  <a:pt x="6297511" y="924168"/>
                </a:cubicBezTo>
                <a:close/>
                <a:moveTo>
                  <a:pt x="6226679" y="924168"/>
                </a:moveTo>
                <a:cubicBezTo>
                  <a:pt x="6233242" y="924168"/>
                  <a:pt x="6239076" y="928543"/>
                  <a:pt x="6239076" y="936565"/>
                </a:cubicBezTo>
                <a:cubicBezTo>
                  <a:pt x="6239076" y="943858"/>
                  <a:pt x="6233242" y="950422"/>
                  <a:pt x="6226679" y="950422"/>
                </a:cubicBezTo>
                <a:cubicBezTo>
                  <a:pt x="6219386" y="950422"/>
                  <a:pt x="6212823" y="943858"/>
                  <a:pt x="6212823" y="936565"/>
                </a:cubicBezTo>
                <a:cubicBezTo>
                  <a:pt x="6212823" y="928543"/>
                  <a:pt x="6219386" y="924168"/>
                  <a:pt x="6226679" y="924168"/>
                </a:cubicBezTo>
                <a:close/>
                <a:moveTo>
                  <a:pt x="6154391" y="924168"/>
                </a:moveTo>
                <a:cubicBezTo>
                  <a:pt x="6161684" y="924168"/>
                  <a:pt x="6168247" y="928543"/>
                  <a:pt x="6168247" y="936565"/>
                </a:cubicBezTo>
                <a:cubicBezTo>
                  <a:pt x="6168247" y="943858"/>
                  <a:pt x="6161684" y="950422"/>
                  <a:pt x="6154391" y="950422"/>
                </a:cubicBezTo>
                <a:cubicBezTo>
                  <a:pt x="6147828" y="950422"/>
                  <a:pt x="6141994" y="943858"/>
                  <a:pt x="6141994" y="936565"/>
                </a:cubicBezTo>
                <a:cubicBezTo>
                  <a:pt x="6141994" y="928543"/>
                  <a:pt x="6147828" y="924168"/>
                  <a:pt x="6154391" y="924168"/>
                </a:cubicBezTo>
                <a:close/>
                <a:moveTo>
                  <a:pt x="6083559" y="924168"/>
                </a:moveTo>
                <a:cubicBezTo>
                  <a:pt x="6090852" y="924168"/>
                  <a:pt x="6097415" y="930002"/>
                  <a:pt x="6097415" y="936565"/>
                </a:cubicBezTo>
                <a:cubicBezTo>
                  <a:pt x="6097415" y="943858"/>
                  <a:pt x="6090852" y="950422"/>
                  <a:pt x="6083559" y="950422"/>
                </a:cubicBezTo>
                <a:cubicBezTo>
                  <a:pt x="6076996" y="950422"/>
                  <a:pt x="6071162" y="943858"/>
                  <a:pt x="6071162" y="936565"/>
                </a:cubicBezTo>
                <a:cubicBezTo>
                  <a:pt x="6071162" y="930002"/>
                  <a:pt x="6076996" y="924168"/>
                  <a:pt x="6083559" y="924168"/>
                </a:cubicBezTo>
                <a:close/>
                <a:moveTo>
                  <a:pt x="6011748" y="924168"/>
                </a:moveTo>
                <a:cubicBezTo>
                  <a:pt x="6019532" y="924168"/>
                  <a:pt x="6026537" y="930002"/>
                  <a:pt x="6026537" y="936565"/>
                </a:cubicBezTo>
                <a:cubicBezTo>
                  <a:pt x="6026537" y="943858"/>
                  <a:pt x="6019532" y="950422"/>
                  <a:pt x="6011748" y="950422"/>
                </a:cubicBezTo>
                <a:cubicBezTo>
                  <a:pt x="6003186" y="950422"/>
                  <a:pt x="5998516" y="943858"/>
                  <a:pt x="5996959" y="936565"/>
                </a:cubicBezTo>
                <a:cubicBezTo>
                  <a:pt x="5996959" y="930002"/>
                  <a:pt x="6003186" y="924168"/>
                  <a:pt x="6011748" y="924168"/>
                </a:cubicBezTo>
                <a:close/>
                <a:moveTo>
                  <a:pt x="5940548" y="924168"/>
                </a:moveTo>
                <a:cubicBezTo>
                  <a:pt x="5948896" y="924168"/>
                  <a:pt x="5955726" y="930002"/>
                  <a:pt x="5955726" y="936565"/>
                </a:cubicBezTo>
                <a:cubicBezTo>
                  <a:pt x="5955726" y="943858"/>
                  <a:pt x="5948896" y="950422"/>
                  <a:pt x="5940548" y="950422"/>
                </a:cubicBezTo>
                <a:cubicBezTo>
                  <a:pt x="5932960" y="950422"/>
                  <a:pt x="5926130" y="943858"/>
                  <a:pt x="5926130" y="936565"/>
                </a:cubicBezTo>
                <a:cubicBezTo>
                  <a:pt x="5926130" y="930002"/>
                  <a:pt x="5932960" y="924168"/>
                  <a:pt x="5940548" y="924168"/>
                </a:cubicBezTo>
                <a:close/>
                <a:moveTo>
                  <a:pt x="5870088" y="924168"/>
                </a:moveTo>
                <a:cubicBezTo>
                  <a:pt x="5878650" y="924168"/>
                  <a:pt x="5884877" y="930002"/>
                  <a:pt x="5884877" y="936565"/>
                </a:cubicBezTo>
                <a:cubicBezTo>
                  <a:pt x="5884877" y="943858"/>
                  <a:pt x="5878650" y="950422"/>
                  <a:pt x="5870088" y="950422"/>
                </a:cubicBezTo>
                <a:cubicBezTo>
                  <a:pt x="5862304" y="950422"/>
                  <a:pt x="5855299" y="943858"/>
                  <a:pt x="5855299" y="936565"/>
                </a:cubicBezTo>
                <a:cubicBezTo>
                  <a:pt x="5855299" y="930002"/>
                  <a:pt x="5862304" y="924168"/>
                  <a:pt x="5870088" y="924168"/>
                </a:cubicBezTo>
                <a:close/>
                <a:moveTo>
                  <a:pt x="5798325" y="924168"/>
                </a:moveTo>
                <a:cubicBezTo>
                  <a:pt x="5806347" y="924168"/>
                  <a:pt x="5810722" y="930002"/>
                  <a:pt x="5810722" y="936565"/>
                </a:cubicBezTo>
                <a:cubicBezTo>
                  <a:pt x="5810722" y="943858"/>
                  <a:pt x="5806347" y="950422"/>
                  <a:pt x="5798325" y="950422"/>
                </a:cubicBezTo>
                <a:cubicBezTo>
                  <a:pt x="5791032" y="950422"/>
                  <a:pt x="5784469" y="943858"/>
                  <a:pt x="5784469" y="936565"/>
                </a:cubicBezTo>
                <a:cubicBezTo>
                  <a:pt x="5784469" y="930002"/>
                  <a:pt x="5791032" y="924168"/>
                  <a:pt x="5798325" y="924168"/>
                </a:cubicBezTo>
                <a:close/>
                <a:moveTo>
                  <a:pt x="5724122" y="924168"/>
                </a:moveTo>
                <a:cubicBezTo>
                  <a:pt x="5730685" y="924168"/>
                  <a:pt x="5736519" y="930002"/>
                  <a:pt x="5736519" y="936565"/>
                </a:cubicBezTo>
                <a:cubicBezTo>
                  <a:pt x="5736519" y="943858"/>
                  <a:pt x="5730685" y="950422"/>
                  <a:pt x="5724122" y="950422"/>
                </a:cubicBezTo>
                <a:cubicBezTo>
                  <a:pt x="5716100" y="950422"/>
                  <a:pt x="5710266" y="943858"/>
                  <a:pt x="5710266" y="936565"/>
                </a:cubicBezTo>
                <a:cubicBezTo>
                  <a:pt x="5710266" y="930002"/>
                  <a:pt x="5716100" y="924168"/>
                  <a:pt x="5724122" y="924168"/>
                </a:cubicBezTo>
                <a:close/>
                <a:moveTo>
                  <a:pt x="5653291" y="924168"/>
                </a:moveTo>
                <a:cubicBezTo>
                  <a:pt x="5659125" y="924168"/>
                  <a:pt x="5665688" y="930002"/>
                  <a:pt x="5665688" y="936565"/>
                </a:cubicBezTo>
                <a:cubicBezTo>
                  <a:pt x="5665688" y="943858"/>
                  <a:pt x="5659125" y="950422"/>
                  <a:pt x="5653291" y="950422"/>
                </a:cubicBezTo>
                <a:cubicBezTo>
                  <a:pt x="5645269" y="950422"/>
                  <a:pt x="5639435" y="943858"/>
                  <a:pt x="5639435" y="936565"/>
                </a:cubicBezTo>
                <a:cubicBezTo>
                  <a:pt x="5639435" y="930002"/>
                  <a:pt x="5645269" y="924168"/>
                  <a:pt x="5653291" y="924168"/>
                </a:cubicBezTo>
                <a:close/>
                <a:moveTo>
                  <a:pt x="5581002" y="924168"/>
                </a:moveTo>
                <a:cubicBezTo>
                  <a:pt x="5588295" y="924168"/>
                  <a:pt x="5594858" y="930002"/>
                  <a:pt x="5594858" y="936565"/>
                </a:cubicBezTo>
                <a:cubicBezTo>
                  <a:pt x="5594858" y="943858"/>
                  <a:pt x="5588295" y="950422"/>
                  <a:pt x="5581002" y="950422"/>
                </a:cubicBezTo>
                <a:cubicBezTo>
                  <a:pt x="5574439" y="950422"/>
                  <a:pt x="5568605" y="943858"/>
                  <a:pt x="5568605" y="936565"/>
                </a:cubicBezTo>
                <a:cubicBezTo>
                  <a:pt x="5568605" y="930002"/>
                  <a:pt x="5574439" y="924168"/>
                  <a:pt x="5581002" y="924168"/>
                </a:cubicBezTo>
                <a:close/>
                <a:moveTo>
                  <a:pt x="5510171" y="924168"/>
                </a:moveTo>
                <a:cubicBezTo>
                  <a:pt x="5517464" y="924168"/>
                  <a:pt x="5524027" y="930002"/>
                  <a:pt x="5524027" y="936565"/>
                </a:cubicBezTo>
                <a:cubicBezTo>
                  <a:pt x="5524027" y="943858"/>
                  <a:pt x="5517464" y="950422"/>
                  <a:pt x="5510171" y="950422"/>
                </a:cubicBezTo>
                <a:cubicBezTo>
                  <a:pt x="5503608" y="950422"/>
                  <a:pt x="5497774" y="943858"/>
                  <a:pt x="5497774" y="936565"/>
                </a:cubicBezTo>
                <a:cubicBezTo>
                  <a:pt x="5497774" y="930002"/>
                  <a:pt x="5503608" y="924168"/>
                  <a:pt x="5510171" y="924168"/>
                </a:cubicBezTo>
                <a:close/>
                <a:moveTo>
                  <a:pt x="5438937" y="924168"/>
                </a:moveTo>
                <a:cubicBezTo>
                  <a:pt x="5447182" y="924168"/>
                  <a:pt x="5453178" y="930002"/>
                  <a:pt x="5453178" y="936565"/>
                </a:cubicBezTo>
                <a:cubicBezTo>
                  <a:pt x="5453178" y="943858"/>
                  <a:pt x="5447182" y="950422"/>
                  <a:pt x="5438937" y="950422"/>
                </a:cubicBezTo>
                <a:cubicBezTo>
                  <a:pt x="5431442" y="950422"/>
                  <a:pt x="5426945" y="943858"/>
                  <a:pt x="5426945" y="936565"/>
                </a:cubicBezTo>
                <a:cubicBezTo>
                  <a:pt x="5426945" y="930002"/>
                  <a:pt x="5431442" y="924168"/>
                  <a:pt x="5438937" y="924168"/>
                </a:cubicBezTo>
                <a:close/>
                <a:moveTo>
                  <a:pt x="5367530" y="924168"/>
                </a:moveTo>
                <a:cubicBezTo>
                  <a:pt x="5376092" y="924168"/>
                  <a:pt x="5382318" y="930002"/>
                  <a:pt x="5382318" y="936565"/>
                </a:cubicBezTo>
                <a:cubicBezTo>
                  <a:pt x="5382318" y="943858"/>
                  <a:pt x="5376092" y="950422"/>
                  <a:pt x="5367530" y="950422"/>
                </a:cubicBezTo>
                <a:cubicBezTo>
                  <a:pt x="5359747" y="950422"/>
                  <a:pt x="5352742" y="943858"/>
                  <a:pt x="5352742" y="936565"/>
                </a:cubicBezTo>
                <a:cubicBezTo>
                  <a:pt x="5352742" y="930002"/>
                  <a:pt x="5359747" y="924168"/>
                  <a:pt x="5367530" y="924168"/>
                </a:cubicBezTo>
                <a:close/>
                <a:moveTo>
                  <a:pt x="5296699" y="924168"/>
                </a:moveTo>
                <a:cubicBezTo>
                  <a:pt x="5305261" y="924168"/>
                  <a:pt x="5311488" y="930002"/>
                  <a:pt x="5311488" y="936565"/>
                </a:cubicBezTo>
                <a:cubicBezTo>
                  <a:pt x="5311488" y="943858"/>
                  <a:pt x="5305261" y="950422"/>
                  <a:pt x="5296699" y="950422"/>
                </a:cubicBezTo>
                <a:cubicBezTo>
                  <a:pt x="5288915" y="950422"/>
                  <a:pt x="5281910" y="943858"/>
                  <a:pt x="5281910" y="936565"/>
                </a:cubicBezTo>
                <a:cubicBezTo>
                  <a:pt x="5281910" y="930002"/>
                  <a:pt x="5288915" y="924168"/>
                  <a:pt x="5296699" y="924168"/>
                </a:cubicBezTo>
                <a:close/>
                <a:moveTo>
                  <a:pt x="5225869" y="924168"/>
                </a:moveTo>
                <a:cubicBezTo>
                  <a:pt x="5234431" y="924168"/>
                  <a:pt x="5240657" y="930002"/>
                  <a:pt x="5240657" y="936565"/>
                </a:cubicBezTo>
                <a:cubicBezTo>
                  <a:pt x="5240657" y="943858"/>
                  <a:pt x="5234431" y="950422"/>
                  <a:pt x="5225869" y="950422"/>
                </a:cubicBezTo>
                <a:cubicBezTo>
                  <a:pt x="5217307" y="950422"/>
                  <a:pt x="5211081" y="943858"/>
                  <a:pt x="5211081" y="936565"/>
                </a:cubicBezTo>
                <a:cubicBezTo>
                  <a:pt x="5211081" y="930002"/>
                  <a:pt x="5217307" y="924168"/>
                  <a:pt x="5225869" y="924168"/>
                </a:cubicBezTo>
                <a:close/>
                <a:moveTo>
                  <a:pt x="5154105" y="924168"/>
                </a:moveTo>
                <a:cubicBezTo>
                  <a:pt x="5162127" y="924168"/>
                  <a:pt x="5166502" y="930002"/>
                  <a:pt x="5166502" y="936565"/>
                </a:cubicBezTo>
                <a:cubicBezTo>
                  <a:pt x="5166502" y="943858"/>
                  <a:pt x="5162127" y="950422"/>
                  <a:pt x="5154105" y="950422"/>
                </a:cubicBezTo>
                <a:cubicBezTo>
                  <a:pt x="5146083" y="950422"/>
                  <a:pt x="5140249" y="943858"/>
                  <a:pt x="5140249" y="936565"/>
                </a:cubicBezTo>
                <a:cubicBezTo>
                  <a:pt x="5140249" y="930002"/>
                  <a:pt x="5146083" y="924168"/>
                  <a:pt x="5154105" y="924168"/>
                </a:cubicBezTo>
                <a:close/>
                <a:moveTo>
                  <a:pt x="5083276" y="924168"/>
                </a:moveTo>
                <a:cubicBezTo>
                  <a:pt x="5089110" y="924168"/>
                  <a:pt x="5095673" y="930002"/>
                  <a:pt x="5095673" y="936565"/>
                </a:cubicBezTo>
                <a:cubicBezTo>
                  <a:pt x="5095673" y="943858"/>
                  <a:pt x="5089110" y="950422"/>
                  <a:pt x="5083276" y="950422"/>
                </a:cubicBezTo>
                <a:cubicBezTo>
                  <a:pt x="5075254" y="950422"/>
                  <a:pt x="5069420" y="943858"/>
                  <a:pt x="5069420" y="936565"/>
                </a:cubicBezTo>
                <a:cubicBezTo>
                  <a:pt x="5069420" y="930002"/>
                  <a:pt x="5075254" y="924168"/>
                  <a:pt x="5083276" y="924168"/>
                </a:cubicBezTo>
                <a:close/>
                <a:moveTo>
                  <a:pt x="5012445" y="924168"/>
                </a:moveTo>
                <a:cubicBezTo>
                  <a:pt x="5018279" y="924168"/>
                  <a:pt x="5024842" y="930002"/>
                  <a:pt x="5024842" y="936565"/>
                </a:cubicBezTo>
                <a:cubicBezTo>
                  <a:pt x="5024842" y="943858"/>
                  <a:pt x="5018279" y="950422"/>
                  <a:pt x="5012445" y="950422"/>
                </a:cubicBezTo>
                <a:cubicBezTo>
                  <a:pt x="5004423" y="950422"/>
                  <a:pt x="4998589" y="943858"/>
                  <a:pt x="4998589" y="938024"/>
                </a:cubicBezTo>
                <a:cubicBezTo>
                  <a:pt x="4998589" y="930002"/>
                  <a:pt x="5004423" y="924168"/>
                  <a:pt x="5012445" y="924168"/>
                </a:cubicBezTo>
                <a:close/>
                <a:moveTo>
                  <a:pt x="4940157" y="924168"/>
                </a:moveTo>
                <a:cubicBezTo>
                  <a:pt x="4948179" y="924168"/>
                  <a:pt x="4954013" y="930002"/>
                  <a:pt x="4954013" y="938024"/>
                </a:cubicBezTo>
                <a:cubicBezTo>
                  <a:pt x="4954013" y="943858"/>
                  <a:pt x="4948179" y="950422"/>
                  <a:pt x="4940157" y="950422"/>
                </a:cubicBezTo>
                <a:cubicBezTo>
                  <a:pt x="4934323" y="950422"/>
                  <a:pt x="4927760" y="943858"/>
                  <a:pt x="4927760" y="938024"/>
                </a:cubicBezTo>
                <a:cubicBezTo>
                  <a:pt x="4927760" y="930002"/>
                  <a:pt x="4934323" y="924168"/>
                  <a:pt x="4940157" y="924168"/>
                </a:cubicBezTo>
                <a:close/>
                <a:moveTo>
                  <a:pt x="4865953" y="924168"/>
                </a:moveTo>
                <a:cubicBezTo>
                  <a:pt x="4873975" y="924168"/>
                  <a:pt x="4879809" y="930002"/>
                  <a:pt x="4879809" y="938024"/>
                </a:cubicBezTo>
                <a:cubicBezTo>
                  <a:pt x="4879809" y="943858"/>
                  <a:pt x="4873975" y="950422"/>
                  <a:pt x="4865953" y="950422"/>
                </a:cubicBezTo>
                <a:cubicBezTo>
                  <a:pt x="4860119" y="950422"/>
                  <a:pt x="4853556" y="943858"/>
                  <a:pt x="4853556" y="938024"/>
                </a:cubicBezTo>
                <a:cubicBezTo>
                  <a:pt x="4853556" y="930002"/>
                  <a:pt x="4858661" y="924168"/>
                  <a:pt x="4865953" y="924168"/>
                </a:cubicBezTo>
                <a:close/>
                <a:moveTo>
                  <a:pt x="4797514" y="924168"/>
                </a:moveTo>
                <a:cubicBezTo>
                  <a:pt x="4806076" y="924168"/>
                  <a:pt x="4812303" y="930002"/>
                  <a:pt x="4812303" y="938024"/>
                </a:cubicBezTo>
                <a:cubicBezTo>
                  <a:pt x="4812303" y="943858"/>
                  <a:pt x="4806076" y="950422"/>
                  <a:pt x="4797514" y="950422"/>
                </a:cubicBezTo>
                <a:cubicBezTo>
                  <a:pt x="4789730" y="950422"/>
                  <a:pt x="4782725" y="943858"/>
                  <a:pt x="4782725" y="938024"/>
                </a:cubicBezTo>
                <a:cubicBezTo>
                  <a:pt x="4782725" y="930002"/>
                  <a:pt x="4789730" y="924168"/>
                  <a:pt x="4797514" y="924168"/>
                </a:cubicBezTo>
                <a:close/>
                <a:moveTo>
                  <a:pt x="4726684" y="924168"/>
                </a:moveTo>
                <a:cubicBezTo>
                  <a:pt x="4735246" y="924168"/>
                  <a:pt x="4741472" y="930002"/>
                  <a:pt x="4741472" y="938024"/>
                </a:cubicBezTo>
                <a:cubicBezTo>
                  <a:pt x="4741472" y="943858"/>
                  <a:pt x="4735246" y="950422"/>
                  <a:pt x="4726684" y="950422"/>
                </a:cubicBezTo>
                <a:cubicBezTo>
                  <a:pt x="4718122" y="950422"/>
                  <a:pt x="4711896" y="943858"/>
                  <a:pt x="4711896" y="938024"/>
                </a:cubicBezTo>
                <a:cubicBezTo>
                  <a:pt x="4711896" y="930002"/>
                  <a:pt x="4718122" y="924168"/>
                  <a:pt x="4726684" y="924168"/>
                </a:cubicBezTo>
                <a:close/>
                <a:moveTo>
                  <a:pt x="4655853" y="924168"/>
                </a:moveTo>
                <a:cubicBezTo>
                  <a:pt x="4663637" y="924168"/>
                  <a:pt x="4670642" y="930002"/>
                  <a:pt x="4670642" y="938024"/>
                </a:cubicBezTo>
                <a:cubicBezTo>
                  <a:pt x="4670642" y="943858"/>
                  <a:pt x="4663637" y="950422"/>
                  <a:pt x="4655853" y="950422"/>
                </a:cubicBezTo>
                <a:cubicBezTo>
                  <a:pt x="4647291" y="950422"/>
                  <a:pt x="4641064" y="943858"/>
                  <a:pt x="4641064" y="938024"/>
                </a:cubicBezTo>
                <a:cubicBezTo>
                  <a:pt x="4641064" y="930002"/>
                  <a:pt x="4647291" y="924168"/>
                  <a:pt x="4655853" y="924168"/>
                </a:cubicBezTo>
                <a:close/>
                <a:moveTo>
                  <a:pt x="4584091" y="924168"/>
                </a:moveTo>
                <a:cubicBezTo>
                  <a:pt x="4591384" y="924168"/>
                  <a:pt x="4596488" y="930002"/>
                  <a:pt x="4596488" y="938024"/>
                </a:cubicBezTo>
                <a:cubicBezTo>
                  <a:pt x="4596488" y="943858"/>
                  <a:pt x="4591384" y="950422"/>
                  <a:pt x="4584091" y="950422"/>
                </a:cubicBezTo>
                <a:cubicBezTo>
                  <a:pt x="4576069" y="950422"/>
                  <a:pt x="4570235" y="943858"/>
                  <a:pt x="4570235" y="938024"/>
                </a:cubicBezTo>
                <a:cubicBezTo>
                  <a:pt x="4570235" y="930002"/>
                  <a:pt x="4576069" y="924168"/>
                  <a:pt x="4584091" y="924168"/>
                </a:cubicBezTo>
                <a:close/>
                <a:moveTo>
                  <a:pt x="4513260" y="924168"/>
                </a:moveTo>
                <a:cubicBezTo>
                  <a:pt x="4519094" y="924168"/>
                  <a:pt x="4525657" y="930002"/>
                  <a:pt x="4525657" y="938024"/>
                </a:cubicBezTo>
                <a:cubicBezTo>
                  <a:pt x="4525657" y="943858"/>
                  <a:pt x="4519094" y="950422"/>
                  <a:pt x="4513260" y="950422"/>
                </a:cubicBezTo>
                <a:cubicBezTo>
                  <a:pt x="4505238" y="950422"/>
                  <a:pt x="4499404" y="943858"/>
                  <a:pt x="4499404" y="938024"/>
                </a:cubicBezTo>
                <a:cubicBezTo>
                  <a:pt x="4499404" y="930002"/>
                  <a:pt x="4505238" y="924168"/>
                  <a:pt x="4513260" y="924168"/>
                </a:cubicBezTo>
                <a:close/>
                <a:moveTo>
                  <a:pt x="4439056" y="924168"/>
                </a:moveTo>
                <a:cubicBezTo>
                  <a:pt x="4445619" y="924168"/>
                  <a:pt x="4451453" y="930002"/>
                  <a:pt x="4451453" y="938024"/>
                </a:cubicBezTo>
                <a:cubicBezTo>
                  <a:pt x="4451453" y="943858"/>
                  <a:pt x="4445619" y="950422"/>
                  <a:pt x="4439056" y="950422"/>
                </a:cubicBezTo>
                <a:cubicBezTo>
                  <a:pt x="4431763" y="950422"/>
                  <a:pt x="4425200" y="943858"/>
                  <a:pt x="4425200" y="938024"/>
                </a:cubicBezTo>
                <a:cubicBezTo>
                  <a:pt x="4425200" y="930002"/>
                  <a:pt x="4431763" y="924168"/>
                  <a:pt x="4439056" y="924168"/>
                </a:cubicBezTo>
                <a:close/>
                <a:moveTo>
                  <a:pt x="4366768" y="924168"/>
                </a:moveTo>
                <a:cubicBezTo>
                  <a:pt x="4374790" y="924168"/>
                  <a:pt x="4380624" y="930002"/>
                  <a:pt x="4380624" y="938024"/>
                </a:cubicBezTo>
                <a:cubicBezTo>
                  <a:pt x="4380624" y="943858"/>
                  <a:pt x="4374790" y="950422"/>
                  <a:pt x="4366768" y="950422"/>
                </a:cubicBezTo>
                <a:cubicBezTo>
                  <a:pt x="4360934" y="950422"/>
                  <a:pt x="4354371" y="943858"/>
                  <a:pt x="4354371" y="938024"/>
                </a:cubicBezTo>
                <a:cubicBezTo>
                  <a:pt x="4354371" y="930002"/>
                  <a:pt x="4360934" y="924168"/>
                  <a:pt x="4366768" y="924168"/>
                </a:cubicBezTo>
                <a:close/>
                <a:moveTo>
                  <a:pt x="4295937" y="924168"/>
                </a:moveTo>
                <a:cubicBezTo>
                  <a:pt x="4303959" y="924168"/>
                  <a:pt x="4309793" y="930002"/>
                  <a:pt x="4309793" y="938024"/>
                </a:cubicBezTo>
                <a:cubicBezTo>
                  <a:pt x="4309793" y="943858"/>
                  <a:pt x="4303959" y="950422"/>
                  <a:pt x="4295937" y="950422"/>
                </a:cubicBezTo>
                <a:cubicBezTo>
                  <a:pt x="4290103" y="950422"/>
                  <a:pt x="4283540" y="943858"/>
                  <a:pt x="4283540" y="938024"/>
                </a:cubicBezTo>
                <a:cubicBezTo>
                  <a:pt x="4283540" y="930002"/>
                  <a:pt x="4290103" y="924168"/>
                  <a:pt x="4295937" y="924168"/>
                </a:cubicBezTo>
                <a:close/>
                <a:moveTo>
                  <a:pt x="4225107" y="924168"/>
                </a:moveTo>
                <a:cubicBezTo>
                  <a:pt x="4233129" y="924168"/>
                  <a:pt x="4238963" y="930002"/>
                  <a:pt x="4238963" y="938024"/>
                </a:cubicBezTo>
                <a:cubicBezTo>
                  <a:pt x="4238963" y="943858"/>
                  <a:pt x="4233129" y="950422"/>
                  <a:pt x="4225107" y="950422"/>
                </a:cubicBezTo>
                <a:cubicBezTo>
                  <a:pt x="4217085" y="950422"/>
                  <a:pt x="4212710" y="943858"/>
                  <a:pt x="4212710" y="938024"/>
                </a:cubicBezTo>
                <a:cubicBezTo>
                  <a:pt x="4212710" y="930002"/>
                  <a:pt x="4217085" y="924168"/>
                  <a:pt x="4225107" y="924168"/>
                </a:cubicBezTo>
                <a:close/>
                <a:moveTo>
                  <a:pt x="4153295" y="924168"/>
                </a:moveTo>
                <a:cubicBezTo>
                  <a:pt x="4161078" y="924168"/>
                  <a:pt x="4168083" y="930002"/>
                  <a:pt x="4168083" y="938024"/>
                </a:cubicBezTo>
                <a:cubicBezTo>
                  <a:pt x="4168083" y="943858"/>
                  <a:pt x="4161078" y="950422"/>
                  <a:pt x="4153295" y="950422"/>
                </a:cubicBezTo>
                <a:cubicBezTo>
                  <a:pt x="4144733" y="950422"/>
                  <a:pt x="4138507" y="943858"/>
                  <a:pt x="4138507" y="938024"/>
                </a:cubicBezTo>
                <a:cubicBezTo>
                  <a:pt x="4138507" y="930002"/>
                  <a:pt x="4144733" y="924168"/>
                  <a:pt x="4153295" y="924168"/>
                </a:cubicBezTo>
                <a:close/>
                <a:moveTo>
                  <a:pt x="4082465" y="924168"/>
                </a:moveTo>
                <a:cubicBezTo>
                  <a:pt x="4090249" y="924168"/>
                  <a:pt x="4097254" y="930002"/>
                  <a:pt x="4097254" y="938024"/>
                </a:cubicBezTo>
                <a:cubicBezTo>
                  <a:pt x="4097254" y="943858"/>
                  <a:pt x="4090249" y="950422"/>
                  <a:pt x="4082465" y="950422"/>
                </a:cubicBezTo>
                <a:cubicBezTo>
                  <a:pt x="4073903" y="950422"/>
                  <a:pt x="4067676" y="943858"/>
                  <a:pt x="4067676" y="938024"/>
                </a:cubicBezTo>
                <a:cubicBezTo>
                  <a:pt x="4067676" y="930002"/>
                  <a:pt x="4073903" y="924168"/>
                  <a:pt x="4082465" y="924168"/>
                </a:cubicBezTo>
                <a:close/>
                <a:moveTo>
                  <a:pt x="4011635" y="924168"/>
                </a:moveTo>
                <a:cubicBezTo>
                  <a:pt x="4019418" y="924168"/>
                  <a:pt x="4026423" y="930002"/>
                  <a:pt x="4026423" y="938024"/>
                </a:cubicBezTo>
                <a:cubicBezTo>
                  <a:pt x="4026423" y="943858"/>
                  <a:pt x="4019418" y="950422"/>
                  <a:pt x="4011635" y="950422"/>
                </a:cubicBezTo>
                <a:cubicBezTo>
                  <a:pt x="4003073" y="950422"/>
                  <a:pt x="3996847" y="943858"/>
                  <a:pt x="3996847" y="938024"/>
                </a:cubicBezTo>
                <a:cubicBezTo>
                  <a:pt x="3996847" y="930002"/>
                  <a:pt x="4003073" y="924168"/>
                  <a:pt x="4011635" y="924168"/>
                </a:cubicBezTo>
                <a:close/>
                <a:moveTo>
                  <a:pt x="3939871" y="924168"/>
                </a:moveTo>
                <a:cubicBezTo>
                  <a:pt x="3947893" y="924168"/>
                  <a:pt x="3952268" y="930002"/>
                  <a:pt x="3952268" y="938024"/>
                </a:cubicBezTo>
                <a:cubicBezTo>
                  <a:pt x="3952268" y="945317"/>
                  <a:pt x="3947893" y="950422"/>
                  <a:pt x="3939871" y="950422"/>
                </a:cubicBezTo>
                <a:cubicBezTo>
                  <a:pt x="3932578" y="950422"/>
                  <a:pt x="3926015" y="945317"/>
                  <a:pt x="3926015" y="938024"/>
                </a:cubicBezTo>
                <a:cubicBezTo>
                  <a:pt x="3926015" y="930002"/>
                  <a:pt x="3932578" y="924168"/>
                  <a:pt x="3939871" y="924168"/>
                </a:cubicBezTo>
                <a:close/>
                <a:moveTo>
                  <a:pt x="3869042" y="924168"/>
                </a:moveTo>
                <a:cubicBezTo>
                  <a:pt x="3875605" y="924168"/>
                  <a:pt x="3881439" y="930002"/>
                  <a:pt x="3881439" y="938024"/>
                </a:cubicBezTo>
                <a:cubicBezTo>
                  <a:pt x="3881439" y="945317"/>
                  <a:pt x="3875605" y="950422"/>
                  <a:pt x="3869042" y="950422"/>
                </a:cubicBezTo>
                <a:cubicBezTo>
                  <a:pt x="3861749" y="950422"/>
                  <a:pt x="3855186" y="945317"/>
                  <a:pt x="3855186" y="938024"/>
                </a:cubicBezTo>
                <a:cubicBezTo>
                  <a:pt x="3855186" y="930002"/>
                  <a:pt x="3861749" y="924168"/>
                  <a:pt x="3869042" y="924168"/>
                </a:cubicBezTo>
                <a:close/>
                <a:moveTo>
                  <a:pt x="3798211" y="924168"/>
                </a:moveTo>
                <a:cubicBezTo>
                  <a:pt x="3804774" y="924168"/>
                  <a:pt x="3810608" y="930002"/>
                  <a:pt x="3810608" y="938024"/>
                </a:cubicBezTo>
                <a:cubicBezTo>
                  <a:pt x="3810608" y="945317"/>
                  <a:pt x="3804774" y="950422"/>
                  <a:pt x="3798211" y="950422"/>
                </a:cubicBezTo>
                <a:cubicBezTo>
                  <a:pt x="3790918" y="950422"/>
                  <a:pt x="3784355" y="945317"/>
                  <a:pt x="3784355" y="938024"/>
                </a:cubicBezTo>
                <a:cubicBezTo>
                  <a:pt x="3784355" y="930002"/>
                  <a:pt x="3790918" y="924168"/>
                  <a:pt x="3798211" y="924168"/>
                </a:cubicBezTo>
                <a:close/>
                <a:moveTo>
                  <a:pt x="3725922" y="924168"/>
                </a:moveTo>
                <a:cubicBezTo>
                  <a:pt x="3733944" y="924168"/>
                  <a:pt x="3739778" y="930002"/>
                  <a:pt x="3739778" y="938024"/>
                </a:cubicBezTo>
                <a:cubicBezTo>
                  <a:pt x="3739778" y="945317"/>
                  <a:pt x="3733944" y="950422"/>
                  <a:pt x="3725922" y="950422"/>
                </a:cubicBezTo>
                <a:cubicBezTo>
                  <a:pt x="3719359" y="950422"/>
                  <a:pt x="3713525" y="945317"/>
                  <a:pt x="3713525" y="938024"/>
                </a:cubicBezTo>
                <a:cubicBezTo>
                  <a:pt x="3713525" y="930002"/>
                  <a:pt x="3719359" y="924168"/>
                  <a:pt x="3725922" y="924168"/>
                </a:cubicBezTo>
                <a:close/>
                <a:moveTo>
                  <a:pt x="3655091" y="924168"/>
                </a:moveTo>
                <a:cubicBezTo>
                  <a:pt x="3662384" y="924168"/>
                  <a:pt x="3668947" y="930002"/>
                  <a:pt x="3668947" y="938024"/>
                </a:cubicBezTo>
                <a:cubicBezTo>
                  <a:pt x="3668947" y="945317"/>
                  <a:pt x="3662384" y="950422"/>
                  <a:pt x="3655091" y="950422"/>
                </a:cubicBezTo>
                <a:cubicBezTo>
                  <a:pt x="3647069" y="950422"/>
                  <a:pt x="3642694" y="945317"/>
                  <a:pt x="3642694" y="938024"/>
                </a:cubicBezTo>
                <a:cubicBezTo>
                  <a:pt x="3642694" y="930002"/>
                  <a:pt x="3647069" y="924168"/>
                  <a:pt x="3655091" y="924168"/>
                </a:cubicBezTo>
                <a:close/>
                <a:moveTo>
                  <a:pt x="3583280" y="924168"/>
                </a:moveTo>
                <a:cubicBezTo>
                  <a:pt x="3591064" y="924168"/>
                  <a:pt x="3598069" y="930002"/>
                  <a:pt x="3598069" y="938024"/>
                </a:cubicBezTo>
                <a:cubicBezTo>
                  <a:pt x="3598069" y="945317"/>
                  <a:pt x="3591064" y="950422"/>
                  <a:pt x="3583280" y="950422"/>
                </a:cubicBezTo>
                <a:cubicBezTo>
                  <a:pt x="3574718" y="950422"/>
                  <a:pt x="3568491" y="945317"/>
                  <a:pt x="3568491" y="938024"/>
                </a:cubicBezTo>
                <a:cubicBezTo>
                  <a:pt x="3568491" y="930002"/>
                  <a:pt x="3574718" y="924168"/>
                  <a:pt x="3583280" y="924168"/>
                </a:cubicBezTo>
                <a:close/>
                <a:moveTo>
                  <a:pt x="941441" y="856710"/>
                </a:moveTo>
                <a:cubicBezTo>
                  <a:pt x="949463" y="856710"/>
                  <a:pt x="953839" y="861085"/>
                  <a:pt x="953839" y="869107"/>
                </a:cubicBezTo>
                <a:cubicBezTo>
                  <a:pt x="953839" y="876400"/>
                  <a:pt x="949463" y="882964"/>
                  <a:pt x="941441" y="882964"/>
                </a:cubicBezTo>
                <a:cubicBezTo>
                  <a:pt x="934149" y="882964"/>
                  <a:pt x="927585" y="876400"/>
                  <a:pt x="927585" y="869107"/>
                </a:cubicBezTo>
                <a:cubicBezTo>
                  <a:pt x="927585" y="861085"/>
                  <a:pt x="934149" y="856710"/>
                  <a:pt x="941441" y="856710"/>
                </a:cubicBezTo>
                <a:close/>
                <a:moveTo>
                  <a:pt x="870610" y="856710"/>
                </a:moveTo>
                <a:cubicBezTo>
                  <a:pt x="877174" y="856710"/>
                  <a:pt x="883008" y="861085"/>
                  <a:pt x="883008" y="869107"/>
                </a:cubicBezTo>
                <a:cubicBezTo>
                  <a:pt x="883008" y="876400"/>
                  <a:pt x="877174" y="882964"/>
                  <a:pt x="870610" y="882964"/>
                </a:cubicBezTo>
                <a:cubicBezTo>
                  <a:pt x="863318" y="882964"/>
                  <a:pt x="856754" y="876400"/>
                  <a:pt x="856754" y="869107"/>
                </a:cubicBezTo>
                <a:cubicBezTo>
                  <a:pt x="856754" y="861085"/>
                  <a:pt x="863318" y="856710"/>
                  <a:pt x="870610" y="856710"/>
                </a:cubicBezTo>
                <a:close/>
                <a:moveTo>
                  <a:pt x="799780" y="856710"/>
                </a:moveTo>
                <a:cubicBezTo>
                  <a:pt x="806344" y="856710"/>
                  <a:pt x="812178" y="861085"/>
                  <a:pt x="812178" y="869107"/>
                </a:cubicBezTo>
                <a:cubicBezTo>
                  <a:pt x="812178" y="876400"/>
                  <a:pt x="806344" y="882964"/>
                  <a:pt x="799780" y="882964"/>
                </a:cubicBezTo>
                <a:cubicBezTo>
                  <a:pt x="792487" y="882964"/>
                  <a:pt x="785924" y="876400"/>
                  <a:pt x="785924" y="869107"/>
                </a:cubicBezTo>
                <a:cubicBezTo>
                  <a:pt x="785924" y="861085"/>
                  <a:pt x="792487" y="856710"/>
                  <a:pt x="799780" y="856710"/>
                </a:cubicBezTo>
                <a:close/>
                <a:moveTo>
                  <a:pt x="724119" y="856710"/>
                </a:moveTo>
                <a:cubicBezTo>
                  <a:pt x="731411" y="856710"/>
                  <a:pt x="737976" y="861085"/>
                  <a:pt x="737976" y="869107"/>
                </a:cubicBezTo>
                <a:cubicBezTo>
                  <a:pt x="737976" y="876400"/>
                  <a:pt x="731411" y="882964"/>
                  <a:pt x="724119" y="882964"/>
                </a:cubicBezTo>
                <a:cubicBezTo>
                  <a:pt x="717555" y="882964"/>
                  <a:pt x="711721" y="876400"/>
                  <a:pt x="711721" y="869107"/>
                </a:cubicBezTo>
                <a:cubicBezTo>
                  <a:pt x="711721" y="861085"/>
                  <a:pt x="717555" y="856710"/>
                  <a:pt x="724119" y="856710"/>
                </a:cubicBezTo>
                <a:close/>
                <a:moveTo>
                  <a:pt x="653288" y="856710"/>
                </a:moveTo>
                <a:cubicBezTo>
                  <a:pt x="660580" y="856710"/>
                  <a:pt x="667144" y="861085"/>
                  <a:pt x="667144" y="869107"/>
                </a:cubicBezTo>
                <a:cubicBezTo>
                  <a:pt x="667144" y="876400"/>
                  <a:pt x="660580" y="882964"/>
                  <a:pt x="653288" y="882964"/>
                </a:cubicBezTo>
                <a:cubicBezTo>
                  <a:pt x="645266" y="882964"/>
                  <a:pt x="640891" y="876400"/>
                  <a:pt x="640891" y="869107"/>
                </a:cubicBezTo>
                <a:cubicBezTo>
                  <a:pt x="640891" y="861085"/>
                  <a:pt x="645266" y="856710"/>
                  <a:pt x="653288" y="856710"/>
                </a:cubicBezTo>
                <a:close/>
                <a:moveTo>
                  <a:pt x="584851" y="856710"/>
                </a:moveTo>
                <a:cubicBezTo>
                  <a:pt x="592633" y="856710"/>
                  <a:pt x="599638" y="861085"/>
                  <a:pt x="599638" y="869107"/>
                </a:cubicBezTo>
                <a:cubicBezTo>
                  <a:pt x="599638" y="876400"/>
                  <a:pt x="592633" y="882964"/>
                  <a:pt x="584851" y="882964"/>
                </a:cubicBezTo>
                <a:cubicBezTo>
                  <a:pt x="576288" y="882964"/>
                  <a:pt x="570061" y="876400"/>
                  <a:pt x="570061" y="869107"/>
                </a:cubicBezTo>
                <a:cubicBezTo>
                  <a:pt x="570061" y="861085"/>
                  <a:pt x="576288" y="856710"/>
                  <a:pt x="584851" y="856710"/>
                </a:cubicBezTo>
                <a:close/>
                <a:moveTo>
                  <a:pt x="513649" y="856710"/>
                </a:moveTo>
                <a:cubicBezTo>
                  <a:pt x="521998" y="856710"/>
                  <a:pt x="528826" y="861085"/>
                  <a:pt x="528826" y="869107"/>
                </a:cubicBezTo>
                <a:cubicBezTo>
                  <a:pt x="528826" y="876400"/>
                  <a:pt x="521998" y="882964"/>
                  <a:pt x="513649" y="882964"/>
                </a:cubicBezTo>
                <a:cubicBezTo>
                  <a:pt x="506060" y="882964"/>
                  <a:pt x="499230" y="876400"/>
                  <a:pt x="499230" y="869107"/>
                </a:cubicBezTo>
                <a:cubicBezTo>
                  <a:pt x="499230" y="861085"/>
                  <a:pt x="506060" y="856710"/>
                  <a:pt x="513649" y="856710"/>
                </a:cubicBezTo>
                <a:close/>
                <a:moveTo>
                  <a:pt x="439816" y="856710"/>
                </a:moveTo>
                <a:cubicBezTo>
                  <a:pt x="448379" y="856710"/>
                  <a:pt x="454606" y="861085"/>
                  <a:pt x="454606" y="869107"/>
                </a:cubicBezTo>
                <a:cubicBezTo>
                  <a:pt x="454606" y="876400"/>
                  <a:pt x="448379" y="882964"/>
                  <a:pt x="439816" y="882964"/>
                </a:cubicBezTo>
                <a:cubicBezTo>
                  <a:pt x="432032" y="882964"/>
                  <a:pt x="425028" y="876400"/>
                  <a:pt x="425028" y="869107"/>
                </a:cubicBezTo>
                <a:cubicBezTo>
                  <a:pt x="425028" y="861085"/>
                  <a:pt x="432032" y="856710"/>
                  <a:pt x="439816" y="856710"/>
                </a:cubicBezTo>
                <a:close/>
                <a:moveTo>
                  <a:pt x="368053" y="856710"/>
                </a:moveTo>
                <a:cubicBezTo>
                  <a:pt x="376076" y="856710"/>
                  <a:pt x="380451" y="861085"/>
                  <a:pt x="380451" y="869107"/>
                </a:cubicBezTo>
                <a:cubicBezTo>
                  <a:pt x="380451" y="876400"/>
                  <a:pt x="376076" y="882964"/>
                  <a:pt x="368053" y="882964"/>
                </a:cubicBezTo>
                <a:cubicBezTo>
                  <a:pt x="360761" y="882964"/>
                  <a:pt x="354198" y="876400"/>
                  <a:pt x="354198" y="869107"/>
                </a:cubicBezTo>
                <a:cubicBezTo>
                  <a:pt x="354198" y="861085"/>
                  <a:pt x="360761" y="856710"/>
                  <a:pt x="368053" y="856710"/>
                </a:cubicBezTo>
                <a:close/>
                <a:moveTo>
                  <a:pt x="297222" y="856710"/>
                </a:moveTo>
                <a:cubicBezTo>
                  <a:pt x="303785" y="856710"/>
                  <a:pt x="309618" y="861085"/>
                  <a:pt x="309618" y="869107"/>
                </a:cubicBezTo>
                <a:cubicBezTo>
                  <a:pt x="309618" y="876400"/>
                  <a:pt x="303785" y="882964"/>
                  <a:pt x="297222" y="882964"/>
                </a:cubicBezTo>
                <a:cubicBezTo>
                  <a:pt x="289929" y="882964"/>
                  <a:pt x="283366" y="876400"/>
                  <a:pt x="283366" y="869107"/>
                </a:cubicBezTo>
                <a:cubicBezTo>
                  <a:pt x="283366" y="862544"/>
                  <a:pt x="289929" y="856710"/>
                  <a:pt x="297222" y="856710"/>
                </a:cubicBezTo>
                <a:close/>
                <a:moveTo>
                  <a:pt x="226393" y="856710"/>
                </a:moveTo>
                <a:cubicBezTo>
                  <a:pt x="232228" y="856710"/>
                  <a:pt x="238791" y="862544"/>
                  <a:pt x="238791" y="869107"/>
                </a:cubicBezTo>
                <a:cubicBezTo>
                  <a:pt x="238791" y="876400"/>
                  <a:pt x="232228" y="882964"/>
                  <a:pt x="226393" y="882964"/>
                </a:cubicBezTo>
                <a:cubicBezTo>
                  <a:pt x="218370" y="882964"/>
                  <a:pt x="212537" y="876400"/>
                  <a:pt x="212537" y="869107"/>
                </a:cubicBezTo>
                <a:cubicBezTo>
                  <a:pt x="212537" y="862544"/>
                  <a:pt x="218370" y="856710"/>
                  <a:pt x="226393" y="856710"/>
                </a:cubicBezTo>
                <a:close/>
                <a:moveTo>
                  <a:pt x="154097" y="856710"/>
                </a:moveTo>
                <a:cubicBezTo>
                  <a:pt x="161389" y="856710"/>
                  <a:pt x="167953" y="862544"/>
                  <a:pt x="167953" y="869107"/>
                </a:cubicBezTo>
                <a:cubicBezTo>
                  <a:pt x="167953" y="876400"/>
                  <a:pt x="161389" y="882964"/>
                  <a:pt x="154097" y="882964"/>
                </a:cubicBezTo>
                <a:cubicBezTo>
                  <a:pt x="147533" y="882964"/>
                  <a:pt x="141699" y="876400"/>
                  <a:pt x="141699" y="869107"/>
                </a:cubicBezTo>
                <a:cubicBezTo>
                  <a:pt x="141699" y="862544"/>
                  <a:pt x="147533" y="856710"/>
                  <a:pt x="154097" y="856710"/>
                </a:cubicBezTo>
                <a:close/>
                <a:moveTo>
                  <a:pt x="83267" y="856710"/>
                </a:moveTo>
                <a:cubicBezTo>
                  <a:pt x="90560" y="856710"/>
                  <a:pt x="97123" y="862544"/>
                  <a:pt x="97123" y="869107"/>
                </a:cubicBezTo>
                <a:cubicBezTo>
                  <a:pt x="97123" y="876400"/>
                  <a:pt x="90560" y="882964"/>
                  <a:pt x="83267" y="882964"/>
                </a:cubicBezTo>
                <a:cubicBezTo>
                  <a:pt x="76704" y="882964"/>
                  <a:pt x="70870" y="876400"/>
                  <a:pt x="70870" y="869107"/>
                </a:cubicBezTo>
                <a:cubicBezTo>
                  <a:pt x="70870" y="862544"/>
                  <a:pt x="76704" y="856710"/>
                  <a:pt x="83267" y="856710"/>
                </a:cubicBezTo>
                <a:close/>
                <a:moveTo>
                  <a:pt x="12032" y="856710"/>
                </a:moveTo>
                <a:cubicBezTo>
                  <a:pt x="20276" y="856710"/>
                  <a:pt x="26273" y="862544"/>
                  <a:pt x="26273" y="869107"/>
                </a:cubicBezTo>
                <a:cubicBezTo>
                  <a:pt x="26273" y="876400"/>
                  <a:pt x="20276" y="882964"/>
                  <a:pt x="12032" y="882964"/>
                </a:cubicBezTo>
                <a:cubicBezTo>
                  <a:pt x="4536" y="882964"/>
                  <a:pt x="39" y="876400"/>
                  <a:pt x="39" y="869107"/>
                </a:cubicBezTo>
                <a:cubicBezTo>
                  <a:pt x="39" y="862544"/>
                  <a:pt x="4536" y="856710"/>
                  <a:pt x="12032" y="856710"/>
                </a:cubicBezTo>
                <a:close/>
                <a:moveTo>
                  <a:pt x="6368340" y="853339"/>
                </a:moveTo>
                <a:cubicBezTo>
                  <a:pt x="6376362" y="853339"/>
                  <a:pt x="6380737" y="860169"/>
                  <a:pt x="6380737" y="867757"/>
                </a:cubicBezTo>
                <a:cubicBezTo>
                  <a:pt x="6380737" y="876105"/>
                  <a:pt x="6376362" y="882935"/>
                  <a:pt x="6368340" y="882935"/>
                </a:cubicBezTo>
                <a:cubicBezTo>
                  <a:pt x="6361047" y="882935"/>
                  <a:pt x="6354484" y="876105"/>
                  <a:pt x="6354484" y="867757"/>
                </a:cubicBezTo>
                <a:cubicBezTo>
                  <a:pt x="6354484" y="860169"/>
                  <a:pt x="6361047" y="853339"/>
                  <a:pt x="6368340" y="853339"/>
                </a:cubicBezTo>
                <a:close/>
                <a:moveTo>
                  <a:pt x="6297511" y="853339"/>
                </a:moveTo>
                <a:cubicBezTo>
                  <a:pt x="6304074" y="853339"/>
                  <a:pt x="6309908" y="860169"/>
                  <a:pt x="6309908" y="867757"/>
                </a:cubicBezTo>
                <a:cubicBezTo>
                  <a:pt x="6309908" y="876105"/>
                  <a:pt x="6304074" y="882935"/>
                  <a:pt x="6297511" y="882935"/>
                </a:cubicBezTo>
                <a:cubicBezTo>
                  <a:pt x="6290218" y="882935"/>
                  <a:pt x="6283655" y="876105"/>
                  <a:pt x="6283655" y="867757"/>
                </a:cubicBezTo>
                <a:cubicBezTo>
                  <a:pt x="6283655" y="860169"/>
                  <a:pt x="6290218" y="853339"/>
                  <a:pt x="6297511" y="853339"/>
                </a:cubicBezTo>
                <a:close/>
                <a:moveTo>
                  <a:pt x="6226679" y="853339"/>
                </a:moveTo>
                <a:cubicBezTo>
                  <a:pt x="6233242" y="853339"/>
                  <a:pt x="6239076" y="860169"/>
                  <a:pt x="6239076" y="867757"/>
                </a:cubicBezTo>
                <a:cubicBezTo>
                  <a:pt x="6239076" y="876105"/>
                  <a:pt x="6233242" y="882935"/>
                  <a:pt x="6226679" y="882935"/>
                </a:cubicBezTo>
                <a:cubicBezTo>
                  <a:pt x="6219386" y="882935"/>
                  <a:pt x="6212823" y="876105"/>
                  <a:pt x="6212823" y="867757"/>
                </a:cubicBezTo>
                <a:cubicBezTo>
                  <a:pt x="6212823" y="860169"/>
                  <a:pt x="6219386" y="855615"/>
                  <a:pt x="6226679" y="853339"/>
                </a:cubicBezTo>
                <a:close/>
                <a:moveTo>
                  <a:pt x="6154391" y="853339"/>
                </a:moveTo>
                <a:cubicBezTo>
                  <a:pt x="6161684" y="853339"/>
                  <a:pt x="6168247" y="857714"/>
                  <a:pt x="6168247" y="865007"/>
                </a:cubicBezTo>
                <a:cubicBezTo>
                  <a:pt x="6168247" y="873029"/>
                  <a:pt x="6161684" y="879593"/>
                  <a:pt x="6154391" y="879593"/>
                </a:cubicBezTo>
                <a:cubicBezTo>
                  <a:pt x="6147828" y="879593"/>
                  <a:pt x="6141994" y="873029"/>
                  <a:pt x="6141994" y="865007"/>
                </a:cubicBezTo>
                <a:cubicBezTo>
                  <a:pt x="6141994" y="857714"/>
                  <a:pt x="6147828" y="853339"/>
                  <a:pt x="6154391" y="853339"/>
                </a:cubicBezTo>
                <a:close/>
                <a:moveTo>
                  <a:pt x="6083559" y="853339"/>
                </a:moveTo>
                <a:cubicBezTo>
                  <a:pt x="6090852" y="853339"/>
                  <a:pt x="6097415" y="857714"/>
                  <a:pt x="6097415" y="865007"/>
                </a:cubicBezTo>
                <a:cubicBezTo>
                  <a:pt x="6097415" y="873029"/>
                  <a:pt x="6090852" y="879593"/>
                  <a:pt x="6083559" y="879593"/>
                </a:cubicBezTo>
                <a:cubicBezTo>
                  <a:pt x="6076996" y="879593"/>
                  <a:pt x="6071162" y="873029"/>
                  <a:pt x="6071162" y="865007"/>
                </a:cubicBezTo>
                <a:cubicBezTo>
                  <a:pt x="6071162" y="857714"/>
                  <a:pt x="6075537" y="853339"/>
                  <a:pt x="6083559" y="853339"/>
                </a:cubicBezTo>
                <a:close/>
                <a:moveTo>
                  <a:pt x="6011748" y="853339"/>
                </a:moveTo>
                <a:cubicBezTo>
                  <a:pt x="6019532" y="853339"/>
                  <a:pt x="6026537" y="857714"/>
                  <a:pt x="6026537" y="865007"/>
                </a:cubicBezTo>
                <a:cubicBezTo>
                  <a:pt x="6026537" y="873029"/>
                  <a:pt x="6019532" y="879593"/>
                  <a:pt x="6011748" y="879593"/>
                </a:cubicBezTo>
                <a:cubicBezTo>
                  <a:pt x="6003186" y="879593"/>
                  <a:pt x="5996959" y="873029"/>
                  <a:pt x="5996959" y="865007"/>
                </a:cubicBezTo>
                <a:cubicBezTo>
                  <a:pt x="5996959" y="857714"/>
                  <a:pt x="6003186" y="853339"/>
                  <a:pt x="6011748" y="853339"/>
                </a:cubicBezTo>
                <a:close/>
                <a:moveTo>
                  <a:pt x="5940548" y="853339"/>
                </a:moveTo>
                <a:cubicBezTo>
                  <a:pt x="5948896" y="853339"/>
                  <a:pt x="5955726" y="857714"/>
                  <a:pt x="5955726" y="865007"/>
                </a:cubicBezTo>
                <a:cubicBezTo>
                  <a:pt x="5955726" y="873029"/>
                  <a:pt x="5948896" y="879593"/>
                  <a:pt x="5940548" y="879593"/>
                </a:cubicBezTo>
                <a:cubicBezTo>
                  <a:pt x="5932960" y="879593"/>
                  <a:pt x="5926130" y="873029"/>
                  <a:pt x="5926130" y="865007"/>
                </a:cubicBezTo>
                <a:cubicBezTo>
                  <a:pt x="5926130" y="857714"/>
                  <a:pt x="5932960" y="853339"/>
                  <a:pt x="5940548" y="853339"/>
                </a:cubicBezTo>
                <a:close/>
                <a:moveTo>
                  <a:pt x="5870088" y="853339"/>
                </a:moveTo>
                <a:cubicBezTo>
                  <a:pt x="5878650" y="853339"/>
                  <a:pt x="5884877" y="857714"/>
                  <a:pt x="5884877" y="865007"/>
                </a:cubicBezTo>
                <a:cubicBezTo>
                  <a:pt x="5884877" y="873029"/>
                  <a:pt x="5878650" y="879593"/>
                  <a:pt x="5870088" y="879593"/>
                </a:cubicBezTo>
                <a:cubicBezTo>
                  <a:pt x="5862304" y="879593"/>
                  <a:pt x="5855299" y="873029"/>
                  <a:pt x="5855299" y="865007"/>
                </a:cubicBezTo>
                <a:cubicBezTo>
                  <a:pt x="5855299" y="857714"/>
                  <a:pt x="5862304" y="853339"/>
                  <a:pt x="5870088" y="853339"/>
                </a:cubicBezTo>
                <a:close/>
                <a:moveTo>
                  <a:pt x="5798325" y="853339"/>
                </a:moveTo>
                <a:cubicBezTo>
                  <a:pt x="5806347" y="853339"/>
                  <a:pt x="5810722" y="857714"/>
                  <a:pt x="5810722" y="865007"/>
                </a:cubicBezTo>
                <a:cubicBezTo>
                  <a:pt x="5810722" y="873029"/>
                  <a:pt x="5806347" y="879593"/>
                  <a:pt x="5798325" y="879593"/>
                </a:cubicBezTo>
                <a:cubicBezTo>
                  <a:pt x="5791032" y="879593"/>
                  <a:pt x="5784469" y="873029"/>
                  <a:pt x="5784469" y="865007"/>
                </a:cubicBezTo>
                <a:cubicBezTo>
                  <a:pt x="5784469" y="857714"/>
                  <a:pt x="5791032" y="853339"/>
                  <a:pt x="5798325" y="853339"/>
                </a:cubicBezTo>
                <a:close/>
                <a:moveTo>
                  <a:pt x="5724122" y="853339"/>
                </a:moveTo>
                <a:cubicBezTo>
                  <a:pt x="5730685" y="853339"/>
                  <a:pt x="5736519" y="857714"/>
                  <a:pt x="5736519" y="865007"/>
                </a:cubicBezTo>
                <a:cubicBezTo>
                  <a:pt x="5736519" y="873029"/>
                  <a:pt x="5730685" y="879593"/>
                  <a:pt x="5724122" y="879593"/>
                </a:cubicBezTo>
                <a:cubicBezTo>
                  <a:pt x="5716100" y="879593"/>
                  <a:pt x="5710266" y="873029"/>
                  <a:pt x="5710266" y="865007"/>
                </a:cubicBezTo>
                <a:cubicBezTo>
                  <a:pt x="5710266" y="857714"/>
                  <a:pt x="5716100" y="853339"/>
                  <a:pt x="5724122" y="853339"/>
                </a:cubicBezTo>
                <a:close/>
                <a:moveTo>
                  <a:pt x="5653291" y="853339"/>
                </a:moveTo>
                <a:cubicBezTo>
                  <a:pt x="5659125" y="853339"/>
                  <a:pt x="5665688" y="857714"/>
                  <a:pt x="5665688" y="865007"/>
                </a:cubicBezTo>
                <a:cubicBezTo>
                  <a:pt x="5665688" y="873029"/>
                  <a:pt x="5659125" y="879593"/>
                  <a:pt x="5653291" y="879593"/>
                </a:cubicBezTo>
                <a:cubicBezTo>
                  <a:pt x="5645269" y="879593"/>
                  <a:pt x="5639435" y="873029"/>
                  <a:pt x="5639435" y="865007"/>
                </a:cubicBezTo>
                <a:cubicBezTo>
                  <a:pt x="5639435" y="857714"/>
                  <a:pt x="5645269" y="853339"/>
                  <a:pt x="5653291" y="853339"/>
                </a:cubicBezTo>
                <a:close/>
                <a:moveTo>
                  <a:pt x="5581002" y="853339"/>
                </a:moveTo>
                <a:cubicBezTo>
                  <a:pt x="5588295" y="853339"/>
                  <a:pt x="5594858" y="857714"/>
                  <a:pt x="5594858" y="865007"/>
                </a:cubicBezTo>
                <a:cubicBezTo>
                  <a:pt x="5594858" y="873029"/>
                  <a:pt x="5588295" y="879593"/>
                  <a:pt x="5581002" y="879593"/>
                </a:cubicBezTo>
                <a:cubicBezTo>
                  <a:pt x="5574439" y="879593"/>
                  <a:pt x="5568605" y="873029"/>
                  <a:pt x="5568605" y="865007"/>
                </a:cubicBezTo>
                <a:cubicBezTo>
                  <a:pt x="5568605" y="859173"/>
                  <a:pt x="5574439" y="853339"/>
                  <a:pt x="5581002" y="853339"/>
                </a:cubicBezTo>
                <a:close/>
                <a:moveTo>
                  <a:pt x="5510171" y="853339"/>
                </a:moveTo>
                <a:cubicBezTo>
                  <a:pt x="5517464" y="853339"/>
                  <a:pt x="5524027" y="859173"/>
                  <a:pt x="5524027" y="865007"/>
                </a:cubicBezTo>
                <a:cubicBezTo>
                  <a:pt x="5524027" y="873029"/>
                  <a:pt x="5517464" y="879593"/>
                  <a:pt x="5510171" y="879593"/>
                </a:cubicBezTo>
                <a:cubicBezTo>
                  <a:pt x="5503608" y="879593"/>
                  <a:pt x="5497774" y="873029"/>
                  <a:pt x="5497774" y="865007"/>
                </a:cubicBezTo>
                <a:cubicBezTo>
                  <a:pt x="5497774" y="859173"/>
                  <a:pt x="5503608" y="853339"/>
                  <a:pt x="5510171" y="853339"/>
                </a:cubicBezTo>
                <a:close/>
                <a:moveTo>
                  <a:pt x="5438937" y="853339"/>
                </a:moveTo>
                <a:cubicBezTo>
                  <a:pt x="5447182" y="853339"/>
                  <a:pt x="5453178" y="859173"/>
                  <a:pt x="5453178" y="865007"/>
                </a:cubicBezTo>
                <a:cubicBezTo>
                  <a:pt x="5453178" y="873029"/>
                  <a:pt x="5447182" y="879593"/>
                  <a:pt x="5438937" y="879593"/>
                </a:cubicBezTo>
                <a:cubicBezTo>
                  <a:pt x="5431442" y="879593"/>
                  <a:pt x="5426945" y="873029"/>
                  <a:pt x="5426945" y="865007"/>
                </a:cubicBezTo>
                <a:cubicBezTo>
                  <a:pt x="5426945" y="859173"/>
                  <a:pt x="5431442" y="853339"/>
                  <a:pt x="5438937" y="853339"/>
                </a:cubicBezTo>
                <a:close/>
                <a:moveTo>
                  <a:pt x="5367530" y="853339"/>
                </a:moveTo>
                <a:cubicBezTo>
                  <a:pt x="5376092" y="853339"/>
                  <a:pt x="5382318" y="859173"/>
                  <a:pt x="5382318" y="865007"/>
                </a:cubicBezTo>
                <a:cubicBezTo>
                  <a:pt x="5382318" y="873029"/>
                  <a:pt x="5376092" y="879593"/>
                  <a:pt x="5367530" y="879593"/>
                </a:cubicBezTo>
                <a:cubicBezTo>
                  <a:pt x="5359747" y="879593"/>
                  <a:pt x="5352742" y="873029"/>
                  <a:pt x="5352742" y="865007"/>
                </a:cubicBezTo>
                <a:cubicBezTo>
                  <a:pt x="5352742" y="859173"/>
                  <a:pt x="5359747" y="853339"/>
                  <a:pt x="5367530" y="853339"/>
                </a:cubicBezTo>
                <a:close/>
                <a:moveTo>
                  <a:pt x="5296699" y="853339"/>
                </a:moveTo>
                <a:cubicBezTo>
                  <a:pt x="5305261" y="853339"/>
                  <a:pt x="5311488" y="859173"/>
                  <a:pt x="5311488" y="865007"/>
                </a:cubicBezTo>
                <a:cubicBezTo>
                  <a:pt x="5311488" y="873029"/>
                  <a:pt x="5305261" y="879593"/>
                  <a:pt x="5296699" y="879593"/>
                </a:cubicBezTo>
                <a:cubicBezTo>
                  <a:pt x="5288915" y="879593"/>
                  <a:pt x="5281910" y="873029"/>
                  <a:pt x="5281910" y="865007"/>
                </a:cubicBezTo>
                <a:cubicBezTo>
                  <a:pt x="5281910" y="859173"/>
                  <a:pt x="5288915" y="853339"/>
                  <a:pt x="5296699" y="853339"/>
                </a:cubicBezTo>
                <a:close/>
                <a:moveTo>
                  <a:pt x="5225869" y="853339"/>
                </a:moveTo>
                <a:cubicBezTo>
                  <a:pt x="5234431" y="853339"/>
                  <a:pt x="5240657" y="859173"/>
                  <a:pt x="5240657" y="865007"/>
                </a:cubicBezTo>
                <a:cubicBezTo>
                  <a:pt x="5240657" y="873029"/>
                  <a:pt x="5234431" y="879593"/>
                  <a:pt x="5225869" y="879593"/>
                </a:cubicBezTo>
                <a:cubicBezTo>
                  <a:pt x="5217307" y="879593"/>
                  <a:pt x="5211081" y="873029"/>
                  <a:pt x="5211081" y="865007"/>
                </a:cubicBezTo>
                <a:cubicBezTo>
                  <a:pt x="5211081" y="859173"/>
                  <a:pt x="5217307" y="853339"/>
                  <a:pt x="5225869" y="853339"/>
                </a:cubicBezTo>
                <a:close/>
                <a:moveTo>
                  <a:pt x="5154105" y="853339"/>
                </a:moveTo>
                <a:cubicBezTo>
                  <a:pt x="5162127" y="853339"/>
                  <a:pt x="5166502" y="859173"/>
                  <a:pt x="5166502" y="865007"/>
                </a:cubicBezTo>
                <a:cubicBezTo>
                  <a:pt x="5166502" y="873029"/>
                  <a:pt x="5162127" y="879593"/>
                  <a:pt x="5154105" y="879593"/>
                </a:cubicBezTo>
                <a:cubicBezTo>
                  <a:pt x="5146083" y="879593"/>
                  <a:pt x="5140249" y="873029"/>
                  <a:pt x="5140249" y="865007"/>
                </a:cubicBezTo>
                <a:cubicBezTo>
                  <a:pt x="5140249" y="859173"/>
                  <a:pt x="5146083" y="853339"/>
                  <a:pt x="5154105" y="853339"/>
                </a:cubicBezTo>
                <a:close/>
                <a:moveTo>
                  <a:pt x="5083276" y="853339"/>
                </a:moveTo>
                <a:cubicBezTo>
                  <a:pt x="5089110" y="853339"/>
                  <a:pt x="5095673" y="859173"/>
                  <a:pt x="5095673" y="865007"/>
                </a:cubicBezTo>
                <a:cubicBezTo>
                  <a:pt x="5095673" y="873029"/>
                  <a:pt x="5089110" y="879593"/>
                  <a:pt x="5083276" y="879593"/>
                </a:cubicBezTo>
                <a:cubicBezTo>
                  <a:pt x="5075254" y="879593"/>
                  <a:pt x="5069420" y="873029"/>
                  <a:pt x="5069420" y="865007"/>
                </a:cubicBezTo>
                <a:cubicBezTo>
                  <a:pt x="5069420" y="859173"/>
                  <a:pt x="5075254" y="853339"/>
                  <a:pt x="5083276" y="853339"/>
                </a:cubicBezTo>
                <a:close/>
                <a:moveTo>
                  <a:pt x="5012445" y="853339"/>
                </a:moveTo>
                <a:cubicBezTo>
                  <a:pt x="5018279" y="853339"/>
                  <a:pt x="5024842" y="859173"/>
                  <a:pt x="5024842" y="865007"/>
                </a:cubicBezTo>
                <a:cubicBezTo>
                  <a:pt x="5024842" y="873029"/>
                  <a:pt x="5018279" y="879593"/>
                  <a:pt x="5012445" y="879593"/>
                </a:cubicBezTo>
                <a:cubicBezTo>
                  <a:pt x="5004423" y="879593"/>
                  <a:pt x="4998589" y="873029"/>
                  <a:pt x="4998589" y="865007"/>
                </a:cubicBezTo>
                <a:cubicBezTo>
                  <a:pt x="4998589" y="859173"/>
                  <a:pt x="5004423" y="853339"/>
                  <a:pt x="5012445" y="853339"/>
                </a:cubicBezTo>
                <a:close/>
                <a:moveTo>
                  <a:pt x="4940157" y="853339"/>
                </a:moveTo>
                <a:cubicBezTo>
                  <a:pt x="4948179" y="853339"/>
                  <a:pt x="4954013" y="859173"/>
                  <a:pt x="4954013" y="865007"/>
                </a:cubicBezTo>
                <a:cubicBezTo>
                  <a:pt x="4954013" y="873029"/>
                  <a:pt x="4948179" y="879593"/>
                  <a:pt x="4940157" y="879593"/>
                </a:cubicBezTo>
                <a:cubicBezTo>
                  <a:pt x="4934323" y="879593"/>
                  <a:pt x="4927760" y="873029"/>
                  <a:pt x="4927760" y="865007"/>
                </a:cubicBezTo>
                <a:cubicBezTo>
                  <a:pt x="4927760" y="859173"/>
                  <a:pt x="4934323" y="853339"/>
                  <a:pt x="4940157" y="853339"/>
                </a:cubicBezTo>
                <a:close/>
                <a:moveTo>
                  <a:pt x="4865953" y="853339"/>
                </a:moveTo>
                <a:cubicBezTo>
                  <a:pt x="4873975" y="853339"/>
                  <a:pt x="4879809" y="859173"/>
                  <a:pt x="4879809" y="865007"/>
                </a:cubicBezTo>
                <a:cubicBezTo>
                  <a:pt x="4879809" y="873029"/>
                  <a:pt x="4873975" y="879593"/>
                  <a:pt x="4865953" y="879593"/>
                </a:cubicBezTo>
                <a:cubicBezTo>
                  <a:pt x="4858661" y="879593"/>
                  <a:pt x="4853556" y="873029"/>
                  <a:pt x="4853556" y="865007"/>
                </a:cubicBezTo>
                <a:cubicBezTo>
                  <a:pt x="4853556" y="859173"/>
                  <a:pt x="4858661" y="853339"/>
                  <a:pt x="4865953" y="853339"/>
                </a:cubicBezTo>
                <a:close/>
                <a:moveTo>
                  <a:pt x="4797514" y="853339"/>
                </a:moveTo>
                <a:cubicBezTo>
                  <a:pt x="4806076" y="853339"/>
                  <a:pt x="4812303" y="859173"/>
                  <a:pt x="4812303" y="865007"/>
                </a:cubicBezTo>
                <a:cubicBezTo>
                  <a:pt x="4812303" y="873029"/>
                  <a:pt x="4806076" y="879593"/>
                  <a:pt x="4797514" y="879593"/>
                </a:cubicBezTo>
                <a:cubicBezTo>
                  <a:pt x="4789730" y="879593"/>
                  <a:pt x="4782725" y="873029"/>
                  <a:pt x="4782725" y="865007"/>
                </a:cubicBezTo>
                <a:cubicBezTo>
                  <a:pt x="4782725" y="859173"/>
                  <a:pt x="4789730" y="853339"/>
                  <a:pt x="4797514" y="853339"/>
                </a:cubicBezTo>
                <a:close/>
                <a:moveTo>
                  <a:pt x="4726684" y="853339"/>
                </a:moveTo>
                <a:cubicBezTo>
                  <a:pt x="4735246" y="853339"/>
                  <a:pt x="4741472" y="859173"/>
                  <a:pt x="4741472" y="865007"/>
                </a:cubicBezTo>
                <a:cubicBezTo>
                  <a:pt x="4741472" y="873029"/>
                  <a:pt x="4735246" y="879593"/>
                  <a:pt x="4726684" y="879593"/>
                </a:cubicBezTo>
                <a:cubicBezTo>
                  <a:pt x="4718122" y="879593"/>
                  <a:pt x="4711896" y="873029"/>
                  <a:pt x="4711896" y="865007"/>
                </a:cubicBezTo>
                <a:cubicBezTo>
                  <a:pt x="4711896" y="859173"/>
                  <a:pt x="4718122" y="853339"/>
                  <a:pt x="4726684" y="853339"/>
                </a:cubicBezTo>
                <a:close/>
                <a:moveTo>
                  <a:pt x="4655853" y="853339"/>
                </a:moveTo>
                <a:cubicBezTo>
                  <a:pt x="4663637" y="853339"/>
                  <a:pt x="4670642" y="859173"/>
                  <a:pt x="4670642" y="865007"/>
                </a:cubicBezTo>
                <a:cubicBezTo>
                  <a:pt x="4670642" y="873029"/>
                  <a:pt x="4663637" y="879593"/>
                  <a:pt x="4655853" y="879593"/>
                </a:cubicBezTo>
                <a:cubicBezTo>
                  <a:pt x="4647291" y="879593"/>
                  <a:pt x="4641064" y="873029"/>
                  <a:pt x="4641064" y="865007"/>
                </a:cubicBezTo>
                <a:cubicBezTo>
                  <a:pt x="4641064" y="859173"/>
                  <a:pt x="4647291" y="853339"/>
                  <a:pt x="4655853" y="853339"/>
                </a:cubicBezTo>
                <a:close/>
                <a:moveTo>
                  <a:pt x="4584091" y="853339"/>
                </a:moveTo>
                <a:cubicBezTo>
                  <a:pt x="4591384" y="853339"/>
                  <a:pt x="4596488" y="859173"/>
                  <a:pt x="4596488" y="865007"/>
                </a:cubicBezTo>
                <a:cubicBezTo>
                  <a:pt x="4596488" y="873029"/>
                  <a:pt x="4591384" y="879593"/>
                  <a:pt x="4584091" y="879593"/>
                </a:cubicBezTo>
                <a:cubicBezTo>
                  <a:pt x="4576069" y="879593"/>
                  <a:pt x="4570235" y="873029"/>
                  <a:pt x="4570235" y="865007"/>
                </a:cubicBezTo>
                <a:cubicBezTo>
                  <a:pt x="4570235" y="859173"/>
                  <a:pt x="4576069" y="853339"/>
                  <a:pt x="4584091" y="853339"/>
                </a:cubicBezTo>
                <a:close/>
                <a:moveTo>
                  <a:pt x="4513260" y="853339"/>
                </a:moveTo>
                <a:cubicBezTo>
                  <a:pt x="4519094" y="853339"/>
                  <a:pt x="4525657" y="859173"/>
                  <a:pt x="4525657" y="865007"/>
                </a:cubicBezTo>
                <a:cubicBezTo>
                  <a:pt x="4525657" y="873029"/>
                  <a:pt x="4519094" y="879593"/>
                  <a:pt x="4513260" y="879593"/>
                </a:cubicBezTo>
                <a:cubicBezTo>
                  <a:pt x="4505238" y="879593"/>
                  <a:pt x="4499404" y="873029"/>
                  <a:pt x="4499404" y="865007"/>
                </a:cubicBezTo>
                <a:cubicBezTo>
                  <a:pt x="4499404" y="859173"/>
                  <a:pt x="4505238" y="853339"/>
                  <a:pt x="4513260" y="853339"/>
                </a:cubicBezTo>
                <a:close/>
                <a:moveTo>
                  <a:pt x="4439056" y="853339"/>
                </a:moveTo>
                <a:cubicBezTo>
                  <a:pt x="4445619" y="853339"/>
                  <a:pt x="4451453" y="859173"/>
                  <a:pt x="4451453" y="865007"/>
                </a:cubicBezTo>
                <a:cubicBezTo>
                  <a:pt x="4451453" y="873029"/>
                  <a:pt x="4445619" y="879593"/>
                  <a:pt x="4439056" y="879593"/>
                </a:cubicBezTo>
                <a:cubicBezTo>
                  <a:pt x="4431763" y="879593"/>
                  <a:pt x="4425200" y="873029"/>
                  <a:pt x="4425200" y="865007"/>
                </a:cubicBezTo>
                <a:cubicBezTo>
                  <a:pt x="4425200" y="859173"/>
                  <a:pt x="4431763" y="853339"/>
                  <a:pt x="4439056" y="853339"/>
                </a:cubicBezTo>
                <a:close/>
                <a:moveTo>
                  <a:pt x="4366768" y="853339"/>
                </a:moveTo>
                <a:cubicBezTo>
                  <a:pt x="4374790" y="853339"/>
                  <a:pt x="4380624" y="859173"/>
                  <a:pt x="4380624" y="865007"/>
                </a:cubicBezTo>
                <a:cubicBezTo>
                  <a:pt x="4380624" y="873029"/>
                  <a:pt x="4374790" y="879593"/>
                  <a:pt x="4366768" y="879593"/>
                </a:cubicBezTo>
                <a:cubicBezTo>
                  <a:pt x="4360934" y="879593"/>
                  <a:pt x="4354371" y="873029"/>
                  <a:pt x="4354371" y="867195"/>
                </a:cubicBezTo>
                <a:cubicBezTo>
                  <a:pt x="4354371" y="859173"/>
                  <a:pt x="4360934" y="853339"/>
                  <a:pt x="4366768" y="853339"/>
                </a:cubicBezTo>
                <a:close/>
                <a:moveTo>
                  <a:pt x="4295937" y="853339"/>
                </a:moveTo>
                <a:cubicBezTo>
                  <a:pt x="4303959" y="853339"/>
                  <a:pt x="4309793" y="859173"/>
                  <a:pt x="4309793" y="867195"/>
                </a:cubicBezTo>
                <a:cubicBezTo>
                  <a:pt x="4309793" y="873029"/>
                  <a:pt x="4303959" y="879593"/>
                  <a:pt x="4295937" y="879593"/>
                </a:cubicBezTo>
                <a:cubicBezTo>
                  <a:pt x="4290103" y="879593"/>
                  <a:pt x="4283540" y="873029"/>
                  <a:pt x="4283540" y="867195"/>
                </a:cubicBezTo>
                <a:cubicBezTo>
                  <a:pt x="4283540" y="859173"/>
                  <a:pt x="4290103" y="853339"/>
                  <a:pt x="4295937" y="853339"/>
                </a:cubicBezTo>
                <a:close/>
                <a:moveTo>
                  <a:pt x="4225107" y="853339"/>
                </a:moveTo>
                <a:cubicBezTo>
                  <a:pt x="4233129" y="853339"/>
                  <a:pt x="4238963" y="859173"/>
                  <a:pt x="4238963" y="867195"/>
                </a:cubicBezTo>
                <a:cubicBezTo>
                  <a:pt x="4238963" y="873029"/>
                  <a:pt x="4233129" y="879593"/>
                  <a:pt x="4225107" y="879593"/>
                </a:cubicBezTo>
                <a:cubicBezTo>
                  <a:pt x="4217085" y="879593"/>
                  <a:pt x="4212710" y="873029"/>
                  <a:pt x="4212710" y="867195"/>
                </a:cubicBezTo>
                <a:cubicBezTo>
                  <a:pt x="4212710" y="859173"/>
                  <a:pt x="4217085" y="853339"/>
                  <a:pt x="4225107" y="853339"/>
                </a:cubicBezTo>
                <a:close/>
                <a:moveTo>
                  <a:pt x="4153295" y="853339"/>
                </a:moveTo>
                <a:cubicBezTo>
                  <a:pt x="4161078" y="853339"/>
                  <a:pt x="4168083" y="859173"/>
                  <a:pt x="4168083" y="867195"/>
                </a:cubicBezTo>
                <a:cubicBezTo>
                  <a:pt x="4168083" y="873029"/>
                  <a:pt x="4161078" y="879593"/>
                  <a:pt x="4153295" y="879593"/>
                </a:cubicBezTo>
                <a:cubicBezTo>
                  <a:pt x="4144733" y="879593"/>
                  <a:pt x="4138507" y="873029"/>
                  <a:pt x="4138507" y="867195"/>
                </a:cubicBezTo>
                <a:cubicBezTo>
                  <a:pt x="4138507" y="859173"/>
                  <a:pt x="4144733" y="853339"/>
                  <a:pt x="4153295" y="853339"/>
                </a:cubicBezTo>
                <a:close/>
                <a:moveTo>
                  <a:pt x="4082465" y="853339"/>
                </a:moveTo>
                <a:cubicBezTo>
                  <a:pt x="4090249" y="853339"/>
                  <a:pt x="4097254" y="859173"/>
                  <a:pt x="4097254" y="867195"/>
                </a:cubicBezTo>
                <a:cubicBezTo>
                  <a:pt x="4097254" y="873029"/>
                  <a:pt x="4090249" y="879593"/>
                  <a:pt x="4082465" y="879593"/>
                </a:cubicBezTo>
                <a:cubicBezTo>
                  <a:pt x="4073903" y="879593"/>
                  <a:pt x="4067676" y="873029"/>
                  <a:pt x="4067676" y="867195"/>
                </a:cubicBezTo>
                <a:cubicBezTo>
                  <a:pt x="4067676" y="859173"/>
                  <a:pt x="4073903" y="853339"/>
                  <a:pt x="4082465" y="853339"/>
                </a:cubicBezTo>
                <a:close/>
                <a:moveTo>
                  <a:pt x="4011635" y="853339"/>
                </a:moveTo>
                <a:cubicBezTo>
                  <a:pt x="4019418" y="853339"/>
                  <a:pt x="4026423" y="859173"/>
                  <a:pt x="4026423" y="867195"/>
                </a:cubicBezTo>
                <a:cubicBezTo>
                  <a:pt x="4026423" y="873029"/>
                  <a:pt x="4019418" y="879593"/>
                  <a:pt x="4011635" y="879593"/>
                </a:cubicBezTo>
                <a:cubicBezTo>
                  <a:pt x="4003073" y="879593"/>
                  <a:pt x="3996847" y="873029"/>
                  <a:pt x="3996847" y="867195"/>
                </a:cubicBezTo>
                <a:cubicBezTo>
                  <a:pt x="3996847" y="859173"/>
                  <a:pt x="4003073" y="853339"/>
                  <a:pt x="4011635" y="853339"/>
                </a:cubicBezTo>
                <a:close/>
                <a:moveTo>
                  <a:pt x="3939871" y="853339"/>
                </a:moveTo>
                <a:cubicBezTo>
                  <a:pt x="3947893" y="853339"/>
                  <a:pt x="3952268" y="859173"/>
                  <a:pt x="3952268" y="867195"/>
                </a:cubicBezTo>
                <a:cubicBezTo>
                  <a:pt x="3952268" y="873029"/>
                  <a:pt x="3947893" y="879593"/>
                  <a:pt x="3939871" y="879593"/>
                </a:cubicBezTo>
                <a:cubicBezTo>
                  <a:pt x="3932578" y="879593"/>
                  <a:pt x="3926015" y="873029"/>
                  <a:pt x="3926015" y="867195"/>
                </a:cubicBezTo>
                <a:cubicBezTo>
                  <a:pt x="3926015" y="859173"/>
                  <a:pt x="3932578" y="853339"/>
                  <a:pt x="3939871" y="853339"/>
                </a:cubicBezTo>
                <a:close/>
                <a:moveTo>
                  <a:pt x="3869042" y="853339"/>
                </a:moveTo>
                <a:cubicBezTo>
                  <a:pt x="3875605" y="853339"/>
                  <a:pt x="3881439" y="859173"/>
                  <a:pt x="3881439" y="867195"/>
                </a:cubicBezTo>
                <a:cubicBezTo>
                  <a:pt x="3881439" y="873029"/>
                  <a:pt x="3875605" y="879593"/>
                  <a:pt x="3869042" y="879593"/>
                </a:cubicBezTo>
                <a:cubicBezTo>
                  <a:pt x="3861749" y="879593"/>
                  <a:pt x="3855186" y="873029"/>
                  <a:pt x="3855186" y="867195"/>
                </a:cubicBezTo>
                <a:cubicBezTo>
                  <a:pt x="3855186" y="859173"/>
                  <a:pt x="3861749" y="853339"/>
                  <a:pt x="3869042" y="853339"/>
                </a:cubicBezTo>
                <a:close/>
                <a:moveTo>
                  <a:pt x="3796752" y="853339"/>
                </a:moveTo>
                <a:cubicBezTo>
                  <a:pt x="3804774" y="853339"/>
                  <a:pt x="3810608" y="859173"/>
                  <a:pt x="3810608" y="867195"/>
                </a:cubicBezTo>
                <a:cubicBezTo>
                  <a:pt x="3810608" y="873029"/>
                  <a:pt x="3804774" y="879593"/>
                  <a:pt x="3796752" y="879593"/>
                </a:cubicBezTo>
                <a:cubicBezTo>
                  <a:pt x="3790918" y="879593"/>
                  <a:pt x="3784355" y="873029"/>
                  <a:pt x="3784355" y="867195"/>
                </a:cubicBezTo>
                <a:cubicBezTo>
                  <a:pt x="3784355" y="859173"/>
                  <a:pt x="3790918" y="853339"/>
                  <a:pt x="3796752" y="853339"/>
                </a:cubicBezTo>
                <a:close/>
                <a:moveTo>
                  <a:pt x="3725922" y="853339"/>
                </a:moveTo>
                <a:cubicBezTo>
                  <a:pt x="3733944" y="853339"/>
                  <a:pt x="3739778" y="859173"/>
                  <a:pt x="3739778" y="867195"/>
                </a:cubicBezTo>
                <a:cubicBezTo>
                  <a:pt x="3739778" y="873029"/>
                  <a:pt x="3733944" y="879593"/>
                  <a:pt x="3725922" y="879593"/>
                </a:cubicBezTo>
                <a:cubicBezTo>
                  <a:pt x="3719359" y="879593"/>
                  <a:pt x="3713525" y="873029"/>
                  <a:pt x="3713525" y="867195"/>
                </a:cubicBezTo>
                <a:cubicBezTo>
                  <a:pt x="3713525" y="859173"/>
                  <a:pt x="3719359" y="853339"/>
                  <a:pt x="3725922" y="853339"/>
                </a:cubicBezTo>
                <a:close/>
                <a:moveTo>
                  <a:pt x="3655091" y="853339"/>
                </a:moveTo>
                <a:cubicBezTo>
                  <a:pt x="3662384" y="853339"/>
                  <a:pt x="3668947" y="859173"/>
                  <a:pt x="3668947" y="867195"/>
                </a:cubicBezTo>
                <a:cubicBezTo>
                  <a:pt x="3668947" y="873029"/>
                  <a:pt x="3662384" y="879593"/>
                  <a:pt x="3655091" y="879593"/>
                </a:cubicBezTo>
                <a:cubicBezTo>
                  <a:pt x="3647069" y="879593"/>
                  <a:pt x="3642694" y="873029"/>
                  <a:pt x="3642694" y="867195"/>
                </a:cubicBezTo>
                <a:cubicBezTo>
                  <a:pt x="3642694" y="859173"/>
                  <a:pt x="3647069" y="853339"/>
                  <a:pt x="3655091" y="853339"/>
                </a:cubicBezTo>
                <a:close/>
                <a:moveTo>
                  <a:pt x="3583280" y="853339"/>
                </a:moveTo>
                <a:cubicBezTo>
                  <a:pt x="3591064" y="853339"/>
                  <a:pt x="3598069" y="859173"/>
                  <a:pt x="3598069" y="867195"/>
                </a:cubicBezTo>
                <a:cubicBezTo>
                  <a:pt x="3598069" y="873029"/>
                  <a:pt x="3591064" y="879593"/>
                  <a:pt x="3583280" y="879593"/>
                </a:cubicBezTo>
                <a:cubicBezTo>
                  <a:pt x="3574718" y="879593"/>
                  <a:pt x="3568491" y="873029"/>
                  <a:pt x="3568491" y="867195"/>
                </a:cubicBezTo>
                <a:cubicBezTo>
                  <a:pt x="3568491" y="859173"/>
                  <a:pt x="3574718" y="853339"/>
                  <a:pt x="3583280" y="853339"/>
                </a:cubicBezTo>
                <a:close/>
                <a:moveTo>
                  <a:pt x="3512449" y="853339"/>
                </a:moveTo>
                <a:cubicBezTo>
                  <a:pt x="3520232" y="853339"/>
                  <a:pt x="3527237" y="859173"/>
                  <a:pt x="3527237" y="867195"/>
                </a:cubicBezTo>
                <a:cubicBezTo>
                  <a:pt x="3527237" y="873029"/>
                  <a:pt x="3520232" y="879593"/>
                  <a:pt x="3512449" y="879593"/>
                </a:cubicBezTo>
                <a:cubicBezTo>
                  <a:pt x="3503887" y="879593"/>
                  <a:pt x="3497661" y="873029"/>
                  <a:pt x="3497661" y="867195"/>
                </a:cubicBezTo>
                <a:cubicBezTo>
                  <a:pt x="3497661" y="859173"/>
                  <a:pt x="3503887" y="853339"/>
                  <a:pt x="3512449" y="853339"/>
                </a:cubicBezTo>
                <a:close/>
                <a:moveTo>
                  <a:pt x="3441619" y="853339"/>
                </a:moveTo>
                <a:cubicBezTo>
                  <a:pt x="3450181" y="853339"/>
                  <a:pt x="3456408" y="859173"/>
                  <a:pt x="3456408" y="867195"/>
                </a:cubicBezTo>
                <a:cubicBezTo>
                  <a:pt x="3456408" y="873029"/>
                  <a:pt x="3450181" y="879593"/>
                  <a:pt x="3441619" y="879593"/>
                </a:cubicBezTo>
                <a:cubicBezTo>
                  <a:pt x="3433835" y="879593"/>
                  <a:pt x="3426830" y="873029"/>
                  <a:pt x="3426830" y="867195"/>
                </a:cubicBezTo>
                <a:cubicBezTo>
                  <a:pt x="3426830" y="859173"/>
                  <a:pt x="3433835" y="853339"/>
                  <a:pt x="3441619" y="853339"/>
                </a:cubicBezTo>
                <a:close/>
                <a:moveTo>
                  <a:pt x="3369857" y="853339"/>
                </a:moveTo>
                <a:cubicBezTo>
                  <a:pt x="3377879" y="853339"/>
                  <a:pt x="3382254" y="859173"/>
                  <a:pt x="3382254" y="867195"/>
                </a:cubicBezTo>
                <a:cubicBezTo>
                  <a:pt x="3382254" y="873029"/>
                  <a:pt x="3377879" y="879593"/>
                  <a:pt x="3369857" y="879593"/>
                </a:cubicBezTo>
                <a:cubicBezTo>
                  <a:pt x="3362564" y="879593"/>
                  <a:pt x="3356001" y="873029"/>
                  <a:pt x="3356001" y="867195"/>
                </a:cubicBezTo>
                <a:cubicBezTo>
                  <a:pt x="3356001" y="859173"/>
                  <a:pt x="3362564" y="853339"/>
                  <a:pt x="3369857" y="853339"/>
                </a:cubicBezTo>
                <a:close/>
                <a:moveTo>
                  <a:pt x="1013589" y="853339"/>
                </a:moveTo>
                <a:cubicBezTo>
                  <a:pt x="1021181" y="853339"/>
                  <a:pt x="1028011" y="859566"/>
                  <a:pt x="1028011" y="868127"/>
                </a:cubicBezTo>
                <a:cubicBezTo>
                  <a:pt x="1028011" y="875911"/>
                  <a:pt x="1021181" y="882916"/>
                  <a:pt x="1013589" y="882916"/>
                </a:cubicBezTo>
                <a:cubicBezTo>
                  <a:pt x="1005243" y="882916"/>
                  <a:pt x="998413" y="875911"/>
                  <a:pt x="998413" y="868127"/>
                </a:cubicBezTo>
                <a:cubicBezTo>
                  <a:pt x="998413" y="859566"/>
                  <a:pt x="1005243" y="853339"/>
                  <a:pt x="1013589" y="853339"/>
                </a:cubicBezTo>
                <a:close/>
                <a:moveTo>
                  <a:pt x="368059" y="785881"/>
                </a:moveTo>
                <a:cubicBezTo>
                  <a:pt x="376081" y="785881"/>
                  <a:pt x="380456" y="790256"/>
                  <a:pt x="380456" y="797549"/>
                </a:cubicBezTo>
                <a:cubicBezTo>
                  <a:pt x="380456" y="805571"/>
                  <a:pt x="376081" y="812135"/>
                  <a:pt x="368059" y="812135"/>
                </a:cubicBezTo>
                <a:cubicBezTo>
                  <a:pt x="360766" y="812135"/>
                  <a:pt x="354203" y="805571"/>
                  <a:pt x="354203" y="797549"/>
                </a:cubicBezTo>
                <a:cubicBezTo>
                  <a:pt x="354203" y="790256"/>
                  <a:pt x="360766" y="785881"/>
                  <a:pt x="368059" y="785881"/>
                </a:cubicBezTo>
                <a:close/>
                <a:moveTo>
                  <a:pt x="297226" y="785881"/>
                </a:moveTo>
                <a:cubicBezTo>
                  <a:pt x="303791" y="785881"/>
                  <a:pt x="309624" y="790256"/>
                  <a:pt x="309624" y="797549"/>
                </a:cubicBezTo>
                <a:cubicBezTo>
                  <a:pt x="309624" y="805571"/>
                  <a:pt x="303791" y="812135"/>
                  <a:pt x="297226" y="812135"/>
                </a:cubicBezTo>
                <a:cubicBezTo>
                  <a:pt x="289933" y="812135"/>
                  <a:pt x="283371" y="805571"/>
                  <a:pt x="283371" y="797549"/>
                </a:cubicBezTo>
                <a:cubicBezTo>
                  <a:pt x="283371" y="790256"/>
                  <a:pt x="289933" y="785881"/>
                  <a:pt x="297226" y="785881"/>
                </a:cubicBezTo>
                <a:close/>
                <a:moveTo>
                  <a:pt x="226398" y="785881"/>
                </a:moveTo>
                <a:cubicBezTo>
                  <a:pt x="232233" y="785881"/>
                  <a:pt x="238797" y="790256"/>
                  <a:pt x="238797" y="797549"/>
                </a:cubicBezTo>
                <a:cubicBezTo>
                  <a:pt x="238797" y="805571"/>
                  <a:pt x="232233" y="812135"/>
                  <a:pt x="226398" y="812135"/>
                </a:cubicBezTo>
                <a:cubicBezTo>
                  <a:pt x="218375" y="812135"/>
                  <a:pt x="212542" y="805571"/>
                  <a:pt x="212542" y="797549"/>
                </a:cubicBezTo>
                <a:cubicBezTo>
                  <a:pt x="212542" y="790256"/>
                  <a:pt x="218375" y="785881"/>
                  <a:pt x="226398" y="785881"/>
                </a:cubicBezTo>
                <a:close/>
                <a:moveTo>
                  <a:pt x="154101" y="785881"/>
                </a:moveTo>
                <a:cubicBezTo>
                  <a:pt x="161394" y="785881"/>
                  <a:pt x="167957" y="790256"/>
                  <a:pt x="167957" y="797549"/>
                </a:cubicBezTo>
                <a:cubicBezTo>
                  <a:pt x="167957" y="805571"/>
                  <a:pt x="161394" y="812135"/>
                  <a:pt x="154101" y="812135"/>
                </a:cubicBezTo>
                <a:cubicBezTo>
                  <a:pt x="147538" y="812135"/>
                  <a:pt x="141704" y="805571"/>
                  <a:pt x="141704" y="797549"/>
                </a:cubicBezTo>
                <a:cubicBezTo>
                  <a:pt x="141704" y="790256"/>
                  <a:pt x="147538" y="785881"/>
                  <a:pt x="154101" y="785881"/>
                </a:cubicBezTo>
                <a:close/>
                <a:moveTo>
                  <a:pt x="83272" y="785881"/>
                </a:moveTo>
                <a:cubicBezTo>
                  <a:pt x="90564" y="785881"/>
                  <a:pt x="97128" y="790256"/>
                  <a:pt x="97128" y="797549"/>
                </a:cubicBezTo>
                <a:cubicBezTo>
                  <a:pt x="97128" y="805571"/>
                  <a:pt x="90564" y="812135"/>
                  <a:pt x="83272" y="812135"/>
                </a:cubicBezTo>
                <a:cubicBezTo>
                  <a:pt x="76708" y="812135"/>
                  <a:pt x="70874" y="805571"/>
                  <a:pt x="70874" y="797549"/>
                </a:cubicBezTo>
                <a:cubicBezTo>
                  <a:pt x="70874" y="790256"/>
                  <a:pt x="76708" y="785881"/>
                  <a:pt x="83272" y="785881"/>
                </a:cubicBezTo>
                <a:close/>
                <a:moveTo>
                  <a:pt x="12036" y="785881"/>
                </a:moveTo>
                <a:cubicBezTo>
                  <a:pt x="20281" y="785881"/>
                  <a:pt x="26277" y="790256"/>
                  <a:pt x="26277" y="797549"/>
                </a:cubicBezTo>
                <a:cubicBezTo>
                  <a:pt x="26277" y="805571"/>
                  <a:pt x="20281" y="812135"/>
                  <a:pt x="12036" y="812135"/>
                </a:cubicBezTo>
                <a:cubicBezTo>
                  <a:pt x="4541" y="812135"/>
                  <a:pt x="44" y="805571"/>
                  <a:pt x="44" y="797549"/>
                </a:cubicBezTo>
                <a:cubicBezTo>
                  <a:pt x="44" y="790256"/>
                  <a:pt x="4541" y="785881"/>
                  <a:pt x="12036" y="785881"/>
                </a:cubicBezTo>
                <a:close/>
                <a:moveTo>
                  <a:pt x="4726684" y="782507"/>
                </a:moveTo>
                <a:cubicBezTo>
                  <a:pt x="4735246" y="782507"/>
                  <a:pt x="4741472" y="789070"/>
                  <a:pt x="4741472" y="794904"/>
                </a:cubicBezTo>
                <a:cubicBezTo>
                  <a:pt x="4741472" y="802926"/>
                  <a:pt x="4735246" y="808761"/>
                  <a:pt x="4726684" y="808761"/>
                </a:cubicBezTo>
                <a:cubicBezTo>
                  <a:pt x="4718122" y="808761"/>
                  <a:pt x="4711896" y="802926"/>
                  <a:pt x="4711896" y="794904"/>
                </a:cubicBezTo>
                <a:cubicBezTo>
                  <a:pt x="4711896" y="789070"/>
                  <a:pt x="4718122" y="782507"/>
                  <a:pt x="4726684" y="782507"/>
                </a:cubicBezTo>
                <a:close/>
                <a:moveTo>
                  <a:pt x="4655853" y="782507"/>
                </a:moveTo>
                <a:cubicBezTo>
                  <a:pt x="4663637" y="782507"/>
                  <a:pt x="4670642" y="789070"/>
                  <a:pt x="4670642" y="794904"/>
                </a:cubicBezTo>
                <a:cubicBezTo>
                  <a:pt x="4670642" y="802926"/>
                  <a:pt x="4663637" y="808761"/>
                  <a:pt x="4655853" y="808761"/>
                </a:cubicBezTo>
                <a:cubicBezTo>
                  <a:pt x="4647291" y="808761"/>
                  <a:pt x="4641064" y="802926"/>
                  <a:pt x="4641064" y="794904"/>
                </a:cubicBezTo>
                <a:cubicBezTo>
                  <a:pt x="4641064" y="789070"/>
                  <a:pt x="4647291" y="782507"/>
                  <a:pt x="4655853" y="782507"/>
                </a:cubicBezTo>
                <a:close/>
                <a:moveTo>
                  <a:pt x="4584091" y="782507"/>
                </a:moveTo>
                <a:cubicBezTo>
                  <a:pt x="4591384" y="782507"/>
                  <a:pt x="4596488" y="789070"/>
                  <a:pt x="4596488" y="794904"/>
                </a:cubicBezTo>
                <a:cubicBezTo>
                  <a:pt x="4596488" y="802926"/>
                  <a:pt x="4591384" y="808761"/>
                  <a:pt x="4584091" y="808761"/>
                </a:cubicBezTo>
                <a:cubicBezTo>
                  <a:pt x="4576069" y="808761"/>
                  <a:pt x="4570235" y="802926"/>
                  <a:pt x="4570235" y="794904"/>
                </a:cubicBezTo>
                <a:cubicBezTo>
                  <a:pt x="4570235" y="789070"/>
                  <a:pt x="4576069" y="782507"/>
                  <a:pt x="4584091" y="782507"/>
                </a:cubicBezTo>
                <a:close/>
                <a:moveTo>
                  <a:pt x="4513260" y="782507"/>
                </a:moveTo>
                <a:cubicBezTo>
                  <a:pt x="4519094" y="782507"/>
                  <a:pt x="4525657" y="789070"/>
                  <a:pt x="4525657" y="794904"/>
                </a:cubicBezTo>
                <a:cubicBezTo>
                  <a:pt x="4525657" y="802926"/>
                  <a:pt x="4519094" y="808761"/>
                  <a:pt x="4513260" y="808761"/>
                </a:cubicBezTo>
                <a:cubicBezTo>
                  <a:pt x="4505238" y="808761"/>
                  <a:pt x="4499404" y="802926"/>
                  <a:pt x="4499404" y="794904"/>
                </a:cubicBezTo>
                <a:cubicBezTo>
                  <a:pt x="4499404" y="789070"/>
                  <a:pt x="4505238" y="782507"/>
                  <a:pt x="4513260" y="782507"/>
                </a:cubicBezTo>
                <a:close/>
                <a:moveTo>
                  <a:pt x="4439056" y="782507"/>
                </a:moveTo>
                <a:cubicBezTo>
                  <a:pt x="4445619" y="782507"/>
                  <a:pt x="4451453" y="789070"/>
                  <a:pt x="4451453" y="794904"/>
                </a:cubicBezTo>
                <a:cubicBezTo>
                  <a:pt x="4451453" y="802926"/>
                  <a:pt x="4445619" y="808761"/>
                  <a:pt x="4439056" y="808761"/>
                </a:cubicBezTo>
                <a:cubicBezTo>
                  <a:pt x="4431763" y="808761"/>
                  <a:pt x="4425200" y="802926"/>
                  <a:pt x="4425200" y="794904"/>
                </a:cubicBezTo>
                <a:cubicBezTo>
                  <a:pt x="4425200" y="789070"/>
                  <a:pt x="4431763" y="782507"/>
                  <a:pt x="4439056" y="782507"/>
                </a:cubicBezTo>
                <a:close/>
                <a:moveTo>
                  <a:pt x="4366768" y="782507"/>
                </a:moveTo>
                <a:cubicBezTo>
                  <a:pt x="4374790" y="782507"/>
                  <a:pt x="4380624" y="789070"/>
                  <a:pt x="4380624" y="794904"/>
                </a:cubicBezTo>
                <a:cubicBezTo>
                  <a:pt x="4380624" y="802926"/>
                  <a:pt x="4374790" y="808761"/>
                  <a:pt x="4366768" y="808761"/>
                </a:cubicBezTo>
                <a:cubicBezTo>
                  <a:pt x="4360934" y="808761"/>
                  <a:pt x="4354371" y="802926"/>
                  <a:pt x="4354371" y="794904"/>
                </a:cubicBezTo>
                <a:cubicBezTo>
                  <a:pt x="4354371" y="789070"/>
                  <a:pt x="4360934" y="782507"/>
                  <a:pt x="4366768" y="782507"/>
                </a:cubicBezTo>
                <a:close/>
                <a:moveTo>
                  <a:pt x="4295937" y="782507"/>
                </a:moveTo>
                <a:cubicBezTo>
                  <a:pt x="4303959" y="782507"/>
                  <a:pt x="4309793" y="789070"/>
                  <a:pt x="4309793" y="794904"/>
                </a:cubicBezTo>
                <a:cubicBezTo>
                  <a:pt x="4309793" y="802926"/>
                  <a:pt x="4303959" y="808761"/>
                  <a:pt x="4295937" y="808761"/>
                </a:cubicBezTo>
                <a:cubicBezTo>
                  <a:pt x="4290103" y="808761"/>
                  <a:pt x="4283540" y="802926"/>
                  <a:pt x="4283540" y="794904"/>
                </a:cubicBezTo>
                <a:cubicBezTo>
                  <a:pt x="4283540" y="789070"/>
                  <a:pt x="4290103" y="782507"/>
                  <a:pt x="4295937" y="782507"/>
                </a:cubicBezTo>
                <a:close/>
                <a:moveTo>
                  <a:pt x="4225107" y="782507"/>
                </a:moveTo>
                <a:cubicBezTo>
                  <a:pt x="4233129" y="782507"/>
                  <a:pt x="4238963" y="789070"/>
                  <a:pt x="4238963" y="794904"/>
                </a:cubicBezTo>
                <a:cubicBezTo>
                  <a:pt x="4238963" y="802926"/>
                  <a:pt x="4233129" y="808761"/>
                  <a:pt x="4225107" y="808761"/>
                </a:cubicBezTo>
                <a:cubicBezTo>
                  <a:pt x="4217085" y="808761"/>
                  <a:pt x="4212710" y="802926"/>
                  <a:pt x="4212710" y="794904"/>
                </a:cubicBezTo>
                <a:cubicBezTo>
                  <a:pt x="4212710" y="789070"/>
                  <a:pt x="4217085" y="782507"/>
                  <a:pt x="4225107" y="782507"/>
                </a:cubicBezTo>
                <a:close/>
                <a:moveTo>
                  <a:pt x="4153295" y="782507"/>
                </a:moveTo>
                <a:cubicBezTo>
                  <a:pt x="4161078" y="782507"/>
                  <a:pt x="4168083" y="789070"/>
                  <a:pt x="4168083" y="794904"/>
                </a:cubicBezTo>
                <a:cubicBezTo>
                  <a:pt x="4168083" y="802926"/>
                  <a:pt x="4161078" y="808761"/>
                  <a:pt x="4153295" y="808761"/>
                </a:cubicBezTo>
                <a:cubicBezTo>
                  <a:pt x="4144733" y="808761"/>
                  <a:pt x="4138507" y="802926"/>
                  <a:pt x="4138507" y="794904"/>
                </a:cubicBezTo>
                <a:cubicBezTo>
                  <a:pt x="4138507" y="789070"/>
                  <a:pt x="4144733" y="782507"/>
                  <a:pt x="4153295" y="782507"/>
                </a:cubicBezTo>
                <a:close/>
                <a:moveTo>
                  <a:pt x="4082465" y="782507"/>
                </a:moveTo>
                <a:cubicBezTo>
                  <a:pt x="4090249" y="782507"/>
                  <a:pt x="4097254" y="789070"/>
                  <a:pt x="4097254" y="794904"/>
                </a:cubicBezTo>
                <a:cubicBezTo>
                  <a:pt x="4097254" y="802926"/>
                  <a:pt x="4090249" y="808761"/>
                  <a:pt x="4082465" y="808761"/>
                </a:cubicBezTo>
                <a:cubicBezTo>
                  <a:pt x="4073903" y="808761"/>
                  <a:pt x="4067676" y="802926"/>
                  <a:pt x="4067676" y="794904"/>
                </a:cubicBezTo>
                <a:cubicBezTo>
                  <a:pt x="4067676" y="789070"/>
                  <a:pt x="4073903" y="782507"/>
                  <a:pt x="4082465" y="782507"/>
                </a:cubicBezTo>
                <a:close/>
                <a:moveTo>
                  <a:pt x="4010703" y="782507"/>
                </a:moveTo>
                <a:cubicBezTo>
                  <a:pt x="4017996" y="782507"/>
                  <a:pt x="4023100" y="789070"/>
                  <a:pt x="4023100" y="794904"/>
                </a:cubicBezTo>
                <a:cubicBezTo>
                  <a:pt x="4023100" y="802926"/>
                  <a:pt x="4017996" y="808761"/>
                  <a:pt x="4010703" y="808761"/>
                </a:cubicBezTo>
                <a:cubicBezTo>
                  <a:pt x="4002681" y="808761"/>
                  <a:pt x="3996847" y="802926"/>
                  <a:pt x="3996847" y="794904"/>
                </a:cubicBezTo>
                <a:cubicBezTo>
                  <a:pt x="3996847" y="789070"/>
                  <a:pt x="4002681" y="782507"/>
                  <a:pt x="4010703" y="782507"/>
                </a:cubicBezTo>
                <a:close/>
                <a:moveTo>
                  <a:pt x="3939871" y="782507"/>
                </a:moveTo>
                <a:cubicBezTo>
                  <a:pt x="3946434" y="782507"/>
                  <a:pt x="3952268" y="789070"/>
                  <a:pt x="3952268" y="794904"/>
                </a:cubicBezTo>
                <a:cubicBezTo>
                  <a:pt x="3952268" y="802926"/>
                  <a:pt x="3946434" y="808761"/>
                  <a:pt x="3939871" y="808761"/>
                </a:cubicBezTo>
                <a:cubicBezTo>
                  <a:pt x="3932578" y="808761"/>
                  <a:pt x="3926015" y="802926"/>
                  <a:pt x="3926015" y="794904"/>
                </a:cubicBezTo>
                <a:cubicBezTo>
                  <a:pt x="3926015" y="789070"/>
                  <a:pt x="3932578" y="782507"/>
                  <a:pt x="3939871" y="782507"/>
                </a:cubicBezTo>
                <a:close/>
                <a:moveTo>
                  <a:pt x="3869042" y="782507"/>
                </a:moveTo>
                <a:cubicBezTo>
                  <a:pt x="3875605" y="782507"/>
                  <a:pt x="3881439" y="789070"/>
                  <a:pt x="3881439" y="794904"/>
                </a:cubicBezTo>
                <a:cubicBezTo>
                  <a:pt x="3881439" y="802926"/>
                  <a:pt x="3875605" y="808761"/>
                  <a:pt x="3869042" y="808761"/>
                </a:cubicBezTo>
                <a:cubicBezTo>
                  <a:pt x="3861749" y="808761"/>
                  <a:pt x="3855186" y="802926"/>
                  <a:pt x="3855186" y="794904"/>
                </a:cubicBezTo>
                <a:cubicBezTo>
                  <a:pt x="3855186" y="789070"/>
                  <a:pt x="3861749" y="782507"/>
                  <a:pt x="3869042" y="782507"/>
                </a:cubicBezTo>
                <a:close/>
                <a:moveTo>
                  <a:pt x="3796752" y="782507"/>
                </a:moveTo>
                <a:cubicBezTo>
                  <a:pt x="3804774" y="782507"/>
                  <a:pt x="3810608" y="789070"/>
                  <a:pt x="3810608" y="796363"/>
                </a:cubicBezTo>
                <a:cubicBezTo>
                  <a:pt x="3810608" y="802926"/>
                  <a:pt x="3804774" y="808761"/>
                  <a:pt x="3796752" y="808761"/>
                </a:cubicBezTo>
                <a:cubicBezTo>
                  <a:pt x="3790918" y="808761"/>
                  <a:pt x="3784355" y="802926"/>
                  <a:pt x="3784355" y="796363"/>
                </a:cubicBezTo>
                <a:cubicBezTo>
                  <a:pt x="3784355" y="789070"/>
                  <a:pt x="3790918" y="782507"/>
                  <a:pt x="3796752" y="782507"/>
                </a:cubicBezTo>
                <a:close/>
                <a:moveTo>
                  <a:pt x="3725922" y="782507"/>
                </a:moveTo>
                <a:cubicBezTo>
                  <a:pt x="3733944" y="782507"/>
                  <a:pt x="3739778" y="789070"/>
                  <a:pt x="3739778" y="796363"/>
                </a:cubicBezTo>
                <a:cubicBezTo>
                  <a:pt x="3739778" y="802926"/>
                  <a:pt x="3733944" y="808761"/>
                  <a:pt x="3725922" y="808761"/>
                </a:cubicBezTo>
                <a:cubicBezTo>
                  <a:pt x="3719359" y="808761"/>
                  <a:pt x="3713525" y="802926"/>
                  <a:pt x="3713525" y="796363"/>
                </a:cubicBezTo>
                <a:cubicBezTo>
                  <a:pt x="3713525" y="789070"/>
                  <a:pt x="3719359" y="782507"/>
                  <a:pt x="3725922" y="782507"/>
                </a:cubicBezTo>
                <a:close/>
                <a:moveTo>
                  <a:pt x="3655091" y="782507"/>
                </a:moveTo>
                <a:cubicBezTo>
                  <a:pt x="3662384" y="782507"/>
                  <a:pt x="3668947" y="789070"/>
                  <a:pt x="3668947" y="796363"/>
                </a:cubicBezTo>
                <a:cubicBezTo>
                  <a:pt x="3668947" y="802926"/>
                  <a:pt x="3662384" y="808761"/>
                  <a:pt x="3655091" y="808761"/>
                </a:cubicBezTo>
                <a:cubicBezTo>
                  <a:pt x="3647069" y="808761"/>
                  <a:pt x="3642694" y="802926"/>
                  <a:pt x="3642694" y="796363"/>
                </a:cubicBezTo>
                <a:cubicBezTo>
                  <a:pt x="3642694" y="789070"/>
                  <a:pt x="3647069" y="782507"/>
                  <a:pt x="3655091" y="782507"/>
                </a:cubicBezTo>
                <a:close/>
                <a:moveTo>
                  <a:pt x="3583280" y="782507"/>
                </a:moveTo>
                <a:cubicBezTo>
                  <a:pt x="3591064" y="782507"/>
                  <a:pt x="3598069" y="789070"/>
                  <a:pt x="3598069" y="796363"/>
                </a:cubicBezTo>
                <a:cubicBezTo>
                  <a:pt x="3598069" y="802926"/>
                  <a:pt x="3591064" y="808761"/>
                  <a:pt x="3583280" y="808761"/>
                </a:cubicBezTo>
                <a:cubicBezTo>
                  <a:pt x="3574718" y="808761"/>
                  <a:pt x="3568491" y="802926"/>
                  <a:pt x="3568491" y="796363"/>
                </a:cubicBezTo>
                <a:cubicBezTo>
                  <a:pt x="3568491" y="789070"/>
                  <a:pt x="3574718" y="782507"/>
                  <a:pt x="3583280" y="782507"/>
                </a:cubicBezTo>
                <a:close/>
                <a:moveTo>
                  <a:pt x="3512449" y="782507"/>
                </a:moveTo>
                <a:cubicBezTo>
                  <a:pt x="3520232" y="782507"/>
                  <a:pt x="3527237" y="789070"/>
                  <a:pt x="3527237" y="796363"/>
                </a:cubicBezTo>
                <a:cubicBezTo>
                  <a:pt x="3527237" y="802926"/>
                  <a:pt x="3520232" y="808761"/>
                  <a:pt x="3512449" y="808761"/>
                </a:cubicBezTo>
                <a:cubicBezTo>
                  <a:pt x="3503887" y="808761"/>
                  <a:pt x="3497661" y="802926"/>
                  <a:pt x="3497661" y="796363"/>
                </a:cubicBezTo>
                <a:cubicBezTo>
                  <a:pt x="3497661" y="789070"/>
                  <a:pt x="3503887" y="782507"/>
                  <a:pt x="3512449" y="782507"/>
                </a:cubicBezTo>
                <a:close/>
                <a:moveTo>
                  <a:pt x="3441619" y="782507"/>
                </a:moveTo>
                <a:cubicBezTo>
                  <a:pt x="3450181" y="782507"/>
                  <a:pt x="3456408" y="789070"/>
                  <a:pt x="3456408" y="796363"/>
                </a:cubicBezTo>
                <a:cubicBezTo>
                  <a:pt x="3456408" y="802926"/>
                  <a:pt x="3450181" y="808761"/>
                  <a:pt x="3441619" y="808761"/>
                </a:cubicBezTo>
                <a:cubicBezTo>
                  <a:pt x="3433835" y="808761"/>
                  <a:pt x="3426830" y="802926"/>
                  <a:pt x="3426830" y="796363"/>
                </a:cubicBezTo>
                <a:cubicBezTo>
                  <a:pt x="3426830" y="789070"/>
                  <a:pt x="3433835" y="782507"/>
                  <a:pt x="3441619" y="782507"/>
                </a:cubicBezTo>
                <a:close/>
                <a:moveTo>
                  <a:pt x="3369857" y="782507"/>
                </a:moveTo>
                <a:cubicBezTo>
                  <a:pt x="3377879" y="782507"/>
                  <a:pt x="3382254" y="789070"/>
                  <a:pt x="3382254" y="796363"/>
                </a:cubicBezTo>
                <a:cubicBezTo>
                  <a:pt x="3382254" y="802926"/>
                  <a:pt x="3377879" y="808761"/>
                  <a:pt x="3369857" y="808761"/>
                </a:cubicBezTo>
                <a:cubicBezTo>
                  <a:pt x="3362564" y="808761"/>
                  <a:pt x="3356001" y="802926"/>
                  <a:pt x="3356001" y="796363"/>
                </a:cubicBezTo>
                <a:cubicBezTo>
                  <a:pt x="3356001" y="789070"/>
                  <a:pt x="3362564" y="782507"/>
                  <a:pt x="3369857" y="782507"/>
                </a:cubicBezTo>
                <a:close/>
                <a:moveTo>
                  <a:pt x="3299083" y="782507"/>
                </a:moveTo>
                <a:cubicBezTo>
                  <a:pt x="3305645" y="782507"/>
                  <a:pt x="3311480" y="789070"/>
                  <a:pt x="3311480" y="796363"/>
                </a:cubicBezTo>
                <a:cubicBezTo>
                  <a:pt x="3311480" y="802926"/>
                  <a:pt x="3305645" y="808761"/>
                  <a:pt x="3299083" y="808761"/>
                </a:cubicBezTo>
                <a:cubicBezTo>
                  <a:pt x="3291789" y="808761"/>
                  <a:pt x="3285229" y="802926"/>
                  <a:pt x="3285229" y="796363"/>
                </a:cubicBezTo>
                <a:cubicBezTo>
                  <a:pt x="3285229" y="789070"/>
                  <a:pt x="3291789" y="782507"/>
                  <a:pt x="3299083" y="782507"/>
                </a:cubicBezTo>
                <a:close/>
                <a:moveTo>
                  <a:pt x="3228250" y="782507"/>
                </a:moveTo>
                <a:cubicBezTo>
                  <a:pt x="3234814" y="782507"/>
                  <a:pt x="3240649" y="789070"/>
                  <a:pt x="3240649" y="796363"/>
                </a:cubicBezTo>
                <a:cubicBezTo>
                  <a:pt x="3240649" y="802926"/>
                  <a:pt x="3234814" y="808761"/>
                  <a:pt x="3228250" y="808761"/>
                </a:cubicBezTo>
                <a:cubicBezTo>
                  <a:pt x="3220230" y="808761"/>
                  <a:pt x="3214395" y="802926"/>
                  <a:pt x="3214395" y="796363"/>
                </a:cubicBezTo>
                <a:cubicBezTo>
                  <a:pt x="3214395" y="789070"/>
                  <a:pt x="3220230" y="782507"/>
                  <a:pt x="3228250" y="782507"/>
                </a:cubicBezTo>
                <a:close/>
                <a:moveTo>
                  <a:pt x="3152591" y="782507"/>
                </a:moveTo>
                <a:cubicBezTo>
                  <a:pt x="3159884" y="782507"/>
                  <a:pt x="3166447" y="789070"/>
                  <a:pt x="3166447" y="796363"/>
                </a:cubicBezTo>
                <a:cubicBezTo>
                  <a:pt x="3166447" y="802926"/>
                  <a:pt x="3159884" y="808761"/>
                  <a:pt x="3152591" y="808761"/>
                </a:cubicBezTo>
                <a:cubicBezTo>
                  <a:pt x="3146027" y="808761"/>
                  <a:pt x="3140193" y="802926"/>
                  <a:pt x="3140193" y="796363"/>
                </a:cubicBezTo>
                <a:cubicBezTo>
                  <a:pt x="3140193" y="789070"/>
                  <a:pt x="3146027" y="782507"/>
                  <a:pt x="3152591" y="782507"/>
                </a:cubicBezTo>
                <a:close/>
                <a:moveTo>
                  <a:pt x="1226672" y="782507"/>
                </a:moveTo>
                <a:cubicBezTo>
                  <a:pt x="1233964" y="782507"/>
                  <a:pt x="1240529" y="789337"/>
                  <a:pt x="1240529" y="796926"/>
                </a:cubicBezTo>
                <a:cubicBezTo>
                  <a:pt x="1240529" y="805275"/>
                  <a:pt x="1233964" y="812105"/>
                  <a:pt x="1226672" y="812105"/>
                </a:cubicBezTo>
                <a:cubicBezTo>
                  <a:pt x="1218658" y="812105"/>
                  <a:pt x="1214283" y="805275"/>
                  <a:pt x="1214283" y="796926"/>
                </a:cubicBezTo>
                <a:cubicBezTo>
                  <a:pt x="1214283" y="789337"/>
                  <a:pt x="1218658" y="782507"/>
                  <a:pt x="1226672" y="782507"/>
                </a:cubicBezTo>
                <a:close/>
                <a:moveTo>
                  <a:pt x="1154869" y="782507"/>
                </a:moveTo>
                <a:cubicBezTo>
                  <a:pt x="1162652" y="782507"/>
                  <a:pt x="1169658" y="789337"/>
                  <a:pt x="1169658" y="796926"/>
                </a:cubicBezTo>
                <a:cubicBezTo>
                  <a:pt x="1169658" y="805275"/>
                  <a:pt x="1162652" y="812105"/>
                  <a:pt x="1154869" y="812105"/>
                </a:cubicBezTo>
                <a:cubicBezTo>
                  <a:pt x="1146307" y="812105"/>
                  <a:pt x="1140080" y="805275"/>
                  <a:pt x="1140080" y="796926"/>
                </a:cubicBezTo>
                <a:cubicBezTo>
                  <a:pt x="1140080" y="789337"/>
                  <a:pt x="1146307" y="782507"/>
                  <a:pt x="1154869" y="782507"/>
                </a:cubicBezTo>
                <a:close/>
                <a:moveTo>
                  <a:pt x="1084040" y="782507"/>
                </a:moveTo>
                <a:cubicBezTo>
                  <a:pt x="1091822" y="782507"/>
                  <a:pt x="1098826" y="789337"/>
                  <a:pt x="1098826" y="796926"/>
                </a:cubicBezTo>
                <a:cubicBezTo>
                  <a:pt x="1098826" y="805275"/>
                  <a:pt x="1091822" y="812105"/>
                  <a:pt x="1084040" y="812105"/>
                </a:cubicBezTo>
                <a:cubicBezTo>
                  <a:pt x="1075478" y="812105"/>
                  <a:pt x="1069250" y="805275"/>
                  <a:pt x="1069250" y="796926"/>
                </a:cubicBezTo>
                <a:cubicBezTo>
                  <a:pt x="1069250" y="789337"/>
                  <a:pt x="1075478" y="782507"/>
                  <a:pt x="1084040" y="782507"/>
                </a:cubicBezTo>
                <a:close/>
                <a:moveTo>
                  <a:pt x="1013594" y="782507"/>
                </a:moveTo>
                <a:cubicBezTo>
                  <a:pt x="1021186" y="782507"/>
                  <a:pt x="1028015" y="789337"/>
                  <a:pt x="1028015" y="796926"/>
                </a:cubicBezTo>
                <a:cubicBezTo>
                  <a:pt x="1028015" y="805275"/>
                  <a:pt x="1021186" y="812105"/>
                  <a:pt x="1013594" y="812105"/>
                </a:cubicBezTo>
                <a:cubicBezTo>
                  <a:pt x="1005249" y="812105"/>
                  <a:pt x="998417" y="805275"/>
                  <a:pt x="998417" y="796926"/>
                </a:cubicBezTo>
                <a:cubicBezTo>
                  <a:pt x="998417" y="789337"/>
                  <a:pt x="1005249" y="782507"/>
                  <a:pt x="1013594" y="782507"/>
                </a:cubicBezTo>
                <a:close/>
                <a:moveTo>
                  <a:pt x="941447" y="782507"/>
                </a:moveTo>
                <a:cubicBezTo>
                  <a:pt x="949468" y="782507"/>
                  <a:pt x="953844" y="789337"/>
                  <a:pt x="953844" y="796926"/>
                </a:cubicBezTo>
                <a:cubicBezTo>
                  <a:pt x="953844" y="805275"/>
                  <a:pt x="949468" y="812105"/>
                  <a:pt x="941447" y="812105"/>
                </a:cubicBezTo>
                <a:cubicBezTo>
                  <a:pt x="934155" y="812105"/>
                  <a:pt x="927591" y="805275"/>
                  <a:pt x="927591" y="796926"/>
                </a:cubicBezTo>
                <a:cubicBezTo>
                  <a:pt x="927591" y="789337"/>
                  <a:pt x="934155" y="782507"/>
                  <a:pt x="941447" y="782507"/>
                </a:cubicBezTo>
                <a:close/>
                <a:moveTo>
                  <a:pt x="870615" y="782507"/>
                </a:moveTo>
                <a:cubicBezTo>
                  <a:pt x="877179" y="782507"/>
                  <a:pt x="883013" y="789337"/>
                  <a:pt x="883013" y="796926"/>
                </a:cubicBezTo>
                <a:cubicBezTo>
                  <a:pt x="883013" y="805275"/>
                  <a:pt x="877179" y="812105"/>
                  <a:pt x="870615" y="812105"/>
                </a:cubicBezTo>
                <a:cubicBezTo>
                  <a:pt x="863322" y="812105"/>
                  <a:pt x="856759" y="805275"/>
                  <a:pt x="856759" y="796926"/>
                </a:cubicBezTo>
                <a:cubicBezTo>
                  <a:pt x="856759" y="789337"/>
                  <a:pt x="863322" y="782507"/>
                  <a:pt x="870615" y="782507"/>
                </a:cubicBezTo>
                <a:close/>
                <a:moveTo>
                  <a:pt x="799784" y="782507"/>
                </a:moveTo>
                <a:cubicBezTo>
                  <a:pt x="806349" y="782507"/>
                  <a:pt x="812183" y="789337"/>
                  <a:pt x="812183" y="796926"/>
                </a:cubicBezTo>
                <a:cubicBezTo>
                  <a:pt x="812183" y="805275"/>
                  <a:pt x="806349" y="812105"/>
                  <a:pt x="799784" y="812105"/>
                </a:cubicBezTo>
                <a:cubicBezTo>
                  <a:pt x="792492" y="812105"/>
                  <a:pt x="785929" y="805275"/>
                  <a:pt x="785929" y="796926"/>
                </a:cubicBezTo>
                <a:cubicBezTo>
                  <a:pt x="785929" y="789337"/>
                  <a:pt x="792492" y="782507"/>
                  <a:pt x="799784" y="782507"/>
                </a:cubicBezTo>
                <a:close/>
                <a:moveTo>
                  <a:pt x="724123" y="782507"/>
                </a:moveTo>
                <a:cubicBezTo>
                  <a:pt x="731417" y="782507"/>
                  <a:pt x="737981" y="789337"/>
                  <a:pt x="737981" y="796926"/>
                </a:cubicBezTo>
                <a:cubicBezTo>
                  <a:pt x="737981" y="805275"/>
                  <a:pt x="731417" y="812105"/>
                  <a:pt x="724123" y="812105"/>
                </a:cubicBezTo>
                <a:cubicBezTo>
                  <a:pt x="717559" y="812105"/>
                  <a:pt x="711726" y="805275"/>
                  <a:pt x="711726" y="796926"/>
                </a:cubicBezTo>
                <a:cubicBezTo>
                  <a:pt x="711726" y="789337"/>
                  <a:pt x="717559" y="782507"/>
                  <a:pt x="724123" y="782507"/>
                </a:cubicBezTo>
                <a:close/>
                <a:moveTo>
                  <a:pt x="653293" y="782507"/>
                </a:moveTo>
                <a:cubicBezTo>
                  <a:pt x="660586" y="782507"/>
                  <a:pt x="667149" y="789337"/>
                  <a:pt x="667149" y="796926"/>
                </a:cubicBezTo>
                <a:cubicBezTo>
                  <a:pt x="667149" y="805275"/>
                  <a:pt x="660586" y="812105"/>
                  <a:pt x="653293" y="812105"/>
                </a:cubicBezTo>
                <a:cubicBezTo>
                  <a:pt x="645271" y="812105"/>
                  <a:pt x="640896" y="805275"/>
                  <a:pt x="640896" y="796926"/>
                </a:cubicBezTo>
                <a:cubicBezTo>
                  <a:pt x="640896" y="789337"/>
                  <a:pt x="645271" y="782507"/>
                  <a:pt x="653293" y="782507"/>
                </a:cubicBezTo>
                <a:close/>
                <a:moveTo>
                  <a:pt x="584855" y="782507"/>
                </a:moveTo>
                <a:cubicBezTo>
                  <a:pt x="592639" y="782507"/>
                  <a:pt x="599643" y="789337"/>
                  <a:pt x="599643" y="796926"/>
                </a:cubicBezTo>
                <a:cubicBezTo>
                  <a:pt x="599643" y="805275"/>
                  <a:pt x="592639" y="812105"/>
                  <a:pt x="584855" y="812105"/>
                </a:cubicBezTo>
                <a:cubicBezTo>
                  <a:pt x="576293" y="812105"/>
                  <a:pt x="570066" y="805275"/>
                  <a:pt x="570066" y="796926"/>
                </a:cubicBezTo>
                <a:cubicBezTo>
                  <a:pt x="570066" y="789337"/>
                  <a:pt x="576293" y="782507"/>
                  <a:pt x="584855" y="782507"/>
                </a:cubicBezTo>
                <a:close/>
                <a:moveTo>
                  <a:pt x="513654" y="782507"/>
                </a:moveTo>
                <a:cubicBezTo>
                  <a:pt x="522003" y="782507"/>
                  <a:pt x="528831" y="789337"/>
                  <a:pt x="528831" y="796926"/>
                </a:cubicBezTo>
                <a:cubicBezTo>
                  <a:pt x="528831" y="805275"/>
                  <a:pt x="522003" y="812105"/>
                  <a:pt x="513654" y="812105"/>
                </a:cubicBezTo>
                <a:cubicBezTo>
                  <a:pt x="506065" y="812105"/>
                  <a:pt x="499235" y="805275"/>
                  <a:pt x="499235" y="796926"/>
                </a:cubicBezTo>
                <a:cubicBezTo>
                  <a:pt x="499235" y="789337"/>
                  <a:pt x="506065" y="782507"/>
                  <a:pt x="513654" y="782507"/>
                </a:cubicBezTo>
                <a:close/>
                <a:moveTo>
                  <a:pt x="439821" y="782507"/>
                </a:moveTo>
                <a:cubicBezTo>
                  <a:pt x="448384" y="782507"/>
                  <a:pt x="454611" y="789337"/>
                  <a:pt x="454611" y="796926"/>
                </a:cubicBezTo>
                <a:cubicBezTo>
                  <a:pt x="454611" y="805275"/>
                  <a:pt x="448384" y="812105"/>
                  <a:pt x="439821" y="812105"/>
                </a:cubicBezTo>
                <a:cubicBezTo>
                  <a:pt x="432038" y="812105"/>
                  <a:pt x="425033" y="805275"/>
                  <a:pt x="425033" y="796926"/>
                </a:cubicBezTo>
                <a:cubicBezTo>
                  <a:pt x="425033" y="789337"/>
                  <a:pt x="432038" y="782507"/>
                  <a:pt x="439821" y="782507"/>
                </a:cubicBezTo>
                <a:close/>
                <a:moveTo>
                  <a:pt x="4439056" y="711678"/>
                </a:moveTo>
                <a:cubicBezTo>
                  <a:pt x="4445619" y="711678"/>
                  <a:pt x="4451453" y="716783"/>
                  <a:pt x="4451453" y="724075"/>
                </a:cubicBezTo>
                <a:cubicBezTo>
                  <a:pt x="4451453" y="732097"/>
                  <a:pt x="4445619" y="737932"/>
                  <a:pt x="4439056" y="737932"/>
                </a:cubicBezTo>
                <a:cubicBezTo>
                  <a:pt x="4431763" y="737932"/>
                  <a:pt x="4425200" y="732097"/>
                  <a:pt x="4425200" y="724075"/>
                </a:cubicBezTo>
                <a:cubicBezTo>
                  <a:pt x="4425200" y="716783"/>
                  <a:pt x="4431763" y="711678"/>
                  <a:pt x="4439056" y="711678"/>
                </a:cubicBezTo>
                <a:close/>
                <a:moveTo>
                  <a:pt x="4366768" y="711678"/>
                </a:moveTo>
                <a:cubicBezTo>
                  <a:pt x="4374790" y="711678"/>
                  <a:pt x="4380624" y="716783"/>
                  <a:pt x="4380624" y="724075"/>
                </a:cubicBezTo>
                <a:cubicBezTo>
                  <a:pt x="4380624" y="732097"/>
                  <a:pt x="4374790" y="737932"/>
                  <a:pt x="4366768" y="737932"/>
                </a:cubicBezTo>
                <a:cubicBezTo>
                  <a:pt x="4360934" y="737932"/>
                  <a:pt x="4354371" y="732097"/>
                  <a:pt x="4354371" y="724075"/>
                </a:cubicBezTo>
                <a:cubicBezTo>
                  <a:pt x="4354371" y="716783"/>
                  <a:pt x="4360934" y="711678"/>
                  <a:pt x="4366768" y="711678"/>
                </a:cubicBezTo>
                <a:close/>
                <a:moveTo>
                  <a:pt x="4295937" y="711678"/>
                </a:moveTo>
                <a:cubicBezTo>
                  <a:pt x="4303959" y="711678"/>
                  <a:pt x="4309793" y="716783"/>
                  <a:pt x="4309793" y="724075"/>
                </a:cubicBezTo>
                <a:cubicBezTo>
                  <a:pt x="4309793" y="732097"/>
                  <a:pt x="4303959" y="737932"/>
                  <a:pt x="4295937" y="737932"/>
                </a:cubicBezTo>
                <a:cubicBezTo>
                  <a:pt x="4290103" y="737932"/>
                  <a:pt x="4283540" y="732097"/>
                  <a:pt x="4283540" y="724075"/>
                </a:cubicBezTo>
                <a:cubicBezTo>
                  <a:pt x="4283540" y="716783"/>
                  <a:pt x="4290103" y="711678"/>
                  <a:pt x="4295937" y="711678"/>
                </a:cubicBezTo>
                <a:close/>
                <a:moveTo>
                  <a:pt x="4225107" y="711678"/>
                </a:moveTo>
                <a:cubicBezTo>
                  <a:pt x="4233129" y="711678"/>
                  <a:pt x="4238963" y="718241"/>
                  <a:pt x="4238963" y="724075"/>
                </a:cubicBezTo>
                <a:cubicBezTo>
                  <a:pt x="4238963" y="732097"/>
                  <a:pt x="4233129" y="737932"/>
                  <a:pt x="4225107" y="737932"/>
                </a:cubicBezTo>
                <a:cubicBezTo>
                  <a:pt x="4217085" y="737932"/>
                  <a:pt x="4212710" y="732097"/>
                  <a:pt x="4212710" y="724075"/>
                </a:cubicBezTo>
                <a:cubicBezTo>
                  <a:pt x="4212710" y="718241"/>
                  <a:pt x="4217085" y="711678"/>
                  <a:pt x="4225107" y="711678"/>
                </a:cubicBezTo>
                <a:close/>
                <a:moveTo>
                  <a:pt x="4153295" y="711678"/>
                </a:moveTo>
                <a:cubicBezTo>
                  <a:pt x="4161078" y="711678"/>
                  <a:pt x="4168083" y="718241"/>
                  <a:pt x="4168083" y="724075"/>
                </a:cubicBezTo>
                <a:cubicBezTo>
                  <a:pt x="4168083" y="732097"/>
                  <a:pt x="4161078" y="737932"/>
                  <a:pt x="4153295" y="737932"/>
                </a:cubicBezTo>
                <a:cubicBezTo>
                  <a:pt x="4144733" y="737932"/>
                  <a:pt x="4138507" y="732097"/>
                  <a:pt x="4138507" y="724075"/>
                </a:cubicBezTo>
                <a:cubicBezTo>
                  <a:pt x="4138507" y="718241"/>
                  <a:pt x="4144733" y="711678"/>
                  <a:pt x="4153295" y="711678"/>
                </a:cubicBezTo>
                <a:close/>
                <a:moveTo>
                  <a:pt x="4082465" y="711678"/>
                </a:moveTo>
                <a:cubicBezTo>
                  <a:pt x="4090249" y="711678"/>
                  <a:pt x="4097254" y="718241"/>
                  <a:pt x="4097254" y="724075"/>
                </a:cubicBezTo>
                <a:cubicBezTo>
                  <a:pt x="4097254" y="732097"/>
                  <a:pt x="4090249" y="737932"/>
                  <a:pt x="4082465" y="737932"/>
                </a:cubicBezTo>
                <a:cubicBezTo>
                  <a:pt x="4073903" y="737932"/>
                  <a:pt x="4067676" y="732097"/>
                  <a:pt x="4067676" y="724075"/>
                </a:cubicBezTo>
                <a:cubicBezTo>
                  <a:pt x="4067676" y="718241"/>
                  <a:pt x="4073903" y="711678"/>
                  <a:pt x="4082465" y="711678"/>
                </a:cubicBezTo>
                <a:close/>
                <a:moveTo>
                  <a:pt x="4010703" y="711678"/>
                </a:moveTo>
                <a:cubicBezTo>
                  <a:pt x="4017996" y="711678"/>
                  <a:pt x="4023100" y="718241"/>
                  <a:pt x="4023100" y="724075"/>
                </a:cubicBezTo>
                <a:cubicBezTo>
                  <a:pt x="4023100" y="732097"/>
                  <a:pt x="4017996" y="737932"/>
                  <a:pt x="4010703" y="737932"/>
                </a:cubicBezTo>
                <a:cubicBezTo>
                  <a:pt x="4002681" y="737932"/>
                  <a:pt x="3996847" y="732097"/>
                  <a:pt x="3996847" y="724075"/>
                </a:cubicBezTo>
                <a:cubicBezTo>
                  <a:pt x="3996847" y="718241"/>
                  <a:pt x="4002681" y="711678"/>
                  <a:pt x="4010703" y="711678"/>
                </a:cubicBezTo>
                <a:close/>
                <a:moveTo>
                  <a:pt x="3939871" y="711678"/>
                </a:moveTo>
                <a:cubicBezTo>
                  <a:pt x="3946434" y="711678"/>
                  <a:pt x="3952268" y="718241"/>
                  <a:pt x="3952268" y="724075"/>
                </a:cubicBezTo>
                <a:cubicBezTo>
                  <a:pt x="3952268" y="732097"/>
                  <a:pt x="3946434" y="737932"/>
                  <a:pt x="3939871" y="737932"/>
                </a:cubicBezTo>
                <a:cubicBezTo>
                  <a:pt x="3932578" y="737932"/>
                  <a:pt x="3926015" y="732097"/>
                  <a:pt x="3926015" y="724075"/>
                </a:cubicBezTo>
                <a:cubicBezTo>
                  <a:pt x="3926015" y="718241"/>
                  <a:pt x="3932578" y="711678"/>
                  <a:pt x="3939871" y="711678"/>
                </a:cubicBezTo>
                <a:close/>
                <a:moveTo>
                  <a:pt x="3869042" y="711678"/>
                </a:moveTo>
                <a:cubicBezTo>
                  <a:pt x="3875605" y="711678"/>
                  <a:pt x="3881439" y="718241"/>
                  <a:pt x="3881439" y="724075"/>
                </a:cubicBezTo>
                <a:cubicBezTo>
                  <a:pt x="3881439" y="732097"/>
                  <a:pt x="3875605" y="737932"/>
                  <a:pt x="3869042" y="737932"/>
                </a:cubicBezTo>
                <a:cubicBezTo>
                  <a:pt x="3861749" y="737932"/>
                  <a:pt x="3855186" y="732097"/>
                  <a:pt x="3855186" y="724075"/>
                </a:cubicBezTo>
                <a:cubicBezTo>
                  <a:pt x="3855186" y="718241"/>
                  <a:pt x="3861749" y="711678"/>
                  <a:pt x="3869042" y="711678"/>
                </a:cubicBezTo>
                <a:close/>
                <a:moveTo>
                  <a:pt x="3796752" y="711678"/>
                </a:moveTo>
                <a:cubicBezTo>
                  <a:pt x="3804774" y="711678"/>
                  <a:pt x="3810608" y="718241"/>
                  <a:pt x="3810608" y="724075"/>
                </a:cubicBezTo>
                <a:cubicBezTo>
                  <a:pt x="3810608" y="732097"/>
                  <a:pt x="3804774" y="737932"/>
                  <a:pt x="3796752" y="737932"/>
                </a:cubicBezTo>
                <a:cubicBezTo>
                  <a:pt x="3790918" y="737932"/>
                  <a:pt x="3784355" y="732097"/>
                  <a:pt x="3784355" y="724075"/>
                </a:cubicBezTo>
                <a:cubicBezTo>
                  <a:pt x="3784355" y="718241"/>
                  <a:pt x="3790918" y="711678"/>
                  <a:pt x="3796752" y="711678"/>
                </a:cubicBezTo>
                <a:close/>
                <a:moveTo>
                  <a:pt x="3725922" y="711678"/>
                </a:moveTo>
                <a:cubicBezTo>
                  <a:pt x="3733944" y="711678"/>
                  <a:pt x="3739778" y="718241"/>
                  <a:pt x="3739778" y="724075"/>
                </a:cubicBezTo>
                <a:cubicBezTo>
                  <a:pt x="3739778" y="732097"/>
                  <a:pt x="3733944" y="737932"/>
                  <a:pt x="3725922" y="737932"/>
                </a:cubicBezTo>
                <a:cubicBezTo>
                  <a:pt x="3719359" y="737932"/>
                  <a:pt x="3713525" y="732097"/>
                  <a:pt x="3713525" y="724075"/>
                </a:cubicBezTo>
                <a:cubicBezTo>
                  <a:pt x="3713525" y="718241"/>
                  <a:pt x="3719359" y="711678"/>
                  <a:pt x="3725922" y="711678"/>
                </a:cubicBezTo>
                <a:close/>
                <a:moveTo>
                  <a:pt x="3655091" y="711678"/>
                </a:moveTo>
                <a:cubicBezTo>
                  <a:pt x="3662384" y="711678"/>
                  <a:pt x="3668947" y="718241"/>
                  <a:pt x="3668947" y="724075"/>
                </a:cubicBezTo>
                <a:cubicBezTo>
                  <a:pt x="3668947" y="732097"/>
                  <a:pt x="3662384" y="737932"/>
                  <a:pt x="3655091" y="737932"/>
                </a:cubicBezTo>
                <a:cubicBezTo>
                  <a:pt x="3647069" y="737932"/>
                  <a:pt x="3642694" y="732097"/>
                  <a:pt x="3642694" y="724075"/>
                </a:cubicBezTo>
                <a:cubicBezTo>
                  <a:pt x="3642694" y="718241"/>
                  <a:pt x="3647069" y="711678"/>
                  <a:pt x="3655091" y="711678"/>
                </a:cubicBezTo>
                <a:close/>
                <a:moveTo>
                  <a:pt x="3583280" y="711678"/>
                </a:moveTo>
                <a:cubicBezTo>
                  <a:pt x="3591064" y="711678"/>
                  <a:pt x="3598069" y="718241"/>
                  <a:pt x="3598069" y="724075"/>
                </a:cubicBezTo>
                <a:cubicBezTo>
                  <a:pt x="3598069" y="732097"/>
                  <a:pt x="3591064" y="737932"/>
                  <a:pt x="3583280" y="737932"/>
                </a:cubicBezTo>
                <a:cubicBezTo>
                  <a:pt x="3574718" y="737932"/>
                  <a:pt x="3568491" y="732097"/>
                  <a:pt x="3568491" y="724075"/>
                </a:cubicBezTo>
                <a:cubicBezTo>
                  <a:pt x="3568491" y="718241"/>
                  <a:pt x="3574718" y="711678"/>
                  <a:pt x="3583280" y="711678"/>
                </a:cubicBezTo>
                <a:close/>
                <a:moveTo>
                  <a:pt x="3512449" y="711678"/>
                </a:moveTo>
                <a:cubicBezTo>
                  <a:pt x="3520232" y="711678"/>
                  <a:pt x="3527237" y="718241"/>
                  <a:pt x="3527237" y="724075"/>
                </a:cubicBezTo>
                <a:cubicBezTo>
                  <a:pt x="3527237" y="732097"/>
                  <a:pt x="3520232" y="737932"/>
                  <a:pt x="3512449" y="737932"/>
                </a:cubicBezTo>
                <a:cubicBezTo>
                  <a:pt x="3503887" y="737932"/>
                  <a:pt x="3497661" y="732097"/>
                  <a:pt x="3497661" y="724075"/>
                </a:cubicBezTo>
                <a:cubicBezTo>
                  <a:pt x="3497661" y="718241"/>
                  <a:pt x="3503887" y="711678"/>
                  <a:pt x="3512449" y="711678"/>
                </a:cubicBezTo>
                <a:close/>
                <a:moveTo>
                  <a:pt x="3441619" y="711678"/>
                </a:moveTo>
                <a:cubicBezTo>
                  <a:pt x="3450181" y="711678"/>
                  <a:pt x="3456408" y="718241"/>
                  <a:pt x="3456408" y="724075"/>
                </a:cubicBezTo>
                <a:cubicBezTo>
                  <a:pt x="3456408" y="732097"/>
                  <a:pt x="3450181" y="737932"/>
                  <a:pt x="3441619" y="737932"/>
                </a:cubicBezTo>
                <a:cubicBezTo>
                  <a:pt x="3433835" y="737932"/>
                  <a:pt x="3426830" y="732097"/>
                  <a:pt x="3426830" y="724075"/>
                </a:cubicBezTo>
                <a:cubicBezTo>
                  <a:pt x="3426830" y="718241"/>
                  <a:pt x="3433835" y="711678"/>
                  <a:pt x="3441619" y="711678"/>
                </a:cubicBezTo>
                <a:close/>
                <a:moveTo>
                  <a:pt x="3369857" y="711678"/>
                </a:moveTo>
                <a:cubicBezTo>
                  <a:pt x="3377879" y="711678"/>
                  <a:pt x="3382254" y="718241"/>
                  <a:pt x="3382254" y="724075"/>
                </a:cubicBezTo>
                <a:cubicBezTo>
                  <a:pt x="3382254" y="732097"/>
                  <a:pt x="3377879" y="737932"/>
                  <a:pt x="3369857" y="737932"/>
                </a:cubicBezTo>
                <a:cubicBezTo>
                  <a:pt x="3362564" y="737932"/>
                  <a:pt x="3356001" y="732097"/>
                  <a:pt x="3356001" y="724075"/>
                </a:cubicBezTo>
                <a:cubicBezTo>
                  <a:pt x="3356001" y="718241"/>
                  <a:pt x="3362564" y="711678"/>
                  <a:pt x="3369857" y="711678"/>
                </a:cubicBezTo>
                <a:close/>
                <a:moveTo>
                  <a:pt x="3299086" y="711678"/>
                </a:moveTo>
                <a:cubicBezTo>
                  <a:pt x="3305651" y="711678"/>
                  <a:pt x="3311485" y="718241"/>
                  <a:pt x="3311485" y="724075"/>
                </a:cubicBezTo>
                <a:cubicBezTo>
                  <a:pt x="3311485" y="732097"/>
                  <a:pt x="3305651" y="737932"/>
                  <a:pt x="3299086" y="737932"/>
                </a:cubicBezTo>
                <a:cubicBezTo>
                  <a:pt x="3291794" y="737932"/>
                  <a:pt x="3285234" y="732097"/>
                  <a:pt x="3285234" y="724075"/>
                </a:cubicBezTo>
                <a:cubicBezTo>
                  <a:pt x="3285234" y="718241"/>
                  <a:pt x="3291794" y="711678"/>
                  <a:pt x="3299086" y="711678"/>
                </a:cubicBezTo>
                <a:close/>
                <a:moveTo>
                  <a:pt x="3228255" y="711678"/>
                </a:moveTo>
                <a:cubicBezTo>
                  <a:pt x="3234819" y="711678"/>
                  <a:pt x="3240654" y="718241"/>
                  <a:pt x="3240654" y="724075"/>
                </a:cubicBezTo>
                <a:cubicBezTo>
                  <a:pt x="3240654" y="732097"/>
                  <a:pt x="3234819" y="737932"/>
                  <a:pt x="3228255" y="737932"/>
                </a:cubicBezTo>
                <a:cubicBezTo>
                  <a:pt x="3220233" y="737932"/>
                  <a:pt x="3214398" y="732097"/>
                  <a:pt x="3214398" y="724075"/>
                </a:cubicBezTo>
                <a:cubicBezTo>
                  <a:pt x="3214398" y="718241"/>
                  <a:pt x="3220233" y="711678"/>
                  <a:pt x="3228255" y="711678"/>
                </a:cubicBezTo>
                <a:close/>
                <a:moveTo>
                  <a:pt x="3152594" y="711678"/>
                </a:moveTo>
                <a:cubicBezTo>
                  <a:pt x="3159889" y="711678"/>
                  <a:pt x="3166451" y="718241"/>
                  <a:pt x="3166451" y="724075"/>
                </a:cubicBezTo>
                <a:cubicBezTo>
                  <a:pt x="3166451" y="732097"/>
                  <a:pt x="3159889" y="737932"/>
                  <a:pt x="3152594" y="737932"/>
                </a:cubicBezTo>
                <a:cubicBezTo>
                  <a:pt x="3146031" y="737932"/>
                  <a:pt x="3140198" y="732097"/>
                  <a:pt x="3140198" y="725534"/>
                </a:cubicBezTo>
                <a:cubicBezTo>
                  <a:pt x="3140198" y="718241"/>
                  <a:pt x="3146031" y="711678"/>
                  <a:pt x="3152594" y="711678"/>
                </a:cubicBezTo>
                <a:close/>
                <a:moveTo>
                  <a:pt x="3081763" y="711678"/>
                </a:moveTo>
                <a:cubicBezTo>
                  <a:pt x="3089057" y="711678"/>
                  <a:pt x="3095617" y="718241"/>
                  <a:pt x="3095617" y="725534"/>
                </a:cubicBezTo>
                <a:cubicBezTo>
                  <a:pt x="3095617" y="732097"/>
                  <a:pt x="3089057" y="737932"/>
                  <a:pt x="3081763" y="737932"/>
                </a:cubicBezTo>
                <a:cubicBezTo>
                  <a:pt x="3073740" y="737932"/>
                  <a:pt x="3069364" y="732097"/>
                  <a:pt x="3069364" y="725534"/>
                </a:cubicBezTo>
                <a:cubicBezTo>
                  <a:pt x="3069364" y="718241"/>
                  <a:pt x="3073740" y="711678"/>
                  <a:pt x="3081763" y="711678"/>
                </a:cubicBezTo>
                <a:close/>
                <a:moveTo>
                  <a:pt x="3013707" y="711678"/>
                </a:moveTo>
                <a:cubicBezTo>
                  <a:pt x="3021299" y="711678"/>
                  <a:pt x="3028128" y="718241"/>
                  <a:pt x="3028128" y="725534"/>
                </a:cubicBezTo>
                <a:cubicBezTo>
                  <a:pt x="3028128" y="732097"/>
                  <a:pt x="3021299" y="737932"/>
                  <a:pt x="3013707" y="737932"/>
                </a:cubicBezTo>
                <a:cubicBezTo>
                  <a:pt x="3005360" y="737932"/>
                  <a:pt x="2998531" y="732097"/>
                  <a:pt x="2998531" y="725534"/>
                </a:cubicBezTo>
                <a:cubicBezTo>
                  <a:pt x="2998531" y="718241"/>
                  <a:pt x="3005360" y="711678"/>
                  <a:pt x="3013707" y="711678"/>
                </a:cubicBezTo>
                <a:close/>
                <a:moveTo>
                  <a:pt x="2942485" y="711678"/>
                </a:moveTo>
                <a:cubicBezTo>
                  <a:pt x="2951045" y="711678"/>
                  <a:pt x="2957280" y="718241"/>
                  <a:pt x="2957280" y="725534"/>
                </a:cubicBezTo>
                <a:cubicBezTo>
                  <a:pt x="2957280" y="732097"/>
                  <a:pt x="2951045" y="737932"/>
                  <a:pt x="2942485" y="737932"/>
                </a:cubicBezTo>
                <a:cubicBezTo>
                  <a:pt x="2934705" y="737932"/>
                  <a:pt x="2927700" y="732097"/>
                  <a:pt x="2927700" y="725534"/>
                </a:cubicBezTo>
                <a:cubicBezTo>
                  <a:pt x="2927700" y="718241"/>
                  <a:pt x="2934705" y="711678"/>
                  <a:pt x="2942485" y="711678"/>
                </a:cubicBezTo>
                <a:close/>
                <a:moveTo>
                  <a:pt x="1440620" y="711678"/>
                </a:moveTo>
                <a:cubicBezTo>
                  <a:pt x="1447182" y="711678"/>
                  <a:pt x="1453017" y="718683"/>
                  <a:pt x="1453017" y="726466"/>
                </a:cubicBezTo>
                <a:cubicBezTo>
                  <a:pt x="1453017" y="735028"/>
                  <a:pt x="1447182" y="741255"/>
                  <a:pt x="1440620" y="741255"/>
                </a:cubicBezTo>
                <a:cubicBezTo>
                  <a:pt x="1433328" y="741255"/>
                  <a:pt x="1426765" y="735028"/>
                  <a:pt x="1426765" y="726466"/>
                </a:cubicBezTo>
                <a:cubicBezTo>
                  <a:pt x="1426765" y="718683"/>
                  <a:pt x="1433328" y="711678"/>
                  <a:pt x="1440620" y="711678"/>
                </a:cubicBezTo>
                <a:close/>
                <a:moveTo>
                  <a:pt x="1368338" y="711678"/>
                </a:moveTo>
                <a:cubicBezTo>
                  <a:pt x="1376356" y="711678"/>
                  <a:pt x="1382190" y="718683"/>
                  <a:pt x="1382190" y="726466"/>
                </a:cubicBezTo>
                <a:cubicBezTo>
                  <a:pt x="1382190" y="735028"/>
                  <a:pt x="1376356" y="741255"/>
                  <a:pt x="1368338" y="741255"/>
                </a:cubicBezTo>
                <a:cubicBezTo>
                  <a:pt x="1362502" y="741255"/>
                  <a:pt x="1355939" y="735028"/>
                  <a:pt x="1355939" y="726466"/>
                </a:cubicBezTo>
                <a:cubicBezTo>
                  <a:pt x="1355939" y="718683"/>
                  <a:pt x="1362502" y="711678"/>
                  <a:pt x="1368338" y="711678"/>
                </a:cubicBezTo>
                <a:close/>
                <a:moveTo>
                  <a:pt x="1297509" y="711678"/>
                </a:moveTo>
                <a:cubicBezTo>
                  <a:pt x="1305532" y="711678"/>
                  <a:pt x="1311366" y="718683"/>
                  <a:pt x="1311366" y="726466"/>
                </a:cubicBezTo>
                <a:cubicBezTo>
                  <a:pt x="1311366" y="735028"/>
                  <a:pt x="1305532" y="741255"/>
                  <a:pt x="1297509" y="741255"/>
                </a:cubicBezTo>
                <a:cubicBezTo>
                  <a:pt x="1291675" y="741255"/>
                  <a:pt x="1285113" y="735028"/>
                  <a:pt x="1285113" y="726466"/>
                </a:cubicBezTo>
                <a:cubicBezTo>
                  <a:pt x="1285113" y="718683"/>
                  <a:pt x="1291675" y="711678"/>
                  <a:pt x="1297509" y="711678"/>
                </a:cubicBezTo>
                <a:close/>
                <a:moveTo>
                  <a:pt x="1226678" y="711678"/>
                </a:moveTo>
                <a:cubicBezTo>
                  <a:pt x="1233970" y="711678"/>
                  <a:pt x="1240535" y="718683"/>
                  <a:pt x="1240535" y="726466"/>
                </a:cubicBezTo>
                <a:cubicBezTo>
                  <a:pt x="1240535" y="735028"/>
                  <a:pt x="1233970" y="741255"/>
                  <a:pt x="1226678" y="741255"/>
                </a:cubicBezTo>
                <a:cubicBezTo>
                  <a:pt x="1218663" y="741255"/>
                  <a:pt x="1214288" y="735028"/>
                  <a:pt x="1214288" y="726466"/>
                </a:cubicBezTo>
                <a:cubicBezTo>
                  <a:pt x="1214288" y="718683"/>
                  <a:pt x="1218663" y="711678"/>
                  <a:pt x="1226678" y="711678"/>
                </a:cubicBezTo>
                <a:close/>
                <a:moveTo>
                  <a:pt x="1154874" y="711678"/>
                </a:moveTo>
                <a:cubicBezTo>
                  <a:pt x="1162657" y="711678"/>
                  <a:pt x="1169663" y="718683"/>
                  <a:pt x="1169663" y="726466"/>
                </a:cubicBezTo>
                <a:cubicBezTo>
                  <a:pt x="1169663" y="735028"/>
                  <a:pt x="1162657" y="741255"/>
                  <a:pt x="1154874" y="741255"/>
                </a:cubicBezTo>
                <a:cubicBezTo>
                  <a:pt x="1146312" y="741255"/>
                  <a:pt x="1140086" y="735028"/>
                  <a:pt x="1140086" y="726466"/>
                </a:cubicBezTo>
                <a:cubicBezTo>
                  <a:pt x="1140086" y="718683"/>
                  <a:pt x="1146312" y="711678"/>
                  <a:pt x="1154874" y="711678"/>
                </a:cubicBezTo>
                <a:close/>
                <a:moveTo>
                  <a:pt x="1084045" y="711678"/>
                </a:moveTo>
                <a:cubicBezTo>
                  <a:pt x="1091827" y="711678"/>
                  <a:pt x="1098833" y="718683"/>
                  <a:pt x="1098833" y="726466"/>
                </a:cubicBezTo>
                <a:cubicBezTo>
                  <a:pt x="1098833" y="735028"/>
                  <a:pt x="1091827" y="741255"/>
                  <a:pt x="1084045" y="741255"/>
                </a:cubicBezTo>
                <a:cubicBezTo>
                  <a:pt x="1075483" y="741255"/>
                  <a:pt x="1069255" y="735028"/>
                  <a:pt x="1069255" y="726466"/>
                </a:cubicBezTo>
                <a:cubicBezTo>
                  <a:pt x="1069255" y="718683"/>
                  <a:pt x="1075483" y="711678"/>
                  <a:pt x="1084045" y="711678"/>
                </a:cubicBezTo>
                <a:close/>
                <a:moveTo>
                  <a:pt x="1013599" y="711678"/>
                </a:moveTo>
                <a:cubicBezTo>
                  <a:pt x="1021190" y="711678"/>
                  <a:pt x="1028021" y="718683"/>
                  <a:pt x="1028021" y="726466"/>
                </a:cubicBezTo>
                <a:cubicBezTo>
                  <a:pt x="1028021" y="735028"/>
                  <a:pt x="1021190" y="741255"/>
                  <a:pt x="1013599" y="741255"/>
                </a:cubicBezTo>
                <a:cubicBezTo>
                  <a:pt x="1005254" y="741255"/>
                  <a:pt x="998423" y="735028"/>
                  <a:pt x="998423" y="726466"/>
                </a:cubicBezTo>
                <a:cubicBezTo>
                  <a:pt x="998423" y="718683"/>
                  <a:pt x="1005254" y="711678"/>
                  <a:pt x="1013599" y="711678"/>
                </a:cubicBezTo>
                <a:close/>
                <a:moveTo>
                  <a:pt x="941452" y="711678"/>
                </a:moveTo>
                <a:cubicBezTo>
                  <a:pt x="949474" y="711678"/>
                  <a:pt x="953848" y="718683"/>
                  <a:pt x="953848" y="726466"/>
                </a:cubicBezTo>
                <a:cubicBezTo>
                  <a:pt x="953848" y="735028"/>
                  <a:pt x="949474" y="741255"/>
                  <a:pt x="941452" y="741255"/>
                </a:cubicBezTo>
                <a:cubicBezTo>
                  <a:pt x="934159" y="741255"/>
                  <a:pt x="927596" y="735028"/>
                  <a:pt x="927596" y="726466"/>
                </a:cubicBezTo>
                <a:cubicBezTo>
                  <a:pt x="927596" y="718683"/>
                  <a:pt x="934159" y="711678"/>
                  <a:pt x="941452" y="711678"/>
                </a:cubicBezTo>
                <a:close/>
                <a:moveTo>
                  <a:pt x="870620" y="711678"/>
                </a:moveTo>
                <a:cubicBezTo>
                  <a:pt x="877183" y="711678"/>
                  <a:pt x="883018" y="718683"/>
                  <a:pt x="883018" y="726466"/>
                </a:cubicBezTo>
                <a:cubicBezTo>
                  <a:pt x="883018" y="735028"/>
                  <a:pt x="877183" y="741255"/>
                  <a:pt x="870620" y="741255"/>
                </a:cubicBezTo>
                <a:cubicBezTo>
                  <a:pt x="863327" y="741255"/>
                  <a:pt x="856764" y="735028"/>
                  <a:pt x="856764" y="726466"/>
                </a:cubicBezTo>
                <a:cubicBezTo>
                  <a:pt x="856764" y="718683"/>
                  <a:pt x="863327" y="711678"/>
                  <a:pt x="870620" y="711678"/>
                </a:cubicBezTo>
                <a:close/>
                <a:moveTo>
                  <a:pt x="798331" y="711678"/>
                </a:moveTo>
                <a:cubicBezTo>
                  <a:pt x="806354" y="711678"/>
                  <a:pt x="812189" y="718683"/>
                  <a:pt x="812189" y="726466"/>
                </a:cubicBezTo>
                <a:cubicBezTo>
                  <a:pt x="812189" y="735028"/>
                  <a:pt x="806354" y="741255"/>
                  <a:pt x="798331" y="741255"/>
                </a:cubicBezTo>
                <a:cubicBezTo>
                  <a:pt x="792497" y="741255"/>
                  <a:pt x="785934" y="735028"/>
                  <a:pt x="785934" y="726466"/>
                </a:cubicBezTo>
                <a:cubicBezTo>
                  <a:pt x="785934" y="718683"/>
                  <a:pt x="792497" y="711678"/>
                  <a:pt x="798331" y="711678"/>
                </a:cubicBezTo>
                <a:close/>
                <a:moveTo>
                  <a:pt x="724129" y="711678"/>
                </a:moveTo>
                <a:cubicBezTo>
                  <a:pt x="731422" y="711678"/>
                  <a:pt x="737986" y="718683"/>
                  <a:pt x="737986" y="726466"/>
                </a:cubicBezTo>
                <a:cubicBezTo>
                  <a:pt x="737986" y="735028"/>
                  <a:pt x="731422" y="741255"/>
                  <a:pt x="724129" y="741255"/>
                </a:cubicBezTo>
                <a:cubicBezTo>
                  <a:pt x="717565" y="741255"/>
                  <a:pt x="711732" y="735028"/>
                  <a:pt x="711732" y="726466"/>
                </a:cubicBezTo>
                <a:cubicBezTo>
                  <a:pt x="711732" y="718683"/>
                  <a:pt x="717565" y="711678"/>
                  <a:pt x="724129" y="711678"/>
                </a:cubicBezTo>
                <a:close/>
                <a:moveTo>
                  <a:pt x="653298" y="711678"/>
                </a:moveTo>
                <a:cubicBezTo>
                  <a:pt x="660590" y="711678"/>
                  <a:pt x="667154" y="718683"/>
                  <a:pt x="667154" y="726466"/>
                </a:cubicBezTo>
                <a:cubicBezTo>
                  <a:pt x="667154" y="735028"/>
                  <a:pt x="660590" y="741255"/>
                  <a:pt x="653298" y="741255"/>
                </a:cubicBezTo>
                <a:cubicBezTo>
                  <a:pt x="645277" y="741255"/>
                  <a:pt x="640901" y="735028"/>
                  <a:pt x="640901" y="726466"/>
                </a:cubicBezTo>
                <a:cubicBezTo>
                  <a:pt x="640901" y="718683"/>
                  <a:pt x="645277" y="711678"/>
                  <a:pt x="653298" y="711678"/>
                </a:cubicBezTo>
                <a:close/>
                <a:moveTo>
                  <a:pt x="584861" y="711678"/>
                </a:moveTo>
                <a:cubicBezTo>
                  <a:pt x="592644" y="711678"/>
                  <a:pt x="599648" y="718683"/>
                  <a:pt x="599648" y="726466"/>
                </a:cubicBezTo>
                <a:cubicBezTo>
                  <a:pt x="599648" y="735028"/>
                  <a:pt x="592644" y="741255"/>
                  <a:pt x="584861" y="741255"/>
                </a:cubicBezTo>
                <a:cubicBezTo>
                  <a:pt x="576299" y="741255"/>
                  <a:pt x="570071" y="735028"/>
                  <a:pt x="570071" y="726466"/>
                </a:cubicBezTo>
                <a:cubicBezTo>
                  <a:pt x="570071" y="718683"/>
                  <a:pt x="576299" y="711678"/>
                  <a:pt x="584861" y="711678"/>
                </a:cubicBezTo>
                <a:close/>
                <a:moveTo>
                  <a:pt x="513660" y="711678"/>
                </a:moveTo>
                <a:cubicBezTo>
                  <a:pt x="522008" y="711678"/>
                  <a:pt x="528837" y="718683"/>
                  <a:pt x="528837" y="726466"/>
                </a:cubicBezTo>
                <a:cubicBezTo>
                  <a:pt x="528837" y="735028"/>
                  <a:pt x="522008" y="741255"/>
                  <a:pt x="513660" y="741255"/>
                </a:cubicBezTo>
                <a:cubicBezTo>
                  <a:pt x="506071" y="741255"/>
                  <a:pt x="499241" y="735028"/>
                  <a:pt x="499241" y="726466"/>
                </a:cubicBezTo>
                <a:cubicBezTo>
                  <a:pt x="499241" y="718683"/>
                  <a:pt x="506071" y="711678"/>
                  <a:pt x="513660" y="711678"/>
                </a:cubicBezTo>
                <a:close/>
                <a:moveTo>
                  <a:pt x="439826" y="711678"/>
                </a:moveTo>
                <a:cubicBezTo>
                  <a:pt x="448389" y="711678"/>
                  <a:pt x="454616" y="718683"/>
                  <a:pt x="454616" y="726466"/>
                </a:cubicBezTo>
                <a:cubicBezTo>
                  <a:pt x="454616" y="735028"/>
                  <a:pt x="448389" y="741255"/>
                  <a:pt x="439826" y="741255"/>
                </a:cubicBezTo>
                <a:cubicBezTo>
                  <a:pt x="432043" y="741255"/>
                  <a:pt x="425038" y="735028"/>
                  <a:pt x="425038" y="726466"/>
                </a:cubicBezTo>
                <a:cubicBezTo>
                  <a:pt x="425038" y="718683"/>
                  <a:pt x="432043" y="711678"/>
                  <a:pt x="439826" y="711678"/>
                </a:cubicBezTo>
                <a:close/>
                <a:moveTo>
                  <a:pt x="368064" y="711678"/>
                </a:moveTo>
                <a:cubicBezTo>
                  <a:pt x="376085" y="711678"/>
                  <a:pt x="380462" y="718683"/>
                  <a:pt x="380462" y="726466"/>
                </a:cubicBezTo>
                <a:cubicBezTo>
                  <a:pt x="380462" y="735028"/>
                  <a:pt x="376085" y="741255"/>
                  <a:pt x="368064" y="741255"/>
                </a:cubicBezTo>
                <a:cubicBezTo>
                  <a:pt x="360772" y="741255"/>
                  <a:pt x="354207" y="735028"/>
                  <a:pt x="354207" y="726466"/>
                </a:cubicBezTo>
                <a:cubicBezTo>
                  <a:pt x="354207" y="718683"/>
                  <a:pt x="360772" y="711678"/>
                  <a:pt x="368064" y="711678"/>
                </a:cubicBezTo>
                <a:close/>
                <a:moveTo>
                  <a:pt x="297232" y="711678"/>
                </a:moveTo>
                <a:cubicBezTo>
                  <a:pt x="303795" y="711678"/>
                  <a:pt x="309630" y="718683"/>
                  <a:pt x="309630" y="726466"/>
                </a:cubicBezTo>
                <a:cubicBezTo>
                  <a:pt x="309630" y="735028"/>
                  <a:pt x="303795" y="741255"/>
                  <a:pt x="297232" y="741255"/>
                </a:cubicBezTo>
                <a:cubicBezTo>
                  <a:pt x="289939" y="741255"/>
                  <a:pt x="283376" y="735028"/>
                  <a:pt x="283376" y="726466"/>
                </a:cubicBezTo>
                <a:cubicBezTo>
                  <a:pt x="283376" y="718683"/>
                  <a:pt x="289939" y="711678"/>
                  <a:pt x="297232" y="711678"/>
                </a:cubicBezTo>
                <a:close/>
                <a:moveTo>
                  <a:pt x="226403" y="711678"/>
                </a:moveTo>
                <a:cubicBezTo>
                  <a:pt x="232238" y="711678"/>
                  <a:pt x="238801" y="718683"/>
                  <a:pt x="238801" y="726466"/>
                </a:cubicBezTo>
                <a:cubicBezTo>
                  <a:pt x="238801" y="735028"/>
                  <a:pt x="232238" y="741255"/>
                  <a:pt x="226403" y="741255"/>
                </a:cubicBezTo>
                <a:cubicBezTo>
                  <a:pt x="218381" y="741255"/>
                  <a:pt x="212548" y="735028"/>
                  <a:pt x="212548" y="726466"/>
                </a:cubicBezTo>
                <a:cubicBezTo>
                  <a:pt x="212548" y="718683"/>
                  <a:pt x="218381" y="711678"/>
                  <a:pt x="226403" y="711678"/>
                </a:cubicBezTo>
                <a:close/>
                <a:moveTo>
                  <a:pt x="154106" y="711678"/>
                </a:moveTo>
                <a:cubicBezTo>
                  <a:pt x="161398" y="711678"/>
                  <a:pt x="167962" y="718683"/>
                  <a:pt x="167962" y="726466"/>
                </a:cubicBezTo>
                <a:cubicBezTo>
                  <a:pt x="167962" y="735028"/>
                  <a:pt x="161398" y="741255"/>
                  <a:pt x="154106" y="741255"/>
                </a:cubicBezTo>
                <a:cubicBezTo>
                  <a:pt x="147542" y="741255"/>
                  <a:pt x="141708" y="735028"/>
                  <a:pt x="141708" y="726466"/>
                </a:cubicBezTo>
                <a:cubicBezTo>
                  <a:pt x="141708" y="718683"/>
                  <a:pt x="147542" y="711678"/>
                  <a:pt x="154106" y="711678"/>
                </a:cubicBezTo>
                <a:close/>
                <a:moveTo>
                  <a:pt x="4227498" y="640846"/>
                </a:moveTo>
                <a:cubicBezTo>
                  <a:pt x="4236060" y="640846"/>
                  <a:pt x="4242286" y="645221"/>
                  <a:pt x="4242286" y="653243"/>
                </a:cubicBezTo>
                <a:cubicBezTo>
                  <a:pt x="4242286" y="661265"/>
                  <a:pt x="4236060" y="667100"/>
                  <a:pt x="4227498" y="667100"/>
                </a:cubicBezTo>
                <a:cubicBezTo>
                  <a:pt x="4218936" y="667100"/>
                  <a:pt x="4212710" y="661265"/>
                  <a:pt x="4212710" y="653243"/>
                </a:cubicBezTo>
                <a:cubicBezTo>
                  <a:pt x="4212710" y="645221"/>
                  <a:pt x="4218936" y="640846"/>
                  <a:pt x="4227498" y="640846"/>
                </a:cubicBezTo>
                <a:close/>
                <a:moveTo>
                  <a:pt x="4153295" y="640846"/>
                </a:moveTo>
                <a:cubicBezTo>
                  <a:pt x="4161078" y="640846"/>
                  <a:pt x="4168083" y="645221"/>
                  <a:pt x="4168083" y="653243"/>
                </a:cubicBezTo>
                <a:cubicBezTo>
                  <a:pt x="4168083" y="661265"/>
                  <a:pt x="4161078" y="667100"/>
                  <a:pt x="4153295" y="667100"/>
                </a:cubicBezTo>
                <a:cubicBezTo>
                  <a:pt x="4144733" y="667100"/>
                  <a:pt x="4138507" y="661265"/>
                  <a:pt x="4138507" y="653243"/>
                </a:cubicBezTo>
                <a:cubicBezTo>
                  <a:pt x="4138507" y="645221"/>
                  <a:pt x="4144733" y="640846"/>
                  <a:pt x="4153295" y="640846"/>
                </a:cubicBezTo>
                <a:close/>
                <a:moveTo>
                  <a:pt x="4082465" y="640846"/>
                </a:moveTo>
                <a:cubicBezTo>
                  <a:pt x="4090249" y="640846"/>
                  <a:pt x="4097254" y="645221"/>
                  <a:pt x="4097254" y="653243"/>
                </a:cubicBezTo>
                <a:cubicBezTo>
                  <a:pt x="4097254" y="661265"/>
                  <a:pt x="4090249" y="667100"/>
                  <a:pt x="4082465" y="667100"/>
                </a:cubicBezTo>
                <a:cubicBezTo>
                  <a:pt x="4073903" y="667100"/>
                  <a:pt x="4067676" y="661265"/>
                  <a:pt x="4067676" y="653243"/>
                </a:cubicBezTo>
                <a:cubicBezTo>
                  <a:pt x="4067676" y="645221"/>
                  <a:pt x="4073903" y="640846"/>
                  <a:pt x="4082465" y="640846"/>
                </a:cubicBezTo>
                <a:close/>
                <a:moveTo>
                  <a:pt x="4010703" y="640846"/>
                </a:moveTo>
                <a:cubicBezTo>
                  <a:pt x="4017996" y="640846"/>
                  <a:pt x="4023100" y="645221"/>
                  <a:pt x="4023100" y="653243"/>
                </a:cubicBezTo>
                <a:cubicBezTo>
                  <a:pt x="4023100" y="661265"/>
                  <a:pt x="4017996" y="667100"/>
                  <a:pt x="4010703" y="667100"/>
                </a:cubicBezTo>
                <a:cubicBezTo>
                  <a:pt x="4002681" y="667100"/>
                  <a:pt x="3996847" y="661265"/>
                  <a:pt x="3996847" y="653243"/>
                </a:cubicBezTo>
                <a:cubicBezTo>
                  <a:pt x="3996847" y="645221"/>
                  <a:pt x="4002681" y="640846"/>
                  <a:pt x="4010703" y="640846"/>
                </a:cubicBezTo>
                <a:close/>
                <a:moveTo>
                  <a:pt x="3939871" y="640846"/>
                </a:moveTo>
                <a:cubicBezTo>
                  <a:pt x="3946434" y="640846"/>
                  <a:pt x="3952268" y="645221"/>
                  <a:pt x="3952268" y="653243"/>
                </a:cubicBezTo>
                <a:cubicBezTo>
                  <a:pt x="3952268" y="661265"/>
                  <a:pt x="3946434" y="667100"/>
                  <a:pt x="3939871" y="667100"/>
                </a:cubicBezTo>
                <a:cubicBezTo>
                  <a:pt x="3932578" y="667100"/>
                  <a:pt x="3926015" y="661265"/>
                  <a:pt x="3926015" y="653243"/>
                </a:cubicBezTo>
                <a:cubicBezTo>
                  <a:pt x="3926015" y="645221"/>
                  <a:pt x="3932578" y="640846"/>
                  <a:pt x="3939871" y="640846"/>
                </a:cubicBezTo>
                <a:close/>
                <a:moveTo>
                  <a:pt x="3869042" y="640846"/>
                </a:moveTo>
                <a:cubicBezTo>
                  <a:pt x="3875605" y="640846"/>
                  <a:pt x="3881439" y="645221"/>
                  <a:pt x="3881439" y="653243"/>
                </a:cubicBezTo>
                <a:cubicBezTo>
                  <a:pt x="3881439" y="661265"/>
                  <a:pt x="3875605" y="667100"/>
                  <a:pt x="3869042" y="667100"/>
                </a:cubicBezTo>
                <a:cubicBezTo>
                  <a:pt x="3861749" y="667100"/>
                  <a:pt x="3855186" y="661265"/>
                  <a:pt x="3855186" y="653243"/>
                </a:cubicBezTo>
                <a:cubicBezTo>
                  <a:pt x="3855186" y="645221"/>
                  <a:pt x="3861749" y="640846"/>
                  <a:pt x="3869042" y="640846"/>
                </a:cubicBezTo>
                <a:close/>
                <a:moveTo>
                  <a:pt x="3796752" y="640846"/>
                </a:moveTo>
                <a:cubicBezTo>
                  <a:pt x="3804774" y="640846"/>
                  <a:pt x="3810608" y="645221"/>
                  <a:pt x="3810608" y="653243"/>
                </a:cubicBezTo>
                <a:cubicBezTo>
                  <a:pt x="3810608" y="661265"/>
                  <a:pt x="3804774" y="667100"/>
                  <a:pt x="3796752" y="667100"/>
                </a:cubicBezTo>
                <a:cubicBezTo>
                  <a:pt x="3790918" y="667100"/>
                  <a:pt x="3784355" y="661265"/>
                  <a:pt x="3784355" y="653243"/>
                </a:cubicBezTo>
                <a:cubicBezTo>
                  <a:pt x="3784355" y="645221"/>
                  <a:pt x="3790918" y="640846"/>
                  <a:pt x="3796752" y="640846"/>
                </a:cubicBezTo>
                <a:close/>
                <a:moveTo>
                  <a:pt x="3725922" y="640846"/>
                </a:moveTo>
                <a:cubicBezTo>
                  <a:pt x="3733944" y="640846"/>
                  <a:pt x="3739778" y="645221"/>
                  <a:pt x="3739778" y="653243"/>
                </a:cubicBezTo>
                <a:cubicBezTo>
                  <a:pt x="3739778" y="661265"/>
                  <a:pt x="3733944" y="667100"/>
                  <a:pt x="3725922" y="667100"/>
                </a:cubicBezTo>
                <a:cubicBezTo>
                  <a:pt x="3719359" y="667100"/>
                  <a:pt x="3713525" y="661265"/>
                  <a:pt x="3713525" y="653243"/>
                </a:cubicBezTo>
                <a:cubicBezTo>
                  <a:pt x="3713525" y="645221"/>
                  <a:pt x="3719359" y="640846"/>
                  <a:pt x="3725922" y="640846"/>
                </a:cubicBezTo>
                <a:close/>
                <a:moveTo>
                  <a:pt x="3655091" y="640846"/>
                </a:moveTo>
                <a:cubicBezTo>
                  <a:pt x="3662384" y="640846"/>
                  <a:pt x="3668947" y="647409"/>
                  <a:pt x="3668947" y="653243"/>
                </a:cubicBezTo>
                <a:cubicBezTo>
                  <a:pt x="3668947" y="661265"/>
                  <a:pt x="3662384" y="667100"/>
                  <a:pt x="3655091" y="667100"/>
                </a:cubicBezTo>
                <a:cubicBezTo>
                  <a:pt x="3647069" y="667100"/>
                  <a:pt x="3642694" y="661265"/>
                  <a:pt x="3642694" y="653243"/>
                </a:cubicBezTo>
                <a:cubicBezTo>
                  <a:pt x="3642694" y="647409"/>
                  <a:pt x="3647069" y="640846"/>
                  <a:pt x="3655091" y="640846"/>
                </a:cubicBezTo>
                <a:close/>
                <a:moveTo>
                  <a:pt x="3583280" y="640846"/>
                </a:moveTo>
                <a:cubicBezTo>
                  <a:pt x="3591064" y="640846"/>
                  <a:pt x="3598069" y="647409"/>
                  <a:pt x="3598069" y="653243"/>
                </a:cubicBezTo>
                <a:cubicBezTo>
                  <a:pt x="3598069" y="661265"/>
                  <a:pt x="3591064" y="667100"/>
                  <a:pt x="3583280" y="667100"/>
                </a:cubicBezTo>
                <a:cubicBezTo>
                  <a:pt x="3574718" y="667100"/>
                  <a:pt x="3568491" y="661265"/>
                  <a:pt x="3568491" y="653243"/>
                </a:cubicBezTo>
                <a:cubicBezTo>
                  <a:pt x="3568491" y="647409"/>
                  <a:pt x="3574718" y="640846"/>
                  <a:pt x="3583280" y="640846"/>
                </a:cubicBezTo>
                <a:close/>
                <a:moveTo>
                  <a:pt x="3512449" y="640846"/>
                </a:moveTo>
                <a:cubicBezTo>
                  <a:pt x="3520232" y="640846"/>
                  <a:pt x="3527237" y="647409"/>
                  <a:pt x="3527237" y="653243"/>
                </a:cubicBezTo>
                <a:cubicBezTo>
                  <a:pt x="3527237" y="661265"/>
                  <a:pt x="3520232" y="667100"/>
                  <a:pt x="3512449" y="667100"/>
                </a:cubicBezTo>
                <a:cubicBezTo>
                  <a:pt x="3503887" y="667100"/>
                  <a:pt x="3497661" y="661265"/>
                  <a:pt x="3497661" y="653243"/>
                </a:cubicBezTo>
                <a:cubicBezTo>
                  <a:pt x="3497661" y="647409"/>
                  <a:pt x="3503887" y="640846"/>
                  <a:pt x="3512449" y="640846"/>
                </a:cubicBezTo>
                <a:close/>
                <a:moveTo>
                  <a:pt x="3441619" y="640846"/>
                </a:moveTo>
                <a:cubicBezTo>
                  <a:pt x="3450181" y="640846"/>
                  <a:pt x="3456408" y="647409"/>
                  <a:pt x="3456408" y="653243"/>
                </a:cubicBezTo>
                <a:cubicBezTo>
                  <a:pt x="3456408" y="661265"/>
                  <a:pt x="3450181" y="667100"/>
                  <a:pt x="3441619" y="667100"/>
                </a:cubicBezTo>
                <a:cubicBezTo>
                  <a:pt x="3433835" y="667100"/>
                  <a:pt x="3426830" y="661265"/>
                  <a:pt x="3426830" y="653243"/>
                </a:cubicBezTo>
                <a:cubicBezTo>
                  <a:pt x="3426830" y="647409"/>
                  <a:pt x="3433835" y="640846"/>
                  <a:pt x="3441619" y="640846"/>
                </a:cubicBezTo>
                <a:close/>
                <a:moveTo>
                  <a:pt x="3369857" y="640846"/>
                </a:moveTo>
                <a:cubicBezTo>
                  <a:pt x="3377879" y="640846"/>
                  <a:pt x="3382254" y="647409"/>
                  <a:pt x="3382254" y="653243"/>
                </a:cubicBezTo>
                <a:cubicBezTo>
                  <a:pt x="3382254" y="661265"/>
                  <a:pt x="3377879" y="667100"/>
                  <a:pt x="3369857" y="667100"/>
                </a:cubicBezTo>
                <a:cubicBezTo>
                  <a:pt x="3362564" y="667100"/>
                  <a:pt x="3356001" y="661265"/>
                  <a:pt x="3356001" y="653243"/>
                </a:cubicBezTo>
                <a:cubicBezTo>
                  <a:pt x="3356001" y="647409"/>
                  <a:pt x="3362564" y="640846"/>
                  <a:pt x="3369857" y="640846"/>
                </a:cubicBezTo>
                <a:close/>
                <a:moveTo>
                  <a:pt x="3299091" y="640846"/>
                </a:moveTo>
                <a:cubicBezTo>
                  <a:pt x="3305653" y="640846"/>
                  <a:pt x="3311488" y="647409"/>
                  <a:pt x="3311488" y="653243"/>
                </a:cubicBezTo>
                <a:cubicBezTo>
                  <a:pt x="3311488" y="661265"/>
                  <a:pt x="3305653" y="667100"/>
                  <a:pt x="3299091" y="667100"/>
                </a:cubicBezTo>
                <a:cubicBezTo>
                  <a:pt x="3291796" y="667100"/>
                  <a:pt x="3285237" y="661265"/>
                  <a:pt x="3285237" y="653243"/>
                </a:cubicBezTo>
                <a:cubicBezTo>
                  <a:pt x="3285237" y="647409"/>
                  <a:pt x="3291796" y="640846"/>
                  <a:pt x="3299091" y="640846"/>
                </a:cubicBezTo>
                <a:close/>
                <a:moveTo>
                  <a:pt x="3228258" y="640846"/>
                </a:moveTo>
                <a:cubicBezTo>
                  <a:pt x="3234823" y="640846"/>
                  <a:pt x="3240658" y="647409"/>
                  <a:pt x="3240658" y="653243"/>
                </a:cubicBezTo>
                <a:cubicBezTo>
                  <a:pt x="3240658" y="661265"/>
                  <a:pt x="3234823" y="667100"/>
                  <a:pt x="3228258" y="667100"/>
                </a:cubicBezTo>
                <a:cubicBezTo>
                  <a:pt x="3220236" y="667100"/>
                  <a:pt x="3214403" y="661265"/>
                  <a:pt x="3214403" y="653243"/>
                </a:cubicBezTo>
                <a:cubicBezTo>
                  <a:pt x="3214403" y="647409"/>
                  <a:pt x="3220236" y="640846"/>
                  <a:pt x="3228258" y="640846"/>
                </a:cubicBezTo>
                <a:close/>
                <a:moveTo>
                  <a:pt x="3152597" y="640846"/>
                </a:moveTo>
                <a:cubicBezTo>
                  <a:pt x="3159891" y="640846"/>
                  <a:pt x="3166454" y="647409"/>
                  <a:pt x="3166454" y="653243"/>
                </a:cubicBezTo>
                <a:cubicBezTo>
                  <a:pt x="3166454" y="661265"/>
                  <a:pt x="3159891" y="667100"/>
                  <a:pt x="3152597" y="667100"/>
                </a:cubicBezTo>
                <a:cubicBezTo>
                  <a:pt x="3146035" y="667100"/>
                  <a:pt x="3140200" y="661265"/>
                  <a:pt x="3140200" y="653243"/>
                </a:cubicBezTo>
                <a:cubicBezTo>
                  <a:pt x="3140200" y="647409"/>
                  <a:pt x="3146035" y="640846"/>
                  <a:pt x="3152597" y="640846"/>
                </a:cubicBezTo>
                <a:close/>
                <a:moveTo>
                  <a:pt x="3081767" y="640846"/>
                </a:moveTo>
                <a:cubicBezTo>
                  <a:pt x="3089058" y="640846"/>
                  <a:pt x="3095620" y="647409"/>
                  <a:pt x="3095620" y="653243"/>
                </a:cubicBezTo>
                <a:cubicBezTo>
                  <a:pt x="3095620" y="661265"/>
                  <a:pt x="3089058" y="667100"/>
                  <a:pt x="3081767" y="667100"/>
                </a:cubicBezTo>
                <a:cubicBezTo>
                  <a:pt x="3073743" y="667100"/>
                  <a:pt x="3069366" y="661265"/>
                  <a:pt x="3069366" y="653243"/>
                </a:cubicBezTo>
                <a:cubicBezTo>
                  <a:pt x="3069366" y="647409"/>
                  <a:pt x="3073743" y="640846"/>
                  <a:pt x="3081767" y="640846"/>
                </a:cubicBezTo>
                <a:close/>
                <a:moveTo>
                  <a:pt x="3013710" y="640846"/>
                </a:moveTo>
                <a:cubicBezTo>
                  <a:pt x="3021299" y="640846"/>
                  <a:pt x="3028129" y="647409"/>
                  <a:pt x="3028129" y="653243"/>
                </a:cubicBezTo>
                <a:cubicBezTo>
                  <a:pt x="3028129" y="661265"/>
                  <a:pt x="3021299" y="667100"/>
                  <a:pt x="3013710" y="667100"/>
                </a:cubicBezTo>
                <a:cubicBezTo>
                  <a:pt x="3005363" y="667100"/>
                  <a:pt x="2998534" y="661265"/>
                  <a:pt x="2998534" y="653243"/>
                </a:cubicBezTo>
                <a:cubicBezTo>
                  <a:pt x="2998534" y="647409"/>
                  <a:pt x="3005363" y="640846"/>
                  <a:pt x="3013710" y="640846"/>
                </a:cubicBezTo>
                <a:close/>
                <a:moveTo>
                  <a:pt x="2942488" y="640846"/>
                </a:moveTo>
                <a:cubicBezTo>
                  <a:pt x="2951049" y="640846"/>
                  <a:pt x="2957280" y="647409"/>
                  <a:pt x="2957280" y="653243"/>
                </a:cubicBezTo>
                <a:cubicBezTo>
                  <a:pt x="2957280" y="661265"/>
                  <a:pt x="2951049" y="667100"/>
                  <a:pt x="2942488" y="667100"/>
                </a:cubicBezTo>
                <a:cubicBezTo>
                  <a:pt x="2934708" y="667100"/>
                  <a:pt x="2927703" y="661265"/>
                  <a:pt x="2927703" y="653243"/>
                </a:cubicBezTo>
                <a:cubicBezTo>
                  <a:pt x="2927703" y="647409"/>
                  <a:pt x="2934708" y="640846"/>
                  <a:pt x="2942488" y="640846"/>
                </a:cubicBezTo>
                <a:close/>
                <a:moveTo>
                  <a:pt x="2868288" y="640846"/>
                </a:moveTo>
                <a:cubicBezTo>
                  <a:pt x="2876853" y="640846"/>
                  <a:pt x="2883082" y="647409"/>
                  <a:pt x="2883082" y="653243"/>
                </a:cubicBezTo>
                <a:cubicBezTo>
                  <a:pt x="2883082" y="661265"/>
                  <a:pt x="2876853" y="667100"/>
                  <a:pt x="2868288" y="667100"/>
                </a:cubicBezTo>
                <a:cubicBezTo>
                  <a:pt x="2860506" y="667100"/>
                  <a:pt x="2853498" y="661265"/>
                  <a:pt x="2853498" y="653243"/>
                </a:cubicBezTo>
                <a:cubicBezTo>
                  <a:pt x="2853498" y="647409"/>
                  <a:pt x="2860506" y="640846"/>
                  <a:pt x="2868288" y="640846"/>
                </a:cubicBezTo>
                <a:close/>
                <a:moveTo>
                  <a:pt x="2796532" y="640846"/>
                </a:moveTo>
                <a:cubicBezTo>
                  <a:pt x="2804550" y="640846"/>
                  <a:pt x="2808926" y="647409"/>
                  <a:pt x="2808926" y="653243"/>
                </a:cubicBezTo>
                <a:cubicBezTo>
                  <a:pt x="2808926" y="661265"/>
                  <a:pt x="2804550" y="667100"/>
                  <a:pt x="2796532" y="667100"/>
                </a:cubicBezTo>
                <a:cubicBezTo>
                  <a:pt x="2789237" y="667100"/>
                  <a:pt x="2782673" y="661265"/>
                  <a:pt x="2782673" y="653243"/>
                </a:cubicBezTo>
                <a:cubicBezTo>
                  <a:pt x="2782673" y="647409"/>
                  <a:pt x="2789237" y="640846"/>
                  <a:pt x="2796532" y="640846"/>
                </a:cubicBezTo>
                <a:close/>
                <a:moveTo>
                  <a:pt x="2725692" y="640846"/>
                </a:moveTo>
                <a:cubicBezTo>
                  <a:pt x="2731527" y="640846"/>
                  <a:pt x="2738097" y="647409"/>
                  <a:pt x="2738097" y="653243"/>
                </a:cubicBezTo>
                <a:cubicBezTo>
                  <a:pt x="2738097" y="661265"/>
                  <a:pt x="2731527" y="667100"/>
                  <a:pt x="2725692" y="667100"/>
                </a:cubicBezTo>
                <a:cubicBezTo>
                  <a:pt x="2717681" y="667100"/>
                  <a:pt x="2711843" y="661265"/>
                  <a:pt x="2711843" y="653243"/>
                </a:cubicBezTo>
                <a:cubicBezTo>
                  <a:pt x="2711843" y="647409"/>
                  <a:pt x="2717681" y="640846"/>
                  <a:pt x="2725692" y="640846"/>
                </a:cubicBezTo>
                <a:close/>
                <a:moveTo>
                  <a:pt x="2654867" y="640846"/>
                </a:moveTo>
                <a:cubicBezTo>
                  <a:pt x="2660705" y="640846"/>
                  <a:pt x="2667266" y="647409"/>
                  <a:pt x="2667266" y="653243"/>
                </a:cubicBezTo>
                <a:cubicBezTo>
                  <a:pt x="2667266" y="661265"/>
                  <a:pt x="2660705" y="667100"/>
                  <a:pt x="2654867" y="667100"/>
                </a:cubicBezTo>
                <a:cubicBezTo>
                  <a:pt x="2646847" y="667100"/>
                  <a:pt x="2641013" y="661265"/>
                  <a:pt x="2641013" y="653243"/>
                </a:cubicBezTo>
                <a:cubicBezTo>
                  <a:pt x="2641013" y="647409"/>
                  <a:pt x="2646847" y="640846"/>
                  <a:pt x="2654867" y="640846"/>
                </a:cubicBezTo>
                <a:close/>
                <a:moveTo>
                  <a:pt x="2582577" y="640846"/>
                </a:moveTo>
                <a:cubicBezTo>
                  <a:pt x="2589870" y="640846"/>
                  <a:pt x="2596432" y="647409"/>
                  <a:pt x="2596432" y="654702"/>
                </a:cubicBezTo>
                <a:cubicBezTo>
                  <a:pt x="2596432" y="661265"/>
                  <a:pt x="2589870" y="667100"/>
                  <a:pt x="2582577" y="667100"/>
                </a:cubicBezTo>
                <a:cubicBezTo>
                  <a:pt x="2576016" y="667100"/>
                  <a:pt x="2570181" y="661265"/>
                  <a:pt x="2570181" y="654702"/>
                </a:cubicBezTo>
                <a:cubicBezTo>
                  <a:pt x="2570181" y="647409"/>
                  <a:pt x="2576016" y="640846"/>
                  <a:pt x="2582577" y="640846"/>
                </a:cubicBezTo>
                <a:close/>
                <a:moveTo>
                  <a:pt x="1728254" y="640846"/>
                </a:moveTo>
                <a:cubicBezTo>
                  <a:pt x="1736820" y="640846"/>
                  <a:pt x="1743044" y="647409"/>
                  <a:pt x="1743044" y="654702"/>
                </a:cubicBezTo>
                <a:cubicBezTo>
                  <a:pt x="1743044" y="661265"/>
                  <a:pt x="1736820" y="667100"/>
                  <a:pt x="1728254" y="667100"/>
                </a:cubicBezTo>
                <a:cubicBezTo>
                  <a:pt x="1719691" y="667100"/>
                  <a:pt x="1713464" y="661265"/>
                  <a:pt x="1713464" y="654702"/>
                </a:cubicBezTo>
                <a:cubicBezTo>
                  <a:pt x="1713464" y="647409"/>
                  <a:pt x="1719691" y="640846"/>
                  <a:pt x="1728254" y="640846"/>
                </a:cubicBezTo>
                <a:close/>
                <a:moveTo>
                  <a:pt x="1657423" y="640846"/>
                </a:moveTo>
                <a:cubicBezTo>
                  <a:pt x="1665208" y="640846"/>
                  <a:pt x="1672215" y="647409"/>
                  <a:pt x="1672215" y="654702"/>
                </a:cubicBezTo>
                <a:cubicBezTo>
                  <a:pt x="1672215" y="661265"/>
                  <a:pt x="1665208" y="667100"/>
                  <a:pt x="1657423" y="667100"/>
                </a:cubicBezTo>
                <a:cubicBezTo>
                  <a:pt x="1648867" y="667100"/>
                  <a:pt x="1642644" y="661265"/>
                  <a:pt x="1642644" y="654702"/>
                </a:cubicBezTo>
                <a:cubicBezTo>
                  <a:pt x="1642644" y="647409"/>
                  <a:pt x="1648867" y="640846"/>
                  <a:pt x="1657423" y="640846"/>
                </a:cubicBezTo>
                <a:close/>
                <a:moveTo>
                  <a:pt x="1582290" y="640846"/>
                </a:moveTo>
                <a:cubicBezTo>
                  <a:pt x="1589584" y="640846"/>
                  <a:pt x="1594694" y="647409"/>
                  <a:pt x="1594694" y="654702"/>
                </a:cubicBezTo>
                <a:cubicBezTo>
                  <a:pt x="1594694" y="661265"/>
                  <a:pt x="1589584" y="667100"/>
                  <a:pt x="1582290" y="667100"/>
                </a:cubicBezTo>
                <a:cubicBezTo>
                  <a:pt x="1574268" y="667100"/>
                  <a:pt x="1568435" y="661265"/>
                  <a:pt x="1568435" y="654702"/>
                </a:cubicBezTo>
                <a:cubicBezTo>
                  <a:pt x="1568435" y="647409"/>
                  <a:pt x="1574268" y="640846"/>
                  <a:pt x="1582290" y="640846"/>
                </a:cubicBezTo>
                <a:close/>
                <a:moveTo>
                  <a:pt x="1512190" y="640846"/>
                </a:moveTo>
                <a:cubicBezTo>
                  <a:pt x="1518025" y="640846"/>
                  <a:pt x="1523859" y="647409"/>
                  <a:pt x="1523859" y="654702"/>
                </a:cubicBezTo>
                <a:cubicBezTo>
                  <a:pt x="1523859" y="661265"/>
                  <a:pt x="1518025" y="667100"/>
                  <a:pt x="1512190" y="667100"/>
                </a:cubicBezTo>
                <a:cubicBezTo>
                  <a:pt x="1504169" y="667100"/>
                  <a:pt x="1497604" y="662724"/>
                  <a:pt x="1497604" y="654702"/>
                </a:cubicBezTo>
                <a:cubicBezTo>
                  <a:pt x="1497604" y="647409"/>
                  <a:pt x="1504169" y="640846"/>
                  <a:pt x="1512190" y="640846"/>
                </a:cubicBezTo>
                <a:close/>
                <a:moveTo>
                  <a:pt x="1440623" y="640846"/>
                </a:moveTo>
                <a:cubicBezTo>
                  <a:pt x="1447182" y="640846"/>
                  <a:pt x="1453017" y="647409"/>
                  <a:pt x="1453017" y="654702"/>
                </a:cubicBezTo>
                <a:cubicBezTo>
                  <a:pt x="1453017" y="662724"/>
                  <a:pt x="1447182" y="667100"/>
                  <a:pt x="1440623" y="667100"/>
                </a:cubicBezTo>
                <a:cubicBezTo>
                  <a:pt x="1433331" y="667100"/>
                  <a:pt x="1426767" y="662724"/>
                  <a:pt x="1426767" y="654702"/>
                </a:cubicBezTo>
                <a:cubicBezTo>
                  <a:pt x="1426767" y="647409"/>
                  <a:pt x="1433331" y="640846"/>
                  <a:pt x="1440623" y="640846"/>
                </a:cubicBezTo>
                <a:close/>
                <a:moveTo>
                  <a:pt x="1368339" y="640846"/>
                </a:moveTo>
                <a:cubicBezTo>
                  <a:pt x="1376363" y="640846"/>
                  <a:pt x="1382194" y="647409"/>
                  <a:pt x="1382194" y="654702"/>
                </a:cubicBezTo>
                <a:cubicBezTo>
                  <a:pt x="1382194" y="662724"/>
                  <a:pt x="1376363" y="667100"/>
                  <a:pt x="1368339" y="667100"/>
                </a:cubicBezTo>
                <a:cubicBezTo>
                  <a:pt x="1362505" y="667100"/>
                  <a:pt x="1355943" y="662724"/>
                  <a:pt x="1355943" y="654702"/>
                </a:cubicBezTo>
                <a:cubicBezTo>
                  <a:pt x="1355943" y="647409"/>
                  <a:pt x="1362505" y="640846"/>
                  <a:pt x="1368339" y="640846"/>
                </a:cubicBezTo>
                <a:close/>
                <a:moveTo>
                  <a:pt x="1297512" y="640846"/>
                </a:moveTo>
                <a:cubicBezTo>
                  <a:pt x="1305535" y="640846"/>
                  <a:pt x="1311369" y="647409"/>
                  <a:pt x="1311369" y="654702"/>
                </a:cubicBezTo>
                <a:cubicBezTo>
                  <a:pt x="1311369" y="662724"/>
                  <a:pt x="1305535" y="667100"/>
                  <a:pt x="1297512" y="667100"/>
                </a:cubicBezTo>
                <a:cubicBezTo>
                  <a:pt x="1291678" y="667100"/>
                  <a:pt x="1285116" y="662724"/>
                  <a:pt x="1285116" y="654702"/>
                </a:cubicBezTo>
                <a:cubicBezTo>
                  <a:pt x="1285116" y="647409"/>
                  <a:pt x="1291678" y="640846"/>
                  <a:pt x="1297512" y="640846"/>
                </a:cubicBezTo>
                <a:close/>
                <a:moveTo>
                  <a:pt x="1226680" y="640846"/>
                </a:moveTo>
                <a:cubicBezTo>
                  <a:pt x="1233973" y="640846"/>
                  <a:pt x="1240537" y="647409"/>
                  <a:pt x="1240537" y="654702"/>
                </a:cubicBezTo>
                <a:cubicBezTo>
                  <a:pt x="1240537" y="662724"/>
                  <a:pt x="1233973" y="667100"/>
                  <a:pt x="1226680" y="667100"/>
                </a:cubicBezTo>
                <a:cubicBezTo>
                  <a:pt x="1218667" y="667100"/>
                  <a:pt x="1214291" y="662724"/>
                  <a:pt x="1214291" y="654702"/>
                </a:cubicBezTo>
                <a:cubicBezTo>
                  <a:pt x="1214291" y="647409"/>
                  <a:pt x="1218667" y="640846"/>
                  <a:pt x="1226680" y="640846"/>
                </a:cubicBezTo>
                <a:close/>
                <a:moveTo>
                  <a:pt x="1154878" y="640846"/>
                </a:moveTo>
                <a:cubicBezTo>
                  <a:pt x="1162660" y="640846"/>
                  <a:pt x="1169666" y="647409"/>
                  <a:pt x="1169666" y="654702"/>
                </a:cubicBezTo>
                <a:cubicBezTo>
                  <a:pt x="1169666" y="662724"/>
                  <a:pt x="1162660" y="667100"/>
                  <a:pt x="1154878" y="667100"/>
                </a:cubicBezTo>
                <a:cubicBezTo>
                  <a:pt x="1146318" y="667100"/>
                  <a:pt x="1140088" y="662724"/>
                  <a:pt x="1140088" y="654702"/>
                </a:cubicBezTo>
                <a:cubicBezTo>
                  <a:pt x="1140088" y="647409"/>
                  <a:pt x="1146318" y="640846"/>
                  <a:pt x="1154878" y="640846"/>
                </a:cubicBezTo>
                <a:close/>
                <a:moveTo>
                  <a:pt x="1084051" y="640846"/>
                </a:moveTo>
                <a:cubicBezTo>
                  <a:pt x="1091834" y="640846"/>
                  <a:pt x="1098838" y="647409"/>
                  <a:pt x="1098838" y="654702"/>
                </a:cubicBezTo>
                <a:cubicBezTo>
                  <a:pt x="1098838" y="662724"/>
                  <a:pt x="1091834" y="667100"/>
                  <a:pt x="1084051" y="667100"/>
                </a:cubicBezTo>
                <a:cubicBezTo>
                  <a:pt x="1075486" y="667100"/>
                  <a:pt x="1069261" y="662724"/>
                  <a:pt x="1069261" y="654702"/>
                </a:cubicBezTo>
                <a:cubicBezTo>
                  <a:pt x="1069261" y="647409"/>
                  <a:pt x="1075486" y="640846"/>
                  <a:pt x="1084051" y="640846"/>
                </a:cubicBezTo>
                <a:close/>
                <a:moveTo>
                  <a:pt x="1013010" y="640846"/>
                </a:moveTo>
                <a:cubicBezTo>
                  <a:pt x="1020306" y="640846"/>
                  <a:pt x="1024682" y="647409"/>
                  <a:pt x="1024682" y="654702"/>
                </a:cubicBezTo>
                <a:cubicBezTo>
                  <a:pt x="1024682" y="662724"/>
                  <a:pt x="1020306" y="667100"/>
                  <a:pt x="1013010" y="667100"/>
                </a:cubicBezTo>
                <a:cubicBezTo>
                  <a:pt x="1004989" y="667100"/>
                  <a:pt x="998429" y="662724"/>
                  <a:pt x="998429" y="654702"/>
                </a:cubicBezTo>
                <a:cubicBezTo>
                  <a:pt x="998429" y="647409"/>
                  <a:pt x="1004989" y="640846"/>
                  <a:pt x="1013010" y="640846"/>
                </a:cubicBezTo>
                <a:close/>
                <a:moveTo>
                  <a:pt x="941457" y="640846"/>
                </a:moveTo>
                <a:cubicBezTo>
                  <a:pt x="948018" y="640846"/>
                  <a:pt x="953852" y="647409"/>
                  <a:pt x="953852" y="654702"/>
                </a:cubicBezTo>
                <a:cubicBezTo>
                  <a:pt x="953852" y="662724"/>
                  <a:pt x="948018" y="667100"/>
                  <a:pt x="941457" y="667100"/>
                </a:cubicBezTo>
                <a:cubicBezTo>
                  <a:pt x="934166" y="667100"/>
                  <a:pt x="927599" y="662724"/>
                  <a:pt x="927599" y="654702"/>
                </a:cubicBezTo>
                <a:cubicBezTo>
                  <a:pt x="927599" y="647409"/>
                  <a:pt x="934166" y="640846"/>
                  <a:pt x="941457" y="640846"/>
                </a:cubicBezTo>
                <a:close/>
                <a:moveTo>
                  <a:pt x="870622" y="640846"/>
                </a:moveTo>
                <a:cubicBezTo>
                  <a:pt x="877190" y="640846"/>
                  <a:pt x="883024" y="647409"/>
                  <a:pt x="883024" y="654702"/>
                </a:cubicBezTo>
                <a:cubicBezTo>
                  <a:pt x="883024" y="662724"/>
                  <a:pt x="877190" y="667100"/>
                  <a:pt x="870622" y="667100"/>
                </a:cubicBezTo>
                <a:cubicBezTo>
                  <a:pt x="863332" y="667100"/>
                  <a:pt x="856770" y="662724"/>
                  <a:pt x="856770" y="654702"/>
                </a:cubicBezTo>
                <a:cubicBezTo>
                  <a:pt x="856770" y="647409"/>
                  <a:pt x="863332" y="640846"/>
                  <a:pt x="870622" y="640846"/>
                </a:cubicBezTo>
                <a:close/>
                <a:moveTo>
                  <a:pt x="798337" y="640846"/>
                </a:moveTo>
                <a:cubicBezTo>
                  <a:pt x="806358" y="640846"/>
                  <a:pt x="812191" y="647851"/>
                  <a:pt x="812191" y="655635"/>
                </a:cubicBezTo>
                <a:cubicBezTo>
                  <a:pt x="812191" y="664197"/>
                  <a:pt x="806358" y="670424"/>
                  <a:pt x="798337" y="670424"/>
                </a:cubicBezTo>
                <a:cubicBezTo>
                  <a:pt x="792503" y="670424"/>
                  <a:pt x="785937" y="664197"/>
                  <a:pt x="785937" y="655635"/>
                </a:cubicBezTo>
                <a:cubicBezTo>
                  <a:pt x="785937" y="647851"/>
                  <a:pt x="792503" y="640846"/>
                  <a:pt x="798337" y="640846"/>
                </a:cubicBezTo>
                <a:close/>
                <a:moveTo>
                  <a:pt x="724134" y="640846"/>
                </a:moveTo>
                <a:cubicBezTo>
                  <a:pt x="731428" y="640846"/>
                  <a:pt x="737989" y="647851"/>
                  <a:pt x="737989" y="655635"/>
                </a:cubicBezTo>
                <a:cubicBezTo>
                  <a:pt x="737989" y="664197"/>
                  <a:pt x="731428" y="670424"/>
                  <a:pt x="724134" y="670424"/>
                </a:cubicBezTo>
                <a:cubicBezTo>
                  <a:pt x="717567" y="670424"/>
                  <a:pt x="711735" y="664197"/>
                  <a:pt x="711735" y="655635"/>
                </a:cubicBezTo>
                <a:cubicBezTo>
                  <a:pt x="711735" y="647851"/>
                  <a:pt x="717567" y="640846"/>
                  <a:pt x="724134" y="640846"/>
                </a:cubicBezTo>
                <a:close/>
                <a:moveTo>
                  <a:pt x="653301" y="640846"/>
                </a:moveTo>
                <a:cubicBezTo>
                  <a:pt x="660594" y="640846"/>
                  <a:pt x="667160" y="647851"/>
                  <a:pt x="667160" y="655635"/>
                </a:cubicBezTo>
                <a:cubicBezTo>
                  <a:pt x="667160" y="664197"/>
                  <a:pt x="660594" y="670424"/>
                  <a:pt x="653301" y="670424"/>
                </a:cubicBezTo>
                <a:cubicBezTo>
                  <a:pt x="645283" y="670424"/>
                  <a:pt x="640907" y="664197"/>
                  <a:pt x="640907" y="655635"/>
                </a:cubicBezTo>
                <a:cubicBezTo>
                  <a:pt x="640907" y="647851"/>
                  <a:pt x="645283" y="640846"/>
                  <a:pt x="653301" y="640846"/>
                </a:cubicBezTo>
                <a:close/>
                <a:moveTo>
                  <a:pt x="584864" y="640846"/>
                </a:moveTo>
                <a:cubicBezTo>
                  <a:pt x="592646" y="640846"/>
                  <a:pt x="599651" y="647851"/>
                  <a:pt x="599651" y="655635"/>
                </a:cubicBezTo>
                <a:cubicBezTo>
                  <a:pt x="599651" y="664197"/>
                  <a:pt x="592646" y="670424"/>
                  <a:pt x="584864" y="670424"/>
                </a:cubicBezTo>
                <a:cubicBezTo>
                  <a:pt x="576304" y="670424"/>
                  <a:pt x="570075" y="664197"/>
                  <a:pt x="570075" y="655635"/>
                </a:cubicBezTo>
                <a:cubicBezTo>
                  <a:pt x="570075" y="647851"/>
                  <a:pt x="576304" y="640846"/>
                  <a:pt x="584864" y="640846"/>
                </a:cubicBezTo>
                <a:close/>
                <a:moveTo>
                  <a:pt x="513663" y="640846"/>
                </a:moveTo>
                <a:cubicBezTo>
                  <a:pt x="522010" y="640846"/>
                  <a:pt x="528843" y="647851"/>
                  <a:pt x="528843" y="655635"/>
                </a:cubicBezTo>
                <a:cubicBezTo>
                  <a:pt x="528843" y="664197"/>
                  <a:pt x="522010" y="670424"/>
                  <a:pt x="513663" y="670424"/>
                </a:cubicBezTo>
                <a:cubicBezTo>
                  <a:pt x="506076" y="670424"/>
                  <a:pt x="499246" y="664197"/>
                  <a:pt x="499246" y="655635"/>
                </a:cubicBezTo>
                <a:cubicBezTo>
                  <a:pt x="499246" y="647851"/>
                  <a:pt x="506076" y="640846"/>
                  <a:pt x="513663" y="640846"/>
                </a:cubicBezTo>
                <a:close/>
                <a:moveTo>
                  <a:pt x="439832" y="640846"/>
                </a:moveTo>
                <a:cubicBezTo>
                  <a:pt x="448391" y="640846"/>
                  <a:pt x="454622" y="647851"/>
                  <a:pt x="454622" y="655635"/>
                </a:cubicBezTo>
                <a:cubicBezTo>
                  <a:pt x="454622" y="664197"/>
                  <a:pt x="448391" y="670424"/>
                  <a:pt x="439832" y="670424"/>
                </a:cubicBezTo>
                <a:cubicBezTo>
                  <a:pt x="432049" y="670424"/>
                  <a:pt x="425044" y="664197"/>
                  <a:pt x="425044" y="655635"/>
                </a:cubicBezTo>
                <a:cubicBezTo>
                  <a:pt x="425044" y="647851"/>
                  <a:pt x="432049" y="640846"/>
                  <a:pt x="439832" y="640846"/>
                </a:cubicBezTo>
                <a:close/>
                <a:moveTo>
                  <a:pt x="368070" y="640846"/>
                </a:moveTo>
                <a:cubicBezTo>
                  <a:pt x="376088" y="640846"/>
                  <a:pt x="380465" y="647851"/>
                  <a:pt x="380465" y="655635"/>
                </a:cubicBezTo>
                <a:cubicBezTo>
                  <a:pt x="380465" y="664197"/>
                  <a:pt x="376088" y="670424"/>
                  <a:pt x="368070" y="670424"/>
                </a:cubicBezTo>
                <a:cubicBezTo>
                  <a:pt x="360777" y="670424"/>
                  <a:pt x="354211" y="664197"/>
                  <a:pt x="354211" y="655635"/>
                </a:cubicBezTo>
                <a:cubicBezTo>
                  <a:pt x="354211" y="647851"/>
                  <a:pt x="360777" y="640846"/>
                  <a:pt x="368070" y="640846"/>
                </a:cubicBezTo>
                <a:close/>
                <a:moveTo>
                  <a:pt x="297235" y="640846"/>
                </a:moveTo>
                <a:cubicBezTo>
                  <a:pt x="303798" y="640846"/>
                  <a:pt x="309631" y="647851"/>
                  <a:pt x="309631" y="655635"/>
                </a:cubicBezTo>
                <a:cubicBezTo>
                  <a:pt x="309631" y="664197"/>
                  <a:pt x="303798" y="670424"/>
                  <a:pt x="297235" y="670424"/>
                </a:cubicBezTo>
                <a:cubicBezTo>
                  <a:pt x="289944" y="670424"/>
                  <a:pt x="283379" y="664197"/>
                  <a:pt x="283379" y="655635"/>
                </a:cubicBezTo>
                <a:cubicBezTo>
                  <a:pt x="283379" y="647851"/>
                  <a:pt x="289944" y="640846"/>
                  <a:pt x="297235" y="640846"/>
                </a:cubicBezTo>
                <a:close/>
                <a:moveTo>
                  <a:pt x="4082465" y="570017"/>
                </a:moveTo>
                <a:cubicBezTo>
                  <a:pt x="4090249" y="570017"/>
                  <a:pt x="4097254" y="576244"/>
                  <a:pt x="4097254" y="584805"/>
                </a:cubicBezTo>
                <a:cubicBezTo>
                  <a:pt x="4097254" y="593367"/>
                  <a:pt x="4090249" y="599594"/>
                  <a:pt x="4082465" y="599594"/>
                </a:cubicBezTo>
                <a:cubicBezTo>
                  <a:pt x="4073903" y="599594"/>
                  <a:pt x="4067676" y="593367"/>
                  <a:pt x="4067676" y="584805"/>
                </a:cubicBezTo>
                <a:cubicBezTo>
                  <a:pt x="4067676" y="576244"/>
                  <a:pt x="4073903" y="570017"/>
                  <a:pt x="4082465" y="570017"/>
                </a:cubicBezTo>
                <a:close/>
                <a:moveTo>
                  <a:pt x="4010703" y="570017"/>
                </a:moveTo>
                <a:cubicBezTo>
                  <a:pt x="4017996" y="570017"/>
                  <a:pt x="4023100" y="576244"/>
                  <a:pt x="4023100" y="584805"/>
                </a:cubicBezTo>
                <a:cubicBezTo>
                  <a:pt x="4023100" y="593367"/>
                  <a:pt x="4017996" y="599594"/>
                  <a:pt x="4010703" y="599594"/>
                </a:cubicBezTo>
                <a:cubicBezTo>
                  <a:pt x="4002681" y="599594"/>
                  <a:pt x="3996847" y="593367"/>
                  <a:pt x="3996847" y="584805"/>
                </a:cubicBezTo>
                <a:cubicBezTo>
                  <a:pt x="3996847" y="576244"/>
                  <a:pt x="4002681" y="570017"/>
                  <a:pt x="4010703" y="570017"/>
                </a:cubicBezTo>
                <a:close/>
                <a:moveTo>
                  <a:pt x="3939871" y="570017"/>
                </a:moveTo>
                <a:cubicBezTo>
                  <a:pt x="3946434" y="570017"/>
                  <a:pt x="3952268" y="576244"/>
                  <a:pt x="3952268" y="584805"/>
                </a:cubicBezTo>
                <a:cubicBezTo>
                  <a:pt x="3952268" y="593367"/>
                  <a:pt x="3946434" y="599594"/>
                  <a:pt x="3939871" y="599594"/>
                </a:cubicBezTo>
                <a:cubicBezTo>
                  <a:pt x="3932578" y="599594"/>
                  <a:pt x="3926015" y="593367"/>
                  <a:pt x="3926015" y="584805"/>
                </a:cubicBezTo>
                <a:cubicBezTo>
                  <a:pt x="3926015" y="576244"/>
                  <a:pt x="3932578" y="570017"/>
                  <a:pt x="3939871" y="570017"/>
                </a:cubicBezTo>
                <a:close/>
                <a:moveTo>
                  <a:pt x="3869042" y="570017"/>
                </a:moveTo>
                <a:cubicBezTo>
                  <a:pt x="3875605" y="570017"/>
                  <a:pt x="3881439" y="576244"/>
                  <a:pt x="3881439" y="584805"/>
                </a:cubicBezTo>
                <a:cubicBezTo>
                  <a:pt x="3881439" y="593367"/>
                  <a:pt x="3875605" y="599594"/>
                  <a:pt x="3869042" y="599594"/>
                </a:cubicBezTo>
                <a:cubicBezTo>
                  <a:pt x="3861749" y="599594"/>
                  <a:pt x="3855186" y="593367"/>
                  <a:pt x="3855186" y="584805"/>
                </a:cubicBezTo>
                <a:cubicBezTo>
                  <a:pt x="3855186" y="576244"/>
                  <a:pt x="3861749" y="570017"/>
                  <a:pt x="3869042" y="570017"/>
                </a:cubicBezTo>
                <a:close/>
                <a:moveTo>
                  <a:pt x="3796752" y="570017"/>
                </a:moveTo>
                <a:cubicBezTo>
                  <a:pt x="3804774" y="570017"/>
                  <a:pt x="3810608" y="576244"/>
                  <a:pt x="3810608" y="584805"/>
                </a:cubicBezTo>
                <a:cubicBezTo>
                  <a:pt x="3810608" y="593367"/>
                  <a:pt x="3804774" y="599594"/>
                  <a:pt x="3796752" y="599594"/>
                </a:cubicBezTo>
                <a:cubicBezTo>
                  <a:pt x="3790918" y="599594"/>
                  <a:pt x="3784355" y="593367"/>
                  <a:pt x="3784355" y="584805"/>
                </a:cubicBezTo>
                <a:cubicBezTo>
                  <a:pt x="3784355" y="576244"/>
                  <a:pt x="3790918" y="570017"/>
                  <a:pt x="3796752" y="570017"/>
                </a:cubicBezTo>
                <a:close/>
                <a:moveTo>
                  <a:pt x="3725922" y="570017"/>
                </a:moveTo>
                <a:cubicBezTo>
                  <a:pt x="3733944" y="570017"/>
                  <a:pt x="3739778" y="576244"/>
                  <a:pt x="3739778" y="584805"/>
                </a:cubicBezTo>
                <a:cubicBezTo>
                  <a:pt x="3739778" y="593367"/>
                  <a:pt x="3733944" y="599594"/>
                  <a:pt x="3725922" y="599594"/>
                </a:cubicBezTo>
                <a:cubicBezTo>
                  <a:pt x="3719359" y="599594"/>
                  <a:pt x="3713525" y="593367"/>
                  <a:pt x="3713525" y="584805"/>
                </a:cubicBezTo>
                <a:cubicBezTo>
                  <a:pt x="3713525" y="576244"/>
                  <a:pt x="3719359" y="570017"/>
                  <a:pt x="3725922" y="570017"/>
                </a:cubicBezTo>
                <a:close/>
                <a:moveTo>
                  <a:pt x="3655091" y="570017"/>
                </a:moveTo>
                <a:cubicBezTo>
                  <a:pt x="3662384" y="570017"/>
                  <a:pt x="3668947" y="574392"/>
                  <a:pt x="3668947" y="582414"/>
                </a:cubicBezTo>
                <a:cubicBezTo>
                  <a:pt x="3668947" y="590436"/>
                  <a:pt x="3662384" y="596271"/>
                  <a:pt x="3655091" y="596271"/>
                </a:cubicBezTo>
                <a:cubicBezTo>
                  <a:pt x="3647069" y="596271"/>
                  <a:pt x="3642694" y="590436"/>
                  <a:pt x="3642694" y="582414"/>
                </a:cubicBezTo>
                <a:cubicBezTo>
                  <a:pt x="3642694" y="574392"/>
                  <a:pt x="3647069" y="570017"/>
                  <a:pt x="3655091" y="570017"/>
                </a:cubicBezTo>
                <a:close/>
                <a:moveTo>
                  <a:pt x="3583280" y="570017"/>
                </a:moveTo>
                <a:cubicBezTo>
                  <a:pt x="3591064" y="570017"/>
                  <a:pt x="3598069" y="574392"/>
                  <a:pt x="3598069" y="582414"/>
                </a:cubicBezTo>
                <a:cubicBezTo>
                  <a:pt x="3598069" y="590436"/>
                  <a:pt x="3591064" y="596271"/>
                  <a:pt x="3583280" y="596271"/>
                </a:cubicBezTo>
                <a:cubicBezTo>
                  <a:pt x="3574718" y="596271"/>
                  <a:pt x="3568491" y="590436"/>
                  <a:pt x="3568491" y="582414"/>
                </a:cubicBezTo>
                <a:cubicBezTo>
                  <a:pt x="3568491" y="574392"/>
                  <a:pt x="3574718" y="570017"/>
                  <a:pt x="3583280" y="570017"/>
                </a:cubicBezTo>
                <a:close/>
                <a:moveTo>
                  <a:pt x="3512449" y="570017"/>
                </a:moveTo>
                <a:cubicBezTo>
                  <a:pt x="3520232" y="570017"/>
                  <a:pt x="3527237" y="574392"/>
                  <a:pt x="3527237" y="582414"/>
                </a:cubicBezTo>
                <a:cubicBezTo>
                  <a:pt x="3527237" y="590436"/>
                  <a:pt x="3520232" y="596271"/>
                  <a:pt x="3512449" y="596271"/>
                </a:cubicBezTo>
                <a:cubicBezTo>
                  <a:pt x="3503887" y="596271"/>
                  <a:pt x="3497661" y="590436"/>
                  <a:pt x="3497661" y="582414"/>
                </a:cubicBezTo>
                <a:cubicBezTo>
                  <a:pt x="3497661" y="574392"/>
                  <a:pt x="3503887" y="570017"/>
                  <a:pt x="3512449" y="570017"/>
                </a:cubicBezTo>
                <a:close/>
                <a:moveTo>
                  <a:pt x="3441619" y="570017"/>
                </a:moveTo>
                <a:cubicBezTo>
                  <a:pt x="3450181" y="570017"/>
                  <a:pt x="3456408" y="574392"/>
                  <a:pt x="3456408" y="582414"/>
                </a:cubicBezTo>
                <a:cubicBezTo>
                  <a:pt x="3456408" y="590436"/>
                  <a:pt x="3450181" y="596271"/>
                  <a:pt x="3441619" y="596271"/>
                </a:cubicBezTo>
                <a:cubicBezTo>
                  <a:pt x="3433835" y="596271"/>
                  <a:pt x="3426830" y="590436"/>
                  <a:pt x="3426830" y="582414"/>
                </a:cubicBezTo>
                <a:cubicBezTo>
                  <a:pt x="3426830" y="574392"/>
                  <a:pt x="3433835" y="570017"/>
                  <a:pt x="3441619" y="570017"/>
                </a:cubicBezTo>
                <a:close/>
                <a:moveTo>
                  <a:pt x="3369857" y="570017"/>
                </a:moveTo>
                <a:cubicBezTo>
                  <a:pt x="3377879" y="570017"/>
                  <a:pt x="3382254" y="574392"/>
                  <a:pt x="3382254" y="582414"/>
                </a:cubicBezTo>
                <a:cubicBezTo>
                  <a:pt x="3382254" y="590436"/>
                  <a:pt x="3377879" y="596271"/>
                  <a:pt x="3369857" y="596271"/>
                </a:cubicBezTo>
                <a:cubicBezTo>
                  <a:pt x="3362564" y="596271"/>
                  <a:pt x="3356001" y="590436"/>
                  <a:pt x="3356001" y="582414"/>
                </a:cubicBezTo>
                <a:cubicBezTo>
                  <a:pt x="3356001" y="574392"/>
                  <a:pt x="3362564" y="570017"/>
                  <a:pt x="3369857" y="570017"/>
                </a:cubicBezTo>
                <a:close/>
                <a:moveTo>
                  <a:pt x="3299091" y="570017"/>
                </a:moveTo>
                <a:cubicBezTo>
                  <a:pt x="3305656" y="570017"/>
                  <a:pt x="3311491" y="574392"/>
                  <a:pt x="3311491" y="582414"/>
                </a:cubicBezTo>
                <a:cubicBezTo>
                  <a:pt x="3311491" y="590436"/>
                  <a:pt x="3305656" y="596271"/>
                  <a:pt x="3299091" y="596271"/>
                </a:cubicBezTo>
                <a:cubicBezTo>
                  <a:pt x="3291802" y="596271"/>
                  <a:pt x="3285240" y="590436"/>
                  <a:pt x="3285240" y="582414"/>
                </a:cubicBezTo>
                <a:cubicBezTo>
                  <a:pt x="3285240" y="574392"/>
                  <a:pt x="3291802" y="570017"/>
                  <a:pt x="3299091" y="570017"/>
                </a:cubicBezTo>
                <a:close/>
                <a:moveTo>
                  <a:pt x="3226803" y="570017"/>
                </a:moveTo>
                <a:cubicBezTo>
                  <a:pt x="3234823" y="570017"/>
                  <a:pt x="3240660" y="574392"/>
                  <a:pt x="3240660" y="582414"/>
                </a:cubicBezTo>
                <a:cubicBezTo>
                  <a:pt x="3240660" y="590436"/>
                  <a:pt x="3234823" y="596271"/>
                  <a:pt x="3226803" y="596271"/>
                </a:cubicBezTo>
                <a:cubicBezTo>
                  <a:pt x="3220242" y="596271"/>
                  <a:pt x="3214406" y="590436"/>
                  <a:pt x="3214406" y="582414"/>
                </a:cubicBezTo>
                <a:cubicBezTo>
                  <a:pt x="3214406" y="574392"/>
                  <a:pt x="3220242" y="570017"/>
                  <a:pt x="3226803" y="570017"/>
                </a:cubicBezTo>
                <a:close/>
                <a:moveTo>
                  <a:pt x="3152600" y="570017"/>
                </a:moveTo>
                <a:cubicBezTo>
                  <a:pt x="3159892" y="570017"/>
                  <a:pt x="3166454" y="574392"/>
                  <a:pt x="3166454" y="582414"/>
                </a:cubicBezTo>
                <a:cubicBezTo>
                  <a:pt x="3166454" y="590436"/>
                  <a:pt x="3159892" y="596271"/>
                  <a:pt x="3152600" y="596271"/>
                </a:cubicBezTo>
                <a:cubicBezTo>
                  <a:pt x="3146037" y="596271"/>
                  <a:pt x="3140203" y="590436"/>
                  <a:pt x="3140203" y="582414"/>
                </a:cubicBezTo>
                <a:cubicBezTo>
                  <a:pt x="3140203" y="574392"/>
                  <a:pt x="3146037" y="570017"/>
                  <a:pt x="3152600" y="570017"/>
                </a:cubicBezTo>
                <a:close/>
                <a:moveTo>
                  <a:pt x="3081770" y="570017"/>
                </a:moveTo>
                <a:cubicBezTo>
                  <a:pt x="3089064" y="570017"/>
                  <a:pt x="3095622" y="575851"/>
                  <a:pt x="3095622" y="582414"/>
                </a:cubicBezTo>
                <a:cubicBezTo>
                  <a:pt x="3095622" y="590436"/>
                  <a:pt x="3089064" y="596271"/>
                  <a:pt x="3081770" y="596271"/>
                </a:cubicBezTo>
                <a:cubicBezTo>
                  <a:pt x="3073746" y="596271"/>
                  <a:pt x="3069369" y="590436"/>
                  <a:pt x="3069369" y="582414"/>
                </a:cubicBezTo>
                <a:cubicBezTo>
                  <a:pt x="3069369" y="575851"/>
                  <a:pt x="3073746" y="570017"/>
                  <a:pt x="3081770" y="570017"/>
                </a:cubicBezTo>
                <a:close/>
                <a:moveTo>
                  <a:pt x="3013712" y="570017"/>
                </a:moveTo>
                <a:cubicBezTo>
                  <a:pt x="3021305" y="570017"/>
                  <a:pt x="3028132" y="575851"/>
                  <a:pt x="3028132" y="582414"/>
                </a:cubicBezTo>
                <a:cubicBezTo>
                  <a:pt x="3028132" y="590436"/>
                  <a:pt x="3021305" y="596271"/>
                  <a:pt x="3013712" y="596271"/>
                </a:cubicBezTo>
                <a:cubicBezTo>
                  <a:pt x="3005366" y="596271"/>
                  <a:pt x="2998537" y="590436"/>
                  <a:pt x="2998537" y="582414"/>
                </a:cubicBezTo>
                <a:cubicBezTo>
                  <a:pt x="2998537" y="575851"/>
                  <a:pt x="3005366" y="570017"/>
                  <a:pt x="3013712" y="570017"/>
                </a:cubicBezTo>
                <a:close/>
                <a:moveTo>
                  <a:pt x="2942491" y="570017"/>
                </a:moveTo>
                <a:cubicBezTo>
                  <a:pt x="2951049" y="570017"/>
                  <a:pt x="2957285" y="575851"/>
                  <a:pt x="2957285" y="582414"/>
                </a:cubicBezTo>
                <a:cubicBezTo>
                  <a:pt x="2957285" y="590436"/>
                  <a:pt x="2951049" y="596271"/>
                  <a:pt x="2942491" y="596271"/>
                </a:cubicBezTo>
                <a:cubicBezTo>
                  <a:pt x="2934710" y="596271"/>
                  <a:pt x="2927705" y="590436"/>
                  <a:pt x="2927705" y="582414"/>
                </a:cubicBezTo>
                <a:cubicBezTo>
                  <a:pt x="2927705" y="575851"/>
                  <a:pt x="2934710" y="570017"/>
                  <a:pt x="2942491" y="570017"/>
                </a:cubicBezTo>
                <a:close/>
                <a:moveTo>
                  <a:pt x="2868288" y="570017"/>
                </a:moveTo>
                <a:cubicBezTo>
                  <a:pt x="2876856" y="570017"/>
                  <a:pt x="2883082" y="575851"/>
                  <a:pt x="2883082" y="582414"/>
                </a:cubicBezTo>
                <a:cubicBezTo>
                  <a:pt x="2883082" y="590436"/>
                  <a:pt x="2876856" y="596271"/>
                  <a:pt x="2868288" y="596271"/>
                </a:cubicBezTo>
                <a:cubicBezTo>
                  <a:pt x="2860506" y="596271"/>
                  <a:pt x="2853502" y="590436"/>
                  <a:pt x="2853502" y="582414"/>
                </a:cubicBezTo>
                <a:cubicBezTo>
                  <a:pt x="2853502" y="575851"/>
                  <a:pt x="2860506" y="570017"/>
                  <a:pt x="2868288" y="570017"/>
                </a:cubicBezTo>
                <a:close/>
                <a:moveTo>
                  <a:pt x="2796532" y="570017"/>
                </a:moveTo>
                <a:cubicBezTo>
                  <a:pt x="2804552" y="570017"/>
                  <a:pt x="2808931" y="575851"/>
                  <a:pt x="2808931" y="582414"/>
                </a:cubicBezTo>
                <a:cubicBezTo>
                  <a:pt x="2808931" y="590436"/>
                  <a:pt x="2804552" y="596271"/>
                  <a:pt x="2796532" y="596271"/>
                </a:cubicBezTo>
                <a:cubicBezTo>
                  <a:pt x="2789240" y="596271"/>
                  <a:pt x="2782675" y="590436"/>
                  <a:pt x="2782675" y="582414"/>
                </a:cubicBezTo>
                <a:cubicBezTo>
                  <a:pt x="2782675" y="575851"/>
                  <a:pt x="2789240" y="570017"/>
                  <a:pt x="2796532" y="570017"/>
                </a:cubicBezTo>
                <a:close/>
                <a:moveTo>
                  <a:pt x="2725695" y="570017"/>
                </a:moveTo>
                <a:cubicBezTo>
                  <a:pt x="2731529" y="570017"/>
                  <a:pt x="2738097" y="575851"/>
                  <a:pt x="2738097" y="582414"/>
                </a:cubicBezTo>
                <a:cubicBezTo>
                  <a:pt x="2738097" y="590436"/>
                  <a:pt x="2731529" y="596271"/>
                  <a:pt x="2725695" y="596271"/>
                </a:cubicBezTo>
                <a:cubicBezTo>
                  <a:pt x="2717681" y="596271"/>
                  <a:pt x="2711843" y="590436"/>
                  <a:pt x="2711843" y="582414"/>
                </a:cubicBezTo>
                <a:cubicBezTo>
                  <a:pt x="2711843" y="575851"/>
                  <a:pt x="2717681" y="570017"/>
                  <a:pt x="2725695" y="570017"/>
                </a:cubicBezTo>
                <a:close/>
                <a:moveTo>
                  <a:pt x="2654867" y="570017"/>
                </a:moveTo>
                <a:cubicBezTo>
                  <a:pt x="2660705" y="570017"/>
                  <a:pt x="2667266" y="575851"/>
                  <a:pt x="2667266" y="582414"/>
                </a:cubicBezTo>
                <a:cubicBezTo>
                  <a:pt x="2667266" y="590436"/>
                  <a:pt x="2660705" y="596271"/>
                  <a:pt x="2654867" y="596271"/>
                </a:cubicBezTo>
                <a:cubicBezTo>
                  <a:pt x="2646847" y="596271"/>
                  <a:pt x="2641013" y="590436"/>
                  <a:pt x="2641013" y="582414"/>
                </a:cubicBezTo>
                <a:cubicBezTo>
                  <a:pt x="2641013" y="575851"/>
                  <a:pt x="2646847" y="570017"/>
                  <a:pt x="2654867" y="570017"/>
                </a:cubicBezTo>
                <a:close/>
                <a:moveTo>
                  <a:pt x="2582580" y="570017"/>
                </a:moveTo>
                <a:cubicBezTo>
                  <a:pt x="2589873" y="570017"/>
                  <a:pt x="2596435" y="575851"/>
                  <a:pt x="2596435" y="582414"/>
                </a:cubicBezTo>
                <a:cubicBezTo>
                  <a:pt x="2596435" y="590436"/>
                  <a:pt x="2589873" y="596271"/>
                  <a:pt x="2582580" y="596271"/>
                </a:cubicBezTo>
                <a:cubicBezTo>
                  <a:pt x="2576018" y="596271"/>
                  <a:pt x="2570184" y="590436"/>
                  <a:pt x="2570184" y="582414"/>
                </a:cubicBezTo>
                <a:cubicBezTo>
                  <a:pt x="2570184" y="575851"/>
                  <a:pt x="2576018" y="570017"/>
                  <a:pt x="2582580" y="570017"/>
                </a:cubicBezTo>
                <a:close/>
                <a:moveTo>
                  <a:pt x="2511026" y="570017"/>
                </a:moveTo>
                <a:cubicBezTo>
                  <a:pt x="2519047" y="570017"/>
                  <a:pt x="2525610" y="575851"/>
                  <a:pt x="2525610" y="582414"/>
                </a:cubicBezTo>
                <a:cubicBezTo>
                  <a:pt x="2525610" y="590436"/>
                  <a:pt x="2519047" y="596271"/>
                  <a:pt x="2511026" y="596271"/>
                </a:cubicBezTo>
                <a:cubicBezTo>
                  <a:pt x="2505193" y="596271"/>
                  <a:pt x="2499358" y="590436"/>
                  <a:pt x="2499358" y="582414"/>
                </a:cubicBezTo>
                <a:cubicBezTo>
                  <a:pt x="2499358" y="575851"/>
                  <a:pt x="2505193" y="570017"/>
                  <a:pt x="2511026" y="570017"/>
                </a:cubicBezTo>
                <a:close/>
                <a:moveTo>
                  <a:pt x="2440921" y="570017"/>
                </a:moveTo>
                <a:cubicBezTo>
                  <a:pt x="2448943" y="570017"/>
                  <a:pt x="2454778" y="575851"/>
                  <a:pt x="2454778" y="582414"/>
                </a:cubicBezTo>
                <a:cubicBezTo>
                  <a:pt x="2454778" y="590436"/>
                  <a:pt x="2448943" y="596271"/>
                  <a:pt x="2440921" y="596271"/>
                </a:cubicBezTo>
                <a:cubicBezTo>
                  <a:pt x="2433632" y="596271"/>
                  <a:pt x="2428525" y="590436"/>
                  <a:pt x="2428525" y="582414"/>
                </a:cubicBezTo>
                <a:cubicBezTo>
                  <a:pt x="2428525" y="575851"/>
                  <a:pt x="2433632" y="570017"/>
                  <a:pt x="2440921" y="570017"/>
                </a:cubicBezTo>
                <a:close/>
                <a:moveTo>
                  <a:pt x="2369108" y="570017"/>
                </a:moveTo>
                <a:cubicBezTo>
                  <a:pt x="2377669" y="570017"/>
                  <a:pt x="2383896" y="575851"/>
                  <a:pt x="2383896" y="582414"/>
                </a:cubicBezTo>
                <a:cubicBezTo>
                  <a:pt x="2383896" y="590436"/>
                  <a:pt x="2377669" y="596271"/>
                  <a:pt x="2369108" y="596271"/>
                </a:cubicBezTo>
                <a:cubicBezTo>
                  <a:pt x="2361324" y="596271"/>
                  <a:pt x="2354319" y="590436"/>
                  <a:pt x="2354319" y="582414"/>
                </a:cubicBezTo>
                <a:cubicBezTo>
                  <a:pt x="2354319" y="575851"/>
                  <a:pt x="2361324" y="570017"/>
                  <a:pt x="2369108" y="570017"/>
                </a:cubicBezTo>
                <a:close/>
                <a:moveTo>
                  <a:pt x="2298275" y="570017"/>
                </a:moveTo>
                <a:cubicBezTo>
                  <a:pt x="2306839" y="570017"/>
                  <a:pt x="2313064" y="575851"/>
                  <a:pt x="2313064" y="582414"/>
                </a:cubicBezTo>
                <a:cubicBezTo>
                  <a:pt x="2313064" y="590436"/>
                  <a:pt x="2306839" y="596271"/>
                  <a:pt x="2298275" y="596271"/>
                </a:cubicBezTo>
                <a:cubicBezTo>
                  <a:pt x="2290494" y="596271"/>
                  <a:pt x="2283487" y="590436"/>
                  <a:pt x="2283487" y="582414"/>
                </a:cubicBezTo>
                <a:cubicBezTo>
                  <a:pt x="2283487" y="575851"/>
                  <a:pt x="2290494" y="570017"/>
                  <a:pt x="2298275" y="570017"/>
                </a:cubicBezTo>
                <a:close/>
                <a:moveTo>
                  <a:pt x="2226512" y="570017"/>
                </a:moveTo>
                <a:cubicBezTo>
                  <a:pt x="2234534" y="570017"/>
                  <a:pt x="2238911" y="575851"/>
                  <a:pt x="2238911" y="582414"/>
                </a:cubicBezTo>
                <a:cubicBezTo>
                  <a:pt x="2238911" y="590436"/>
                  <a:pt x="2234534" y="596271"/>
                  <a:pt x="2226512" y="596271"/>
                </a:cubicBezTo>
                <a:cubicBezTo>
                  <a:pt x="2218490" y="596271"/>
                  <a:pt x="2212655" y="590436"/>
                  <a:pt x="2212655" y="582414"/>
                </a:cubicBezTo>
                <a:cubicBezTo>
                  <a:pt x="2212655" y="575851"/>
                  <a:pt x="2218490" y="570017"/>
                  <a:pt x="2226512" y="570017"/>
                </a:cubicBezTo>
                <a:close/>
                <a:moveTo>
                  <a:pt x="2155680" y="570017"/>
                </a:moveTo>
                <a:cubicBezTo>
                  <a:pt x="2161514" y="570017"/>
                  <a:pt x="2168079" y="575851"/>
                  <a:pt x="2168079" y="582414"/>
                </a:cubicBezTo>
                <a:cubicBezTo>
                  <a:pt x="2168079" y="590436"/>
                  <a:pt x="2161514" y="596271"/>
                  <a:pt x="2155680" y="596271"/>
                </a:cubicBezTo>
                <a:cubicBezTo>
                  <a:pt x="2147658" y="596271"/>
                  <a:pt x="2141823" y="590436"/>
                  <a:pt x="2141823" y="582414"/>
                </a:cubicBezTo>
                <a:cubicBezTo>
                  <a:pt x="2141823" y="575851"/>
                  <a:pt x="2147658" y="570017"/>
                  <a:pt x="2155680" y="570017"/>
                </a:cubicBezTo>
                <a:close/>
                <a:moveTo>
                  <a:pt x="2084846" y="570017"/>
                </a:moveTo>
                <a:cubicBezTo>
                  <a:pt x="2090680" y="570017"/>
                  <a:pt x="2097246" y="575851"/>
                  <a:pt x="2097246" y="582414"/>
                </a:cubicBezTo>
                <a:cubicBezTo>
                  <a:pt x="2097246" y="590436"/>
                  <a:pt x="2090680" y="596271"/>
                  <a:pt x="2084846" y="596271"/>
                </a:cubicBezTo>
                <a:cubicBezTo>
                  <a:pt x="2076824" y="596271"/>
                  <a:pt x="2070989" y="590436"/>
                  <a:pt x="2070989" y="582414"/>
                </a:cubicBezTo>
                <a:cubicBezTo>
                  <a:pt x="2070989" y="575851"/>
                  <a:pt x="2076824" y="570017"/>
                  <a:pt x="2084846" y="570017"/>
                </a:cubicBezTo>
                <a:close/>
                <a:moveTo>
                  <a:pt x="2011831" y="570017"/>
                </a:moveTo>
                <a:cubicBezTo>
                  <a:pt x="2019854" y="570017"/>
                  <a:pt x="2026416" y="575851"/>
                  <a:pt x="2026416" y="582414"/>
                </a:cubicBezTo>
                <a:cubicBezTo>
                  <a:pt x="2026416" y="590436"/>
                  <a:pt x="2019854" y="596271"/>
                  <a:pt x="2011831" y="596271"/>
                </a:cubicBezTo>
                <a:cubicBezTo>
                  <a:pt x="2005997" y="596271"/>
                  <a:pt x="2000163" y="590436"/>
                  <a:pt x="2000163" y="582414"/>
                </a:cubicBezTo>
                <a:cubicBezTo>
                  <a:pt x="2000163" y="575851"/>
                  <a:pt x="2005997" y="570017"/>
                  <a:pt x="2011831" y="570017"/>
                </a:cubicBezTo>
                <a:close/>
                <a:moveTo>
                  <a:pt x="1938359" y="570017"/>
                </a:moveTo>
                <a:cubicBezTo>
                  <a:pt x="1946379" y="570017"/>
                  <a:pt x="1952216" y="575851"/>
                  <a:pt x="1952216" y="583873"/>
                </a:cubicBezTo>
                <a:cubicBezTo>
                  <a:pt x="1952216" y="590436"/>
                  <a:pt x="1946379" y="596271"/>
                  <a:pt x="1938359" y="596271"/>
                </a:cubicBezTo>
                <a:cubicBezTo>
                  <a:pt x="1932525" y="596271"/>
                  <a:pt x="1925962" y="590436"/>
                  <a:pt x="1925962" y="583873"/>
                </a:cubicBezTo>
                <a:cubicBezTo>
                  <a:pt x="1925962" y="575851"/>
                  <a:pt x="1932525" y="570017"/>
                  <a:pt x="1938359" y="570017"/>
                </a:cubicBezTo>
                <a:close/>
                <a:moveTo>
                  <a:pt x="1867522" y="570017"/>
                </a:moveTo>
                <a:cubicBezTo>
                  <a:pt x="1875545" y="570017"/>
                  <a:pt x="1881382" y="575851"/>
                  <a:pt x="1881382" y="583873"/>
                </a:cubicBezTo>
                <a:cubicBezTo>
                  <a:pt x="1881382" y="590436"/>
                  <a:pt x="1875545" y="596271"/>
                  <a:pt x="1867522" y="596271"/>
                </a:cubicBezTo>
                <a:cubicBezTo>
                  <a:pt x="1860229" y="596271"/>
                  <a:pt x="1855124" y="590436"/>
                  <a:pt x="1855124" y="583873"/>
                </a:cubicBezTo>
                <a:cubicBezTo>
                  <a:pt x="1855124" y="575851"/>
                  <a:pt x="1860229" y="570017"/>
                  <a:pt x="1867522" y="570017"/>
                </a:cubicBezTo>
                <a:close/>
                <a:moveTo>
                  <a:pt x="1799082" y="570017"/>
                </a:moveTo>
                <a:cubicBezTo>
                  <a:pt x="1807643" y="570017"/>
                  <a:pt x="1813871" y="575851"/>
                  <a:pt x="1813871" y="583873"/>
                </a:cubicBezTo>
                <a:cubicBezTo>
                  <a:pt x="1813871" y="590436"/>
                  <a:pt x="1807643" y="596271"/>
                  <a:pt x="1799082" y="596271"/>
                </a:cubicBezTo>
                <a:cubicBezTo>
                  <a:pt x="1790521" y="596271"/>
                  <a:pt x="1784295" y="590436"/>
                  <a:pt x="1784295" y="583873"/>
                </a:cubicBezTo>
                <a:cubicBezTo>
                  <a:pt x="1784295" y="575851"/>
                  <a:pt x="1790521" y="570017"/>
                  <a:pt x="1799082" y="570017"/>
                </a:cubicBezTo>
                <a:close/>
                <a:moveTo>
                  <a:pt x="1728257" y="570017"/>
                </a:moveTo>
                <a:cubicBezTo>
                  <a:pt x="1736820" y="570017"/>
                  <a:pt x="1743046" y="575851"/>
                  <a:pt x="1743046" y="583873"/>
                </a:cubicBezTo>
                <a:cubicBezTo>
                  <a:pt x="1743046" y="590436"/>
                  <a:pt x="1736820" y="596271"/>
                  <a:pt x="1728257" y="596271"/>
                </a:cubicBezTo>
                <a:cubicBezTo>
                  <a:pt x="1719694" y="596271"/>
                  <a:pt x="1713467" y="590436"/>
                  <a:pt x="1713467" y="583873"/>
                </a:cubicBezTo>
                <a:cubicBezTo>
                  <a:pt x="1713467" y="575851"/>
                  <a:pt x="1719694" y="570017"/>
                  <a:pt x="1728257" y="570017"/>
                </a:cubicBezTo>
                <a:close/>
                <a:moveTo>
                  <a:pt x="1657426" y="570017"/>
                </a:moveTo>
                <a:cubicBezTo>
                  <a:pt x="1665210" y="570017"/>
                  <a:pt x="1672218" y="575851"/>
                  <a:pt x="1672218" y="583873"/>
                </a:cubicBezTo>
                <a:cubicBezTo>
                  <a:pt x="1672218" y="590436"/>
                  <a:pt x="1665210" y="596271"/>
                  <a:pt x="1657426" y="596271"/>
                </a:cubicBezTo>
                <a:cubicBezTo>
                  <a:pt x="1648867" y="596271"/>
                  <a:pt x="1642647" y="590436"/>
                  <a:pt x="1642647" y="583873"/>
                </a:cubicBezTo>
                <a:cubicBezTo>
                  <a:pt x="1642647" y="575851"/>
                  <a:pt x="1648867" y="570017"/>
                  <a:pt x="1657426" y="570017"/>
                </a:cubicBezTo>
                <a:close/>
                <a:moveTo>
                  <a:pt x="1582294" y="570017"/>
                </a:moveTo>
                <a:cubicBezTo>
                  <a:pt x="1589587" y="570017"/>
                  <a:pt x="1594694" y="575851"/>
                  <a:pt x="1594694" y="583873"/>
                </a:cubicBezTo>
                <a:cubicBezTo>
                  <a:pt x="1594694" y="590436"/>
                  <a:pt x="1589587" y="596271"/>
                  <a:pt x="1582294" y="596271"/>
                </a:cubicBezTo>
                <a:cubicBezTo>
                  <a:pt x="1574271" y="596271"/>
                  <a:pt x="1568438" y="590436"/>
                  <a:pt x="1568438" y="583873"/>
                </a:cubicBezTo>
                <a:cubicBezTo>
                  <a:pt x="1568438" y="575851"/>
                  <a:pt x="1574271" y="570017"/>
                  <a:pt x="1582294" y="570017"/>
                </a:cubicBezTo>
                <a:close/>
                <a:moveTo>
                  <a:pt x="1512190" y="570017"/>
                </a:moveTo>
                <a:cubicBezTo>
                  <a:pt x="1518025" y="570017"/>
                  <a:pt x="1523859" y="575851"/>
                  <a:pt x="1523859" y="583873"/>
                </a:cubicBezTo>
                <a:cubicBezTo>
                  <a:pt x="1523859" y="590436"/>
                  <a:pt x="1518025" y="596271"/>
                  <a:pt x="1512190" y="596271"/>
                </a:cubicBezTo>
                <a:cubicBezTo>
                  <a:pt x="1504169" y="596271"/>
                  <a:pt x="1497607" y="590436"/>
                  <a:pt x="1497607" y="583873"/>
                </a:cubicBezTo>
                <a:cubicBezTo>
                  <a:pt x="1497607" y="575851"/>
                  <a:pt x="1504169" y="570017"/>
                  <a:pt x="1512190" y="570017"/>
                </a:cubicBezTo>
                <a:close/>
                <a:moveTo>
                  <a:pt x="1440623" y="570017"/>
                </a:moveTo>
                <a:cubicBezTo>
                  <a:pt x="1447188" y="570017"/>
                  <a:pt x="1453020" y="575851"/>
                  <a:pt x="1453020" y="583873"/>
                </a:cubicBezTo>
                <a:cubicBezTo>
                  <a:pt x="1453020" y="590436"/>
                  <a:pt x="1447188" y="596271"/>
                  <a:pt x="1440623" y="596271"/>
                </a:cubicBezTo>
                <a:cubicBezTo>
                  <a:pt x="1433333" y="596271"/>
                  <a:pt x="1426771" y="590436"/>
                  <a:pt x="1426771" y="583873"/>
                </a:cubicBezTo>
                <a:cubicBezTo>
                  <a:pt x="1426771" y="575851"/>
                  <a:pt x="1433333" y="570017"/>
                  <a:pt x="1440623" y="570017"/>
                </a:cubicBezTo>
                <a:close/>
                <a:moveTo>
                  <a:pt x="1368341" y="570017"/>
                </a:moveTo>
                <a:cubicBezTo>
                  <a:pt x="1376363" y="570017"/>
                  <a:pt x="1382194" y="575851"/>
                  <a:pt x="1382194" y="583873"/>
                </a:cubicBezTo>
                <a:cubicBezTo>
                  <a:pt x="1382194" y="590436"/>
                  <a:pt x="1376363" y="596271"/>
                  <a:pt x="1368341" y="596271"/>
                </a:cubicBezTo>
                <a:cubicBezTo>
                  <a:pt x="1362508" y="596271"/>
                  <a:pt x="1355945" y="590436"/>
                  <a:pt x="1355945" y="583873"/>
                </a:cubicBezTo>
                <a:cubicBezTo>
                  <a:pt x="1355945" y="575851"/>
                  <a:pt x="1362508" y="570017"/>
                  <a:pt x="1368341" y="570017"/>
                </a:cubicBezTo>
                <a:close/>
                <a:moveTo>
                  <a:pt x="1297515" y="570017"/>
                </a:moveTo>
                <a:cubicBezTo>
                  <a:pt x="1305535" y="570017"/>
                  <a:pt x="1311369" y="575851"/>
                  <a:pt x="1311369" y="583873"/>
                </a:cubicBezTo>
                <a:cubicBezTo>
                  <a:pt x="1311369" y="590436"/>
                  <a:pt x="1305535" y="596271"/>
                  <a:pt x="1297515" y="596271"/>
                </a:cubicBezTo>
                <a:cubicBezTo>
                  <a:pt x="1291680" y="596271"/>
                  <a:pt x="1285116" y="590436"/>
                  <a:pt x="1285116" y="583873"/>
                </a:cubicBezTo>
                <a:cubicBezTo>
                  <a:pt x="1285116" y="575851"/>
                  <a:pt x="1289492" y="570017"/>
                  <a:pt x="1297515" y="570017"/>
                </a:cubicBezTo>
                <a:close/>
                <a:moveTo>
                  <a:pt x="1226680" y="570017"/>
                </a:moveTo>
                <a:cubicBezTo>
                  <a:pt x="1233973" y="570017"/>
                  <a:pt x="1240537" y="575851"/>
                  <a:pt x="1240537" y="583873"/>
                </a:cubicBezTo>
                <a:cubicBezTo>
                  <a:pt x="1240537" y="590436"/>
                  <a:pt x="1233973" y="596271"/>
                  <a:pt x="1226680" y="596271"/>
                </a:cubicBezTo>
                <a:cubicBezTo>
                  <a:pt x="1218671" y="596271"/>
                  <a:pt x="1214296" y="590436"/>
                  <a:pt x="1214296" y="583873"/>
                </a:cubicBezTo>
                <a:cubicBezTo>
                  <a:pt x="1214296" y="575851"/>
                  <a:pt x="1218671" y="570017"/>
                  <a:pt x="1226680" y="570017"/>
                </a:cubicBezTo>
                <a:close/>
                <a:moveTo>
                  <a:pt x="1154879" y="570017"/>
                </a:moveTo>
                <a:cubicBezTo>
                  <a:pt x="1162662" y="570017"/>
                  <a:pt x="1169669" y="575851"/>
                  <a:pt x="1169669" y="583873"/>
                </a:cubicBezTo>
                <a:cubicBezTo>
                  <a:pt x="1169669" y="590436"/>
                  <a:pt x="1162662" y="596271"/>
                  <a:pt x="1154879" y="596271"/>
                </a:cubicBezTo>
                <a:cubicBezTo>
                  <a:pt x="1146319" y="596271"/>
                  <a:pt x="1140090" y="590436"/>
                  <a:pt x="1140090" y="583873"/>
                </a:cubicBezTo>
                <a:cubicBezTo>
                  <a:pt x="1140090" y="575851"/>
                  <a:pt x="1146319" y="570017"/>
                  <a:pt x="1154879" y="570017"/>
                </a:cubicBezTo>
                <a:close/>
                <a:moveTo>
                  <a:pt x="1084053" y="570017"/>
                </a:moveTo>
                <a:cubicBezTo>
                  <a:pt x="1091836" y="570017"/>
                  <a:pt x="1098840" y="575851"/>
                  <a:pt x="1098840" y="583873"/>
                </a:cubicBezTo>
                <a:cubicBezTo>
                  <a:pt x="1098840" y="590436"/>
                  <a:pt x="1091836" y="596271"/>
                  <a:pt x="1084053" y="596271"/>
                </a:cubicBezTo>
                <a:cubicBezTo>
                  <a:pt x="1075487" y="596271"/>
                  <a:pt x="1069263" y="590436"/>
                  <a:pt x="1069263" y="583873"/>
                </a:cubicBezTo>
                <a:cubicBezTo>
                  <a:pt x="1069263" y="575851"/>
                  <a:pt x="1075487" y="570017"/>
                  <a:pt x="1084053" y="570017"/>
                </a:cubicBezTo>
                <a:close/>
                <a:moveTo>
                  <a:pt x="1013010" y="570017"/>
                </a:moveTo>
                <a:cubicBezTo>
                  <a:pt x="1020306" y="570017"/>
                  <a:pt x="1024682" y="575851"/>
                  <a:pt x="1024682" y="583873"/>
                </a:cubicBezTo>
                <a:cubicBezTo>
                  <a:pt x="1024682" y="590436"/>
                  <a:pt x="1020306" y="596271"/>
                  <a:pt x="1013010" y="596271"/>
                </a:cubicBezTo>
                <a:cubicBezTo>
                  <a:pt x="1004991" y="596271"/>
                  <a:pt x="998433" y="590436"/>
                  <a:pt x="998433" y="583873"/>
                </a:cubicBezTo>
                <a:cubicBezTo>
                  <a:pt x="998433" y="575851"/>
                  <a:pt x="1004991" y="570017"/>
                  <a:pt x="1013010" y="570017"/>
                </a:cubicBezTo>
                <a:close/>
                <a:moveTo>
                  <a:pt x="941458" y="570017"/>
                </a:moveTo>
                <a:cubicBezTo>
                  <a:pt x="948019" y="570017"/>
                  <a:pt x="953857" y="575851"/>
                  <a:pt x="953857" y="583873"/>
                </a:cubicBezTo>
                <a:cubicBezTo>
                  <a:pt x="953857" y="590436"/>
                  <a:pt x="948019" y="596271"/>
                  <a:pt x="941458" y="596271"/>
                </a:cubicBezTo>
                <a:cubicBezTo>
                  <a:pt x="934166" y="596271"/>
                  <a:pt x="927601" y="590436"/>
                  <a:pt x="927601" y="583873"/>
                </a:cubicBezTo>
                <a:cubicBezTo>
                  <a:pt x="927601" y="575851"/>
                  <a:pt x="934166" y="570017"/>
                  <a:pt x="941458" y="570017"/>
                </a:cubicBezTo>
                <a:close/>
                <a:moveTo>
                  <a:pt x="870626" y="570017"/>
                </a:moveTo>
                <a:cubicBezTo>
                  <a:pt x="877192" y="570017"/>
                  <a:pt x="883027" y="575851"/>
                  <a:pt x="883027" y="583873"/>
                </a:cubicBezTo>
                <a:cubicBezTo>
                  <a:pt x="883027" y="590436"/>
                  <a:pt x="877192" y="596271"/>
                  <a:pt x="870626" y="596271"/>
                </a:cubicBezTo>
                <a:cubicBezTo>
                  <a:pt x="863333" y="596271"/>
                  <a:pt x="856772" y="591895"/>
                  <a:pt x="856772" y="583873"/>
                </a:cubicBezTo>
                <a:cubicBezTo>
                  <a:pt x="856772" y="575851"/>
                  <a:pt x="863333" y="570017"/>
                  <a:pt x="870626" y="570017"/>
                </a:cubicBezTo>
                <a:close/>
                <a:moveTo>
                  <a:pt x="798340" y="570017"/>
                </a:moveTo>
                <a:cubicBezTo>
                  <a:pt x="806360" y="570017"/>
                  <a:pt x="812193" y="575851"/>
                  <a:pt x="812193" y="583873"/>
                </a:cubicBezTo>
                <a:cubicBezTo>
                  <a:pt x="812193" y="591895"/>
                  <a:pt x="806360" y="596271"/>
                  <a:pt x="798340" y="596271"/>
                </a:cubicBezTo>
                <a:cubicBezTo>
                  <a:pt x="792504" y="596271"/>
                  <a:pt x="785941" y="591895"/>
                  <a:pt x="785941" y="583873"/>
                </a:cubicBezTo>
                <a:cubicBezTo>
                  <a:pt x="785941" y="575851"/>
                  <a:pt x="792504" y="570017"/>
                  <a:pt x="798340" y="570017"/>
                </a:cubicBezTo>
                <a:close/>
                <a:moveTo>
                  <a:pt x="724135" y="570017"/>
                </a:moveTo>
                <a:cubicBezTo>
                  <a:pt x="731429" y="570017"/>
                  <a:pt x="737991" y="575851"/>
                  <a:pt x="737991" y="583873"/>
                </a:cubicBezTo>
                <a:cubicBezTo>
                  <a:pt x="737991" y="591895"/>
                  <a:pt x="731429" y="596271"/>
                  <a:pt x="724135" y="596271"/>
                </a:cubicBezTo>
                <a:cubicBezTo>
                  <a:pt x="717571" y="596271"/>
                  <a:pt x="711737" y="591895"/>
                  <a:pt x="711737" y="583873"/>
                </a:cubicBezTo>
                <a:cubicBezTo>
                  <a:pt x="711737" y="575851"/>
                  <a:pt x="717571" y="570017"/>
                  <a:pt x="724135" y="570017"/>
                </a:cubicBezTo>
                <a:close/>
                <a:moveTo>
                  <a:pt x="653306" y="570017"/>
                </a:moveTo>
                <a:cubicBezTo>
                  <a:pt x="660598" y="570017"/>
                  <a:pt x="667161" y="575851"/>
                  <a:pt x="667161" y="583873"/>
                </a:cubicBezTo>
                <a:cubicBezTo>
                  <a:pt x="667161" y="591895"/>
                  <a:pt x="660598" y="596271"/>
                  <a:pt x="653306" y="596271"/>
                </a:cubicBezTo>
                <a:cubicBezTo>
                  <a:pt x="645286" y="596271"/>
                  <a:pt x="640910" y="591895"/>
                  <a:pt x="640910" y="583873"/>
                </a:cubicBezTo>
                <a:cubicBezTo>
                  <a:pt x="640910" y="575851"/>
                  <a:pt x="645286" y="570017"/>
                  <a:pt x="653306" y="570017"/>
                </a:cubicBezTo>
                <a:close/>
                <a:moveTo>
                  <a:pt x="584865" y="570017"/>
                </a:moveTo>
                <a:cubicBezTo>
                  <a:pt x="592648" y="570017"/>
                  <a:pt x="599654" y="575851"/>
                  <a:pt x="599654" y="583873"/>
                </a:cubicBezTo>
                <a:cubicBezTo>
                  <a:pt x="599654" y="591895"/>
                  <a:pt x="592648" y="596271"/>
                  <a:pt x="584865" y="596271"/>
                </a:cubicBezTo>
                <a:cubicBezTo>
                  <a:pt x="576307" y="596271"/>
                  <a:pt x="570076" y="591895"/>
                  <a:pt x="570076" y="583873"/>
                </a:cubicBezTo>
                <a:cubicBezTo>
                  <a:pt x="570076" y="575851"/>
                  <a:pt x="576307" y="570017"/>
                  <a:pt x="584865" y="570017"/>
                </a:cubicBezTo>
                <a:close/>
                <a:moveTo>
                  <a:pt x="513668" y="570017"/>
                </a:moveTo>
                <a:cubicBezTo>
                  <a:pt x="522015" y="570017"/>
                  <a:pt x="528846" y="575851"/>
                  <a:pt x="528846" y="583873"/>
                </a:cubicBezTo>
                <a:cubicBezTo>
                  <a:pt x="528846" y="591895"/>
                  <a:pt x="522015" y="596271"/>
                  <a:pt x="513668" y="596271"/>
                </a:cubicBezTo>
                <a:cubicBezTo>
                  <a:pt x="506076" y="596271"/>
                  <a:pt x="499248" y="591895"/>
                  <a:pt x="499248" y="583873"/>
                </a:cubicBezTo>
                <a:cubicBezTo>
                  <a:pt x="499248" y="575851"/>
                  <a:pt x="506076" y="570017"/>
                  <a:pt x="513668" y="570017"/>
                </a:cubicBezTo>
                <a:close/>
                <a:moveTo>
                  <a:pt x="439833" y="570017"/>
                </a:moveTo>
                <a:cubicBezTo>
                  <a:pt x="448394" y="570017"/>
                  <a:pt x="454623" y="575851"/>
                  <a:pt x="454623" y="583873"/>
                </a:cubicBezTo>
                <a:cubicBezTo>
                  <a:pt x="454623" y="591895"/>
                  <a:pt x="448394" y="596271"/>
                  <a:pt x="439833" y="596271"/>
                </a:cubicBezTo>
                <a:cubicBezTo>
                  <a:pt x="432049" y="596271"/>
                  <a:pt x="425044" y="591895"/>
                  <a:pt x="425044" y="583873"/>
                </a:cubicBezTo>
                <a:cubicBezTo>
                  <a:pt x="425044" y="575851"/>
                  <a:pt x="432049" y="570017"/>
                  <a:pt x="439833" y="570017"/>
                </a:cubicBezTo>
                <a:close/>
                <a:moveTo>
                  <a:pt x="368072" y="570017"/>
                </a:moveTo>
                <a:cubicBezTo>
                  <a:pt x="376089" y="570017"/>
                  <a:pt x="380467" y="575851"/>
                  <a:pt x="380467" y="583873"/>
                </a:cubicBezTo>
                <a:cubicBezTo>
                  <a:pt x="380467" y="591895"/>
                  <a:pt x="376089" y="596271"/>
                  <a:pt x="368072" y="596271"/>
                </a:cubicBezTo>
                <a:cubicBezTo>
                  <a:pt x="360778" y="596271"/>
                  <a:pt x="354211" y="591895"/>
                  <a:pt x="354211" y="583873"/>
                </a:cubicBezTo>
                <a:cubicBezTo>
                  <a:pt x="354211" y="575851"/>
                  <a:pt x="360778" y="570017"/>
                  <a:pt x="368072" y="570017"/>
                </a:cubicBezTo>
                <a:close/>
                <a:moveTo>
                  <a:pt x="3081772" y="499186"/>
                </a:moveTo>
                <a:cubicBezTo>
                  <a:pt x="3089064" y="499186"/>
                  <a:pt x="3095622" y="503561"/>
                  <a:pt x="3095622" y="511583"/>
                </a:cubicBezTo>
                <a:cubicBezTo>
                  <a:pt x="3095622" y="518876"/>
                  <a:pt x="3089064" y="525440"/>
                  <a:pt x="3081772" y="525440"/>
                </a:cubicBezTo>
                <a:cubicBezTo>
                  <a:pt x="3073748" y="525440"/>
                  <a:pt x="3069372" y="518876"/>
                  <a:pt x="3069372" y="511583"/>
                </a:cubicBezTo>
                <a:cubicBezTo>
                  <a:pt x="3069372" y="503561"/>
                  <a:pt x="3073748" y="499186"/>
                  <a:pt x="3081772" y="499186"/>
                </a:cubicBezTo>
                <a:close/>
                <a:moveTo>
                  <a:pt x="3013712" y="499186"/>
                </a:moveTo>
                <a:cubicBezTo>
                  <a:pt x="3021305" y="499186"/>
                  <a:pt x="3028135" y="503561"/>
                  <a:pt x="3028135" y="511583"/>
                </a:cubicBezTo>
                <a:cubicBezTo>
                  <a:pt x="3028135" y="518876"/>
                  <a:pt x="3021305" y="525440"/>
                  <a:pt x="3013712" y="525440"/>
                </a:cubicBezTo>
                <a:cubicBezTo>
                  <a:pt x="3005368" y="525440"/>
                  <a:pt x="2998539" y="518876"/>
                  <a:pt x="2998539" y="511583"/>
                </a:cubicBezTo>
                <a:cubicBezTo>
                  <a:pt x="2998539" y="503561"/>
                  <a:pt x="3005368" y="499186"/>
                  <a:pt x="3013712" y="499186"/>
                </a:cubicBezTo>
                <a:close/>
                <a:moveTo>
                  <a:pt x="2942491" y="499186"/>
                </a:moveTo>
                <a:cubicBezTo>
                  <a:pt x="2951052" y="499186"/>
                  <a:pt x="2957285" y="503561"/>
                  <a:pt x="2957285" y="511583"/>
                </a:cubicBezTo>
                <a:cubicBezTo>
                  <a:pt x="2957285" y="518876"/>
                  <a:pt x="2951052" y="525440"/>
                  <a:pt x="2942491" y="525440"/>
                </a:cubicBezTo>
                <a:cubicBezTo>
                  <a:pt x="2934710" y="525440"/>
                  <a:pt x="2927705" y="518876"/>
                  <a:pt x="2927705" y="511583"/>
                </a:cubicBezTo>
                <a:cubicBezTo>
                  <a:pt x="2927705" y="503561"/>
                  <a:pt x="2934710" y="499186"/>
                  <a:pt x="2942491" y="499186"/>
                </a:cubicBezTo>
                <a:close/>
                <a:moveTo>
                  <a:pt x="2868291" y="499186"/>
                </a:moveTo>
                <a:cubicBezTo>
                  <a:pt x="2876856" y="499186"/>
                  <a:pt x="2883082" y="503561"/>
                  <a:pt x="2883082" y="511583"/>
                </a:cubicBezTo>
                <a:cubicBezTo>
                  <a:pt x="2883082" y="518876"/>
                  <a:pt x="2876856" y="525440"/>
                  <a:pt x="2868291" y="525440"/>
                </a:cubicBezTo>
                <a:cubicBezTo>
                  <a:pt x="2860509" y="525440"/>
                  <a:pt x="2853502" y="518876"/>
                  <a:pt x="2853502" y="511583"/>
                </a:cubicBezTo>
                <a:cubicBezTo>
                  <a:pt x="2853502" y="503561"/>
                  <a:pt x="2860509" y="499186"/>
                  <a:pt x="2868291" y="499186"/>
                </a:cubicBezTo>
                <a:close/>
                <a:moveTo>
                  <a:pt x="2796533" y="499186"/>
                </a:moveTo>
                <a:cubicBezTo>
                  <a:pt x="2804555" y="499186"/>
                  <a:pt x="2808931" y="503561"/>
                  <a:pt x="2808931" y="511583"/>
                </a:cubicBezTo>
                <a:cubicBezTo>
                  <a:pt x="2808931" y="518876"/>
                  <a:pt x="2804555" y="525440"/>
                  <a:pt x="2796533" y="525440"/>
                </a:cubicBezTo>
                <a:cubicBezTo>
                  <a:pt x="2789240" y="525440"/>
                  <a:pt x="2782678" y="518876"/>
                  <a:pt x="2782678" y="511583"/>
                </a:cubicBezTo>
                <a:cubicBezTo>
                  <a:pt x="2782678" y="503561"/>
                  <a:pt x="2789240" y="499186"/>
                  <a:pt x="2796533" y="499186"/>
                </a:cubicBezTo>
                <a:close/>
                <a:moveTo>
                  <a:pt x="2725695" y="499186"/>
                </a:moveTo>
                <a:cubicBezTo>
                  <a:pt x="2731532" y="499186"/>
                  <a:pt x="2738097" y="503561"/>
                  <a:pt x="2738097" y="511583"/>
                </a:cubicBezTo>
                <a:cubicBezTo>
                  <a:pt x="2738097" y="518876"/>
                  <a:pt x="2731532" y="525440"/>
                  <a:pt x="2725695" y="525440"/>
                </a:cubicBezTo>
                <a:cubicBezTo>
                  <a:pt x="2717681" y="525440"/>
                  <a:pt x="2711846" y="518876"/>
                  <a:pt x="2711846" y="511583"/>
                </a:cubicBezTo>
                <a:cubicBezTo>
                  <a:pt x="2711846" y="503561"/>
                  <a:pt x="2717681" y="499186"/>
                  <a:pt x="2725695" y="499186"/>
                </a:cubicBezTo>
                <a:close/>
                <a:moveTo>
                  <a:pt x="2654870" y="499186"/>
                </a:moveTo>
                <a:cubicBezTo>
                  <a:pt x="2660705" y="499186"/>
                  <a:pt x="2667266" y="503561"/>
                  <a:pt x="2667266" y="511583"/>
                </a:cubicBezTo>
                <a:cubicBezTo>
                  <a:pt x="2667266" y="518876"/>
                  <a:pt x="2660705" y="525440"/>
                  <a:pt x="2654870" y="525440"/>
                </a:cubicBezTo>
                <a:cubicBezTo>
                  <a:pt x="2646847" y="525440"/>
                  <a:pt x="2641013" y="518876"/>
                  <a:pt x="2641013" y="511583"/>
                </a:cubicBezTo>
                <a:cubicBezTo>
                  <a:pt x="2641013" y="503561"/>
                  <a:pt x="2646847" y="499186"/>
                  <a:pt x="2654870" y="499186"/>
                </a:cubicBezTo>
                <a:close/>
                <a:moveTo>
                  <a:pt x="2582580" y="499186"/>
                </a:moveTo>
                <a:cubicBezTo>
                  <a:pt x="2589873" y="499186"/>
                  <a:pt x="2596435" y="503561"/>
                  <a:pt x="2596435" y="511583"/>
                </a:cubicBezTo>
                <a:cubicBezTo>
                  <a:pt x="2596435" y="518876"/>
                  <a:pt x="2589873" y="525440"/>
                  <a:pt x="2582580" y="525440"/>
                </a:cubicBezTo>
                <a:cubicBezTo>
                  <a:pt x="2576018" y="525440"/>
                  <a:pt x="2570184" y="518876"/>
                  <a:pt x="2570184" y="511583"/>
                </a:cubicBezTo>
                <a:cubicBezTo>
                  <a:pt x="2570184" y="503561"/>
                  <a:pt x="2576018" y="499186"/>
                  <a:pt x="2582580" y="499186"/>
                </a:cubicBezTo>
                <a:close/>
                <a:moveTo>
                  <a:pt x="2511026" y="499186"/>
                </a:moveTo>
                <a:cubicBezTo>
                  <a:pt x="2519047" y="499186"/>
                  <a:pt x="2525610" y="503561"/>
                  <a:pt x="2525610" y="511583"/>
                </a:cubicBezTo>
                <a:cubicBezTo>
                  <a:pt x="2525610" y="518876"/>
                  <a:pt x="2519047" y="525440"/>
                  <a:pt x="2511026" y="525440"/>
                </a:cubicBezTo>
                <a:cubicBezTo>
                  <a:pt x="2505194" y="525440"/>
                  <a:pt x="2499361" y="518876"/>
                  <a:pt x="2499361" y="511583"/>
                </a:cubicBezTo>
                <a:cubicBezTo>
                  <a:pt x="2499361" y="503561"/>
                  <a:pt x="2503735" y="499186"/>
                  <a:pt x="2511026" y="499186"/>
                </a:cubicBezTo>
                <a:close/>
                <a:moveTo>
                  <a:pt x="2440924" y="499186"/>
                </a:moveTo>
                <a:cubicBezTo>
                  <a:pt x="2448944" y="499186"/>
                  <a:pt x="2454781" y="505020"/>
                  <a:pt x="2454781" y="511583"/>
                </a:cubicBezTo>
                <a:cubicBezTo>
                  <a:pt x="2454781" y="518876"/>
                  <a:pt x="2448944" y="525440"/>
                  <a:pt x="2440924" y="525440"/>
                </a:cubicBezTo>
                <a:cubicBezTo>
                  <a:pt x="2433632" y="525440"/>
                  <a:pt x="2428527" y="518876"/>
                  <a:pt x="2428527" y="511583"/>
                </a:cubicBezTo>
                <a:cubicBezTo>
                  <a:pt x="2428527" y="505020"/>
                  <a:pt x="2433632" y="499186"/>
                  <a:pt x="2440924" y="499186"/>
                </a:cubicBezTo>
                <a:close/>
                <a:moveTo>
                  <a:pt x="2369108" y="499186"/>
                </a:moveTo>
                <a:cubicBezTo>
                  <a:pt x="2377672" y="499186"/>
                  <a:pt x="2383898" y="505020"/>
                  <a:pt x="2383898" y="511583"/>
                </a:cubicBezTo>
                <a:cubicBezTo>
                  <a:pt x="2383898" y="518876"/>
                  <a:pt x="2377672" y="525440"/>
                  <a:pt x="2369108" y="525440"/>
                </a:cubicBezTo>
                <a:cubicBezTo>
                  <a:pt x="2361327" y="525440"/>
                  <a:pt x="2354319" y="518876"/>
                  <a:pt x="2354319" y="511583"/>
                </a:cubicBezTo>
                <a:cubicBezTo>
                  <a:pt x="2354319" y="505020"/>
                  <a:pt x="2361327" y="499186"/>
                  <a:pt x="2369108" y="499186"/>
                </a:cubicBezTo>
                <a:close/>
                <a:moveTo>
                  <a:pt x="2298278" y="499186"/>
                </a:moveTo>
                <a:cubicBezTo>
                  <a:pt x="2306839" y="499186"/>
                  <a:pt x="2313066" y="505020"/>
                  <a:pt x="2313066" y="511583"/>
                </a:cubicBezTo>
                <a:cubicBezTo>
                  <a:pt x="2313066" y="518876"/>
                  <a:pt x="2306839" y="525440"/>
                  <a:pt x="2298278" y="525440"/>
                </a:cubicBezTo>
                <a:cubicBezTo>
                  <a:pt x="2290494" y="525440"/>
                  <a:pt x="2283488" y="518876"/>
                  <a:pt x="2283488" y="511583"/>
                </a:cubicBezTo>
                <a:cubicBezTo>
                  <a:pt x="2283488" y="505020"/>
                  <a:pt x="2290494" y="499186"/>
                  <a:pt x="2298278" y="499186"/>
                </a:cubicBezTo>
                <a:close/>
                <a:moveTo>
                  <a:pt x="2226514" y="499186"/>
                </a:moveTo>
                <a:cubicBezTo>
                  <a:pt x="2234534" y="499186"/>
                  <a:pt x="2238914" y="505020"/>
                  <a:pt x="2238914" y="511583"/>
                </a:cubicBezTo>
                <a:cubicBezTo>
                  <a:pt x="2238914" y="518876"/>
                  <a:pt x="2234534" y="525440"/>
                  <a:pt x="2226514" y="525440"/>
                </a:cubicBezTo>
                <a:cubicBezTo>
                  <a:pt x="2218492" y="525440"/>
                  <a:pt x="2212655" y="518876"/>
                  <a:pt x="2212655" y="511583"/>
                </a:cubicBezTo>
                <a:cubicBezTo>
                  <a:pt x="2212655" y="505020"/>
                  <a:pt x="2218492" y="499186"/>
                  <a:pt x="2226514" y="499186"/>
                </a:cubicBezTo>
                <a:close/>
                <a:moveTo>
                  <a:pt x="2155680" y="499186"/>
                </a:moveTo>
                <a:cubicBezTo>
                  <a:pt x="2161514" y="499186"/>
                  <a:pt x="2168079" y="505020"/>
                  <a:pt x="2168079" y="511583"/>
                </a:cubicBezTo>
                <a:cubicBezTo>
                  <a:pt x="2168079" y="518876"/>
                  <a:pt x="2161514" y="525440"/>
                  <a:pt x="2155680" y="525440"/>
                </a:cubicBezTo>
                <a:cubicBezTo>
                  <a:pt x="2147658" y="525440"/>
                  <a:pt x="2141823" y="518876"/>
                  <a:pt x="2141823" y="511583"/>
                </a:cubicBezTo>
                <a:cubicBezTo>
                  <a:pt x="2141823" y="505020"/>
                  <a:pt x="2147658" y="499186"/>
                  <a:pt x="2155680" y="499186"/>
                </a:cubicBezTo>
                <a:close/>
                <a:moveTo>
                  <a:pt x="2084846" y="499186"/>
                </a:moveTo>
                <a:cubicBezTo>
                  <a:pt x="2090680" y="499186"/>
                  <a:pt x="2097246" y="505020"/>
                  <a:pt x="2097246" y="511583"/>
                </a:cubicBezTo>
                <a:cubicBezTo>
                  <a:pt x="2097246" y="518876"/>
                  <a:pt x="2090680" y="525440"/>
                  <a:pt x="2084846" y="525440"/>
                </a:cubicBezTo>
                <a:cubicBezTo>
                  <a:pt x="2076824" y="525440"/>
                  <a:pt x="2070991" y="518876"/>
                  <a:pt x="2070991" y="511583"/>
                </a:cubicBezTo>
                <a:cubicBezTo>
                  <a:pt x="2070991" y="505020"/>
                  <a:pt x="2076824" y="499186"/>
                  <a:pt x="2084846" y="499186"/>
                </a:cubicBezTo>
                <a:close/>
                <a:moveTo>
                  <a:pt x="2011831" y="499186"/>
                </a:moveTo>
                <a:cubicBezTo>
                  <a:pt x="2019855" y="499186"/>
                  <a:pt x="2026416" y="505020"/>
                  <a:pt x="2026416" y="511583"/>
                </a:cubicBezTo>
                <a:cubicBezTo>
                  <a:pt x="2026416" y="518876"/>
                  <a:pt x="2019855" y="525440"/>
                  <a:pt x="2011831" y="525440"/>
                </a:cubicBezTo>
                <a:cubicBezTo>
                  <a:pt x="2005998" y="525440"/>
                  <a:pt x="2000165" y="518876"/>
                  <a:pt x="2000165" y="511583"/>
                </a:cubicBezTo>
                <a:cubicBezTo>
                  <a:pt x="2000165" y="505020"/>
                  <a:pt x="2005998" y="499186"/>
                  <a:pt x="2011831" y="499186"/>
                </a:cubicBezTo>
                <a:close/>
                <a:moveTo>
                  <a:pt x="1938362" y="499186"/>
                </a:moveTo>
                <a:cubicBezTo>
                  <a:pt x="1946382" y="499186"/>
                  <a:pt x="1952216" y="505020"/>
                  <a:pt x="1952216" y="511583"/>
                </a:cubicBezTo>
                <a:cubicBezTo>
                  <a:pt x="1952216" y="518876"/>
                  <a:pt x="1946382" y="525440"/>
                  <a:pt x="1938362" y="525440"/>
                </a:cubicBezTo>
                <a:cubicBezTo>
                  <a:pt x="1932525" y="525440"/>
                  <a:pt x="1925965" y="518876"/>
                  <a:pt x="1925965" y="511583"/>
                </a:cubicBezTo>
                <a:cubicBezTo>
                  <a:pt x="1925965" y="505020"/>
                  <a:pt x="1932525" y="499186"/>
                  <a:pt x="1938362" y="499186"/>
                </a:cubicBezTo>
                <a:close/>
                <a:moveTo>
                  <a:pt x="1867525" y="499186"/>
                </a:moveTo>
                <a:cubicBezTo>
                  <a:pt x="1875547" y="499186"/>
                  <a:pt x="1881384" y="505020"/>
                  <a:pt x="1881384" y="511583"/>
                </a:cubicBezTo>
                <a:cubicBezTo>
                  <a:pt x="1881384" y="518876"/>
                  <a:pt x="1875547" y="525440"/>
                  <a:pt x="1867525" y="525440"/>
                </a:cubicBezTo>
                <a:cubicBezTo>
                  <a:pt x="1860232" y="525440"/>
                  <a:pt x="1855126" y="518876"/>
                  <a:pt x="1855126" y="511583"/>
                </a:cubicBezTo>
                <a:cubicBezTo>
                  <a:pt x="1855126" y="505020"/>
                  <a:pt x="1860232" y="499186"/>
                  <a:pt x="1867525" y="499186"/>
                </a:cubicBezTo>
                <a:close/>
                <a:moveTo>
                  <a:pt x="1799085" y="499186"/>
                </a:moveTo>
                <a:cubicBezTo>
                  <a:pt x="1807644" y="499186"/>
                  <a:pt x="1813871" y="505020"/>
                  <a:pt x="1813871" y="511583"/>
                </a:cubicBezTo>
                <a:cubicBezTo>
                  <a:pt x="1813871" y="518876"/>
                  <a:pt x="1807644" y="525440"/>
                  <a:pt x="1799085" y="525440"/>
                </a:cubicBezTo>
                <a:cubicBezTo>
                  <a:pt x="1790521" y="525440"/>
                  <a:pt x="1784295" y="518876"/>
                  <a:pt x="1784295" y="511583"/>
                </a:cubicBezTo>
                <a:cubicBezTo>
                  <a:pt x="1784295" y="505020"/>
                  <a:pt x="1790521" y="499186"/>
                  <a:pt x="1799085" y="499186"/>
                </a:cubicBezTo>
                <a:close/>
                <a:moveTo>
                  <a:pt x="1728257" y="499186"/>
                </a:moveTo>
                <a:cubicBezTo>
                  <a:pt x="1736822" y="499186"/>
                  <a:pt x="1743046" y="505020"/>
                  <a:pt x="1743046" y="511583"/>
                </a:cubicBezTo>
                <a:cubicBezTo>
                  <a:pt x="1743046" y="518876"/>
                  <a:pt x="1736822" y="525440"/>
                  <a:pt x="1728257" y="525440"/>
                </a:cubicBezTo>
                <a:cubicBezTo>
                  <a:pt x="1719694" y="525440"/>
                  <a:pt x="1713469" y="518876"/>
                  <a:pt x="1713469" y="511583"/>
                </a:cubicBezTo>
                <a:cubicBezTo>
                  <a:pt x="1713469" y="505020"/>
                  <a:pt x="1719694" y="499186"/>
                  <a:pt x="1728257" y="499186"/>
                </a:cubicBezTo>
                <a:close/>
                <a:moveTo>
                  <a:pt x="1657426" y="499186"/>
                </a:moveTo>
                <a:cubicBezTo>
                  <a:pt x="1665210" y="499186"/>
                  <a:pt x="1672218" y="505020"/>
                  <a:pt x="1672218" y="511583"/>
                </a:cubicBezTo>
                <a:cubicBezTo>
                  <a:pt x="1672218" y="518876"/>
                  <a:pt x="1665210" y="525440"/>
                  <a:pt x="1657426" y="525440"/>
                </a:cubicBezTo>
                <a:cubicBezTo>
                  <a:pt x="1648867" y="525440"/>
                  <a:pt x="1642647" y="518876"/>
                  <a:pt x="1642647" y="511583"/>
                </a:cubicBezTo>
                <a:cubicBezTo>
                  <a:pt x="1642647" y="505020"/>
                  <a:pt x="1648867" y="499186"/>
                  <a:pt x="1657426" y="499186"/>
                </a:cubicBezTo>
                <a:close/>
                <a:moveTo>
                  <a:pt x="1582294" y="499186"/>
                </a:moveTo>
                <a:cubicBezTo>
                  <a:pt x="1589590" y="499186"/>
                  <a:pt x="1594694" y="505020"/>
                  <a:pt x="1594694" y="511583"/>
                </a:cubicBezTo>
                <a:cubicBezTo>
                  <a:pt x="1594694" y="518876"/>
                  <a:pt x="1589590" y="525440"/>
                  <a:pt x="1582294" y="525440"/>
                </a:cubicBezTo>
                <a:cubicBezTo>
                  <a:pt x="1574271" y="525440"/>
                  <a:pt x="1568438" y="518876"/>
                  <a:pt x="1568438" y="511583"/>
                </a:cubicBezTo>
                <a:cubicBezTo>
                  <a:pt x="1568438" y="505020"/>
                  <a:pt x="1574271" y="499186"/>
                  <a:pt x="1582294" y="499186"/>
                </a:cubicBezTo>
                <a:close/>
                <a:moveTo>
                  <a:pt x="1512192" y="499186"/>
                </a:moveTo>
                <a:cubicBezTo>
                  <a:pt x="1518025" y="499186"/>
                  <a:pt x="1523862" y="505020"/>
                  <a:pt x="1523862" y="511583"/>
                </a:cubicBezTo>
                <a:cubicBezTo>
                  <a:pt x="1523862" y="518876"/>
                  <a:pt x="1518025" y="525440"/>
                  <a:pt x="1512192" y="525440"/>
                </a:cubicBezTo>
                <a:cubicBezTo>
                  <a:pt x="1504169" y="525440"/>
                  <a:pt x="1497607" y="518876"/>
                  <a:pt x="1497607" y="511583"/>
                </a:cubicBezTo>
                <a:cubicBezTo>
                  <a:pt x="1497607" y="505020"/>
                  <a:pt x="1504169" y="499186"/>
                  <a:pt x="1512192" y="499186"/>
                </a:cubicBezTo>
                <a:close/>
                <a:moveTo>
                  <a:pt x="1440623" y="499186"/>
                </a:moveTo>
                <a:cubicBezTo>
                  <a:pt x="1447188" y="499186"/>
                  <a:pt x="1453023" y="505020"/>
                  <a:pt x="1453023" y="511583"/>
                </a:cubicBezTo>
                <a:cubicBezTo>
                  <a:pt x="1453023" y="518876"/>
                  <a:pt x="1447188" y="525440"/>
                  <a:pt x="1440623" y="525440"/>
                </a:cubicBezTo>
                <a:cubicBezTo>
                  <a:pt x="1433333" y="525440"/>
                  <a:pt x="1426771" y="518876"/>
                  <a:pt x="1426771" y="511583"/>
                </a:cubicBezTo>
                <a:cubicBezTo>
                  <a:pt x="1426771" y="505020"/>
                  <a:pt x="1433333" y="499186"/>
                  <a:pt x="1440623" y="499186"/>
                </a:cubicBezTo>
                <a:close/>
                <a:moveTo>
                  <a:pt x="1368341" y="499186"/>
                </a:moveTo>
                <a:cubicBezTo>
                  <a:pt x="1376363" y="499186"/>
                  <a:pt x="1382196" y="505020"/>
                  <a:pt x="1382196" y="511583"/>
                </a:cubicBezTo>
                <a:cubicBezTo>
                  <a:pt x="1382196" y="518876"/>
                  <a:pt x="1376363" y="525440"/>
                  <a:pt x="1368341" y="525440"/>
                </a:cubicBezTo>
                <a:cubicBezTo>
                  <a:pt x="1362508" y="525440"/>
                  <a:pt x="1355948" y="518876"/>
                  <a:pt x="1355948" y="511583"/>
                </a:cubicBezTo>
                <a:cubicBezTo>
                  <a:pt x="1355948" y="505020"/>
                  <a:pt x="1362508" y="499186"/>
                  <a:pt x="1368341" y="499186"/>
                </a:cubicBezTo>
                <a:close/>
                <a:moveTo>
                  <a:pt x="1297515" y="499186"/>
                </a:moveTo>
                <a:cubicBezTo>
                  <a:pt x="1305538" y="499186"/>
                  <a:pt x="1311369" y="505020"/>
                  <a:pt x="1311369" y="513042"/>
                </a:cubicBezTo>
                <a:cubicBezTo>
                  <a:pt x="1311369" y="518876"/>
                  <a:pt x="1305538" y="525440"/>
                  <a:pt x="1297515" y="525440"/>
                </a:cubicBezTo>
                <a:cubicBezTo>
                  <a:pt x="1289492" y="525440"/>
                  <a:pt x="1285118" y="518876"/>
                  <a:pt x="1285118" y="513042"/>
                </a:cubicBezTo>
                <a:cubicBezTo>
                  <a:pt x="1285118" y="505020"/>
                  <a:pt x="1289492" y="499186"/>
                  <a:pt x="1297515" y="499186"/>
                </a:cubicBezTo>
                <a:close/>
                <a:moveTo>
                  <a:pt x="1225700" y="499186"/>
                </a:moveTo>
                <a:cubicBezTo>
                  <a:pt x="1233484" y="499186"/>
                  <a:pt x="1240491" y="505020"/>
                  <a:pt x="1240491" y="513042"/>
                </a:cubicBezTo>
                <a:cubicBezTo>
                  <a:pt x="1240491" y="518876"/>
                  <a:pt x="1233484" y="525440"/>
                  <a:pt x="1225700" y="525440"/>
                </a:cubicBezTo>
                <a:cubicBezTo>
                  <a:pt x="1217156" y="525440"/>
                  <a:pt x="1210925" y="518876"/>
                  <a:pt x="1210925" y="513042"/>
                </a:cubicBezTo>
                <a:cubicBezTo>
                  <a:pt x="1210925" y="505020"/>
                  <a:pt x="1217156" y="499186"/>
                  <a:pt x="1225700" y="499186"/>
                </a:cubicBezTo>
                <a:close/>
                <a:moveTo>
                  <a:pt x="1154881" y="499186"/>
                </a:moveTo>
                <a:cubicBezTo>
                  <a:pt x="1162665" y="499186"/>
                  <a:pt x="1169669" y="505020"/>
                  <a:pt x="1169669" y="513042"/>
                </a:cubicBezTo>
                <a:cubicBezTo>
                  <a:pt x="1169669" y="518876"/>
                  <a:pt x="1162665" y="525440"/>
                  <a:pt x="1154881" y="525440"/>
                </a:cubicBezTo>
                <a:cubicBezTo>
                  <a:pt x="1146323" y="525440"/>
                  <a:pt x="1140095" y="518876"/>
                  <a:pt x="1140095" y="513042"/>
                </a:cubicBezTo>
                <a:cubicBezTo>
                  <a:pt x="1140095" y="505020"/>
                  <a:pt x="1146323" y="499186"/>
                  <a:pt x="1154881" y="499186"/>
                </a:cubicBezTo>
                <a:close/>
                <a:moveTo>
                  <a:pt x="1084053" y="499186"/>
                </a:moveTo>
                <a:cubicBezTo>
                  <a:pt x="1091836" y="499186"/>
                  <a:pt x="1098842" y="505020"/>
                  <a:pt x="1098842" y="513042"/>
                </a:cubicBezTo>
                <a:cubicBezTo>
                  <a:pt x="1098842" y="518876"/>
                  <a:pt x="1091836" y="525440"/>
                  <a:pt x="1084053" y="525440"/>
                </a:cubicBezTo>
                <a:cubicBezTo>
                  <a:pt x="1075492" y="525440"/>
                  <a:pt x="1069267" y="518876"/>
                  <a:pt x="1069267" y="513042"/>
                </a:cubicBezTo>
                <a:cubicBezTo>
                  <a:pt x="1069267" y="505020"/>
                  <a:pt x="1075492" y="499186"/>
                  <a:pt x="1084053" y="499186"/>
                </a:cubicBezTo>
                <a:close/>
                <a:moveTo>
                  <a:pt x="1013012" y="499186"/>
                </a:moveTo>
                <a:cubicBezTo>
                  <a:pt x="1020310" y="499186"/>
                  <a:pt x="1024685" y="505020"/>
                  <a:pt x="1024685" y="513042"/>
                </a:cubicBezTo>
                <a:cubicBezTo>
                  <a:pt x="1024685" y="518876"/>
                  <a:pt x="1020310" y="525440"/>
                  <a:pt x="1013012" y="525440"/>
                </a:cubicBezTo>
                <a:cubicBezTo>
                  <a:pt x="1004998" y="525440"/>
                  <a:pt x="998433" y="518876"/>
                  <a:pt x="998433" y="513042"/>
                </a:cubicBezTo>
                <a:cubicBezTo>
                  <a:pt x="998433" y="505020"/>
                  <a:pt x="1004998" y="499186"/>
                  <a:pt x="1013012" y="499186"/>
                </a:cubicBezTo>
                <a:close/>
                <a:moveTo>
                  <a:pt x="941461" y="499186"/>
                </a:moveTo>
                <a:cubicBezTo>
                  <a:pt x="948026" y="499186"/>
                  <a:pt x="953861" y="505020"/>
                  <a:pt x="953861" y="513042"/>
                </a:cubicBezTo>
                <a:cubicBezTo>
                  <a:pt x="953861" y="518876"/>
                  <a:pt x="948026" y="525440"/>
                  <a:pt x="941461" y="525440"/>
                </a:cubicBezTo>
                <a:cubicBezTo>
                  <a:pt x="934167" y="525440"/>
                  <a:pt x="927607" y="518876"/>
                  <a:pt x="927607" y="513042"/>
                </a:cubicBezTo>
                <a:cubicBezTo>
                  <a:pt x="927607" y="505020"/>
                  <a:pt x="934167" y="499186"/>
                  <a:pt x="941461" y="499186"/>
                </a:cubicBezTo>
                <a:close/>
                <a:moveTo>
                  <a:pt x="870626" y="499186"/>
                </a:moveTo>
                <a:cubicBezTo>
                  <a:pt x="877192" y="499186"/>
                  <a:pt x="883027" y="505020"/>
                  <a:pt x="883027" y="513042"/>
                </a:cubicBezTo>
                <a:cubicBezTo>
                  <a:pt x="883027" y="518876"/>
                  <a:pt x="877192" y="525440"/>
                  <a:pt x="870626" y="525440"/>
                </a:cubicBezTo>
                <a:cubicBezTo>
                  <a:pt x="863340" y="525440"/>
                  <a:pt x="856774" y="518876"/>
                  <a:pt x="856774" y="513042"/>
                </a:cubicBezTo>
                <a:cubicBezTo>
                  <a:pt x="856774" y="505020"/>
                  <a:pt x="863340" y="499186"/>
                  <a:pt x="870626" y="499186"/>
                </a:cubicBezTo>
                <a:close/>
                <a:moveTo>
                  <a:pt x="798340" y="499186"/>
                </a:moveTo>
                <a:cubicBezTo>
                  <a:pt x="806362" y="499186"/>
                  <a:pt x="812196" y="505020"/>
                  <a:pt x="812196" y="513042"/>
                </a:cubicBezTo>
                <a:cubicBezTo>
                  <a:pt x="812196" y="518876"/>
                  <a:pt x="806362" y="525440"/>
                  <a:pt x="798340" y="525440"/>
                </a:cubicBezTo>
                <a:cubicBezTo>
                  <a:pt x="792508" y="525440"/>
                  <a:pt x="785941" y="518876"/>
                  <a:pt x="785941" y="513042"/>
                </a:cubicBezTo>
                <a:cubicBezTo>
                  <a:pt x="785941" y="505020"/>
                  <a:pt x="792508" y="499186"/>
                  <a:pt x="798340" y="499186"/>
                </a:cubicBezTo>
                <a:close/>
                <a:moveTo>
                  <a:pt x="724135" y="499186"/>
                </a:moveTo>
                <a:cubicBezTo>
                  <a:pt x="731429" y="499186"/>
                  <a:pt x="737991" y="505020"/>
                  <a:pt x="737991" y="513042"/>
                </a:cubicBezTo>
                <a:cubicBezTo>
                  <a:pt x="737991" y="518876"/>
                  <a:pt x="731429" y="525440"/>
                  <a:pt x="724135" y="525440"/>
                </a:cubicBezTo>
                <a:cubicBezTo>
                  <a:pt x="717574" y="525440"/>
                  <a:pt x="711744" y="518876"/>
                  <a:pt x="711744" y="513042"/>
                </a:cubicBezTo>
                <a:cubicBezTo>
                  <a:pt x="711744" y="505020"/>
                  <a:pt x="717574" y="499186"/>
                  <a:pt x="724135" y="499186"/>
                </a:cubicBezTo>
                <a:close/>
                <a:moveTo>
                  <a:pt x="653306" y="499186"/>
                </a:moveTo>
                <a:cubicBezTo>
                  <a:pt x="660598" y="499186"/>
                  <a:pt x="667164" y="505020"/>
                  <a:pt x="667164" y="513042"/>
                </a:cubicBezTo>
                <a:cubicBezTo>
                  <a:pt x="667164" y="518876"/>
                  <a:pt x="660598" y="525440"/>
                  <a:pt x="653306" y="525440"/>
                </a:cubicBezTo>
                <a:cubicBezTo>
                  <a:pt x="645287" y="525440"/>
                  <a:pt x="640910" y="518876"/>
                  <a:pt x="640910" y="513042"/>
                </a:cubicBezTo>
                <a:cubicBezTo>
                  <a:pt x="640910" y="505020"/>
                  <a:pt x="645287" y="499186"/>
                  <a:pt x="653306" y="499186"/>
                </a:cubicBezTo>
                <a:close/>
                <a:moveTo>
                  <a:pt x="584869" y="499186"/>
                </a:moveTo>
                <a:cubicBezTo>
                  <a:pt x="592652" y="499186"/>
                  <a:pt x="599654" y="505020"/>
                  <a:pt x="599654" y="513042"/>
                </a:cubicBezTo>
                <a:cubicBezTo>
                  <a:pt x="599654" y="518876"/>
                  <a:pt x="592652" y="525440"/>
                  <a:pt x="584869" y="525440"/>
                </a:cubicBezTo>
                <a:cubicBezTo>
                  <a:pt x="576309" y="525440"/>
                  <a:pt x="570076" y="518876"/>
                  <a:pt x="570076" y="513042"/>
                </a:cubicBezTo>
                <a:cubicBezTo>
                  <a:pt x="570076" y="505020"/>
                  <a:pt x="576309" y="499186"/>
                  <a:pt x="584869" y="499186"/>
                </a:cubicBezTo>
                <a:close/>
                <a:moveTo>
                  <a:pt x="513670" y="499186"/>
                </a:moveTo>
                <a:cubicBezTo>
                  <a:pt x="522020" y="499186"/>
                  <a:pt x="528846" y="505020"/>
                  <a:pt x="528846" y="513042"/>
                </a:cubicBezTo>
                <a:cubicBezTo>
                  <a:pt x="528846" y="518876"/>
                  <a:pt x="522020" y="525440"/>
                  <a:pt x="513670" y="525440"/>
                </a:cubicBezTo>
                <a:cubicBezTo>
                  <a:pt x="506076" y="525440"/>
                  <a:pt x="499248" y="518876"/>
                  <a:pt x="499248" y="513042"/>
                </a:cubicBezTo>
                <a:cubicBezTo>
                  <a:pt x="499248" y="505020"/>
                  <a:pt x="506076" y="499186"/>
                  <a:pt x="513670" y="499186"/>
                </a:cubicBezTo>
                <a:close/>
                <a:moveTo>
                  <a:pt x="3939871" y="495814"/>
                </a:moveTo>
                <a:cubicBezTo>
                  <a:pt x="3946434" y="495814"/>
                  <a:pt x="3952268" y="502041"/>
                  <a:pt x="3952268" y="510602"/>
                </a:cubicBezTo>
                <a:cubicBezTo>
                  <a:pt x="3952268" y="518386"/>
                  <a:pt x="3946434" y="525391"/>
                  <a:pt x="3939871" y="525391"/>
                </a:cubicBezTo>
                <a:cubicBezTo>
                  <a:pt x="3932578" y="525391"/>
                  <a:pt x="3926015" y="518386"/>
                  <a:pt x="3926015" y="510602"/>
                </a:cubicBezTo>
                <a:cubicBezTo>
                  <a:pt x="3926015" y="502041"/>
                  <a:pt x="3932578" y="495814"/>
                  <a:pt x="3939871" y="495814"/>
                </a:cubicBezTo>
                <a:close/>
                <a:moveTo>
                  <a:pt x="3869042" y="495814"/>
                </a:moveTo>
                <a:cubicBezTo>
                  <a:pt x="3875605" y="495814"/>
                  <a:pt x="3881439" y="502041"/>
                  <a:pt x="3881439" y="510602"/>
                </a:cubicBezTo>
                <a:cubicBezTo>
                  <a:pt x="3881439" y="518386"/>
                  <a:pt x="3875605" y="525391"/>
                  <a:pt x="3869042" y="525391"/>
                </a:cubicBezTo>
                <a:cubicBezTo>
                  <a:pt x="3861749" y="525391"/>
                  <a:pt x="3855186" y="518386"/>
                  <a:pt x="3855186" y="510602"/>
                </a:cubicBezTo>
                <a:cubicBezTo>
                  <a:pt x="3855186" y="502041"/>
                  <a:pt x="3861749" y="495814"/>
                  <a:pt x="3869042" y="495814"/>
                </a:cubicBezTo>
                <a:close/>
                <a:moveTo>
                  <a:pt x="3796752" y="495814"/>
                </a:moveTo>
                <a:cubicBezTo>
                  <a:pt x="3804774" y="495814"/>
                  <a:pt x="3810608" y="502041"/>
                  <a:pt x="3810608" y="510602"/>
                </a:cubicBezTo>
                <a:cubicBezTo>
                  <a:pt x="3810608" y="518386"/>
                  <a:pt x="3804774" y="525391"/>
                  <a:pt x="3796752" y="525391"/>
                </a:cubicBezTo>
                <a:cubicBezTo>
                  <a:pt x="3790918" y="525391"/>
                  <a:pt x="3784355" y="518386"/>
                  <a:pt x="3784355" y="510602"/>
                </a:cubicBezTo>
                <a:cubicBezTo>
                  <a:pt x="3784355" y="502041"/>
                  <a:pt x="3790918" y="495814"/>
                  <a:pt x="3796752" y="495814"/>
                </a:cubicBezTo>
                <a:close/>
                <a:moveTo>
                  <a:pt x="3725922" y="495814"/>
                </a:moveTo>
                <a:cubicBezTo>
                  <a:pt x="3733944" y="495814"/>
                  <a:pt x="3739778" y="502041"/>
                  <a:pt x="3739778" y="510602"/>
                </a:cubicBezTo>
                <a:cubicBezTo>
                  <a:pt x="3739778" y="518386"/>
                  <a:pt x="3733944" y="525391"/>
                  <a:pt x="3725922" y="525391"/>
                </a:cubicBezTo>
                <a:cubicBezTo>
                  <a:pt x="3719359" y="525391"/>
                  <a:pt x="3713525" y="518386"/>
                  <a:pt x="3713525" y="510602"/>
                </a:cubicBezTo>
                <a:cubicBezTo>
                  <a:pt x="3713525" y="502041"/>
                  <a:pt x="3719359" y="495814"/>
                  <a:pt x="3725922" y="495814"/>
                </a:cubicBezTo>
                <a:close/>
                <a:moveTo>
                  <a:pt x="3655091" y="495814"/>
                </a:moveTo>
                <a:cubicBezTo>
                  <a:pt x="3662384" y="495814"/>
                  <a:pt x="3668947" y="502041"/>
                  <a:pt x="3668947" y="510602"/>
                </a:cubicBezTo>
                <a:cubicBezTo>
                  <a:pt x="3668947" y="518386"/>
                  <a:pt x="3662384" y="525391"/>
                  <a:pt x="3655091" y="525391"/>
                </a:cubicBezTo>
                <a:cubicBezTo>
                  <a:pt x="3647069" y="525391"/>
                  <a:pt x="3642694" y="518386"/>
                  <a:pt x="3642694" y="510602"/>
                </a:cubicBezTo>
                <a:cubicBezTo>
                  <a:pt x="3642694" y="502041"/>
                  <a:pt x="3647069" y="495814"/>
                  <a:pt x="3655091" y="495814"/>
                </a:cubicBezTo>
                <a:close/>
                <a:moveTo>
                  <a:pt x="3583280" y="495814"/>
                </a:moveTo>
                <a:cubicBezTo>
                  <a:pt x="3591064" y="495814"/>
                  <a:pt x="3598069" y="502041"/>
                  <a:pt x="3598069" y="510602"/>
                </a:cubicBezTo>
                <a:cubicBezTo>
                  <a:pt x="3598069" y="518386"/>
                  <a:pt x="3591064" y="525391"/>
                  <a:pt x="3583280" y="525391"/>
                </a:cubicBezTo>
                <a:cubicBezTo>
                  <a:pt x="3574718" y="525391"/>
                  <a:pt x="3568491" y="518386"/>
                  <a:pt x="3568491" y="510602"/>
                </a:cubicBezTo>
                <a:cubicBezTo>
                  <a:pt x="3568491" y="502041"/>
                  <a:pt x="3574718" y="495814"/>
                  <a:pt x="3583280" y="495814"/>
                </a:cubicBezTo>
                <a:close/>
                <a:moveTo>
                  <a:pt x="3512449" y="495814"/>
                </a:moveTo>
                <a:cubicBezTo>
                  <a:pt x="3520232" y="495814"/>
                  <a:pt x="3527237" y="502041"/>
                  <a:pt x="3527237" y="510602"/>
                </a:cubicBezTo>
                <a:cubicBezTo>
                  <a:pt x="3527237" y="518386"/>
                  <a:pt x="3520232" y="525391"/>
                  <a:pt x="3512449" y="525391"/>
                </a:cubicBezTo>
                <a:cubicBezTo>
                  <a:pt x="3503887" y="525391"/>
                  <a:pt x="3497661" y="518386"/>
                  <a:pt x="3497661" y="510602"/>
                </a:cubicBezTo>
                <a:cubicBezTo>
                  <a:pt x="3497661" y="502041"/>
                  <a:pt x="3503887" y="495814"/>
                  <a:pt x="3512449" y="495814"/>
                </a:cubicBezTo>
                <a:close/>
                <a:moveTo>
                  <a:pt x="3440686" y="495814"/>
                </a:moveTo>
                <a:cubicBezTo>
                  <a:pt x="3448708" y="495814"/>
                  <a:pt x="3453083" y="502041"/>
                  <a:pt x="3453083" y="510602"/>
                </a:cubicBezTo>
                <a:cubicBezTo>
                  <a:pt x="3453083" y="518386"/>
                  <a:pt x="3448708" y="525391"/>
                  <a:pt x="3440686" y="525391"/>
                </a:cubicBezTo>
                <a:cubicBezTo>
                  <a:pt x="3433393" y="525391"/>
                  <a:pt x="3426830" y="518386"/>
                  <a:pt x="3426830" y="510602"/>
                </a:cubicBezTo>
                <a:cubicBezTo>
                  <a:pt x="3426830" y="502041"/>
                  <a:pt x="3433393" y="495814"/>
                  <a:pt x="3440686" y="495814"/>
                </a:cubicBezTo>
                <a:close/>
                <a:moveTo>
                  <a:pt x="3369857" y="495814"/>
                </a:moveTo>
                <a:cubicBezTo>
                  <a:pt x="3376420" y="495814"/>
                  <a:pt x="3382254" y="502041"/>
                  <a:pt x="3382254" y="510602"/>
                </a:cubicBezTo>
                <a:cubicBezTo>
                  <a:pt x="3382254" y="518386"/>
                  <a:pt x="3376420" y="525391"/>
                  <a:pt x="3369857" y="525391"/>
                </a:cubicBezTo>
                <a:cubicBezTo>
                  <a:pt x="3362564" y="525391"/>
                  <a:pt x="3356001" y="518386"/>
                  <a:pt x="3356001" y="510602"/>
                </a:cubicBezTo>
                <a:cubicBezTo>
                  <a:pt x="3356001" y="502041"/>
                  <a:pt x="3362564" y="495814"/>
                  <a:pt x="3369857" y="495814"/>
                </a:cubicBezTo>
                <a:close/>
                <a:moveTo>
                  <a:pt x="3299094" y="495814"/>
                </a:moveTo>
                <a:cubicBezTo>
                  <a:pt x="3305656" y="495814"/>
                  <a:pt x="3311491" y="502041"/>
                  <a:pt x="3311491" y="510602"/>
                </a:cubicBezTo>
                <a:cubicBezTo>
                  <a:pt x="3311491" y="518386"/>
                  <a:pt x="3305656" y="525391"/>
                  <a:pt x="3299094" y="525391"/>
                </a:cubicBezTo>
                <a:cubicBezTo>
                  <a:pt x="3291802" y="525391"/>
                  <a:pt x="3285240" y="518386"/>
                  <a:pt x="3285240" y="510602"/>
                </a:cubicBezTo>
                <a:cubicBezTo>
                  <a:pt x="3285240" y="502041"/>
                  <a:pt x="3291802" y="495814"/>
                  <a:pt x="3299094" y="495814"/>
                </a:cubicBezTo>
                <a:close/>
                <a:moveTo>
                  <a:pt x="3226805" y="495814"/>
                </a:moveTo>
                <a:cubicBezTo>
                  <a:pt x="3234825" y="495814"/>
                  <a:pt x="3240660" y="502041"/>
                  <a:pt x="3240660" y="510602"/>
                </a:cubicBezTo>
                <a:cubicBezTo>
                  <a:pt x="3240660" y="518386"/>
                  <a:pt x="3234825" y="525391"/>
                  <a:pt x="3226805" y="525391"/>
                </a:cubicBezTo>
                <a:cubicBezTo>
                  <a:pt x="3220242" y="525391"/>
                  <a:pt x="3214406" y="518386"/>
                  <a:pt x="3214406" y="510602"/>
                </a:cubicBezTo>
                <a:cubicBezTo>
                  <a:pt x="3214406" y="502041"/>
                  <a:pt x="3220242" y="495814"/>
                  <a:pt x="3226805" y="495814"/>
                </a:cubicBezTo>
                <a:close/>
                <a:moveTo>
                  <a:pt x="3152602" y="495814"/>
                </a:moveTo>
                <a:cubicBezTo>
                  <a:pt x="3159895" y="495814"/>
                  <a:pt x="3166454" y="502041"/>
                  <a:pt x="3166454" y="510602"/>
                </a:cubicBezTo>
                <a:cubicBezTo>
                  <a:pt x="3166454" y="518386"/>
                  <a:pt x="3159895" y="525391"/>
                  <a:pt x="3152602" y="525391"/>
                </a:cubicBezTo>
                <a:cubicBezTo>
                  <a:pt x="3146038" y="525391"/>
                  <a:pt x="3140203" y="518386"/>
                  <a:pt x="3140203" y="510602"/>
                </a:cubicBezTo>
                <a:cubicBezTo>
                  <a:pt x="3140203" y="502041"/>
                  <a:pt x="3146038" y="495814"/>
                  <a:pt x="3152602" y="495814"/>
                </a:cubicBezTo>
                <a:close/>
                <a:moveTo>
                  <a:pt x="2439944" y="428356"/>
                </a:moveTo>
                <a:cubicBezTo>
                  <a:pt x="2448502" y="428356"/>
                  <a:pt x="2454729" y="432731"/>
                  <a:pt x="2454729" y="440753"/>
                </a:cubicBezTo>
                <a:cubicBezTo>
                  <a:pt x="2454729" y="448046"/>
                  <a:pt x="2448502" y="454610"/>
                  <a:pt x="2439944" y="454610"/>
                </a:cubicBezTo>
                <a:cubicBezTo>
                  <a:pt x="2432159" y="454610"/>
                  <a:pt x="2425156" y="448046"/>
                  <a:pt x="2425156" y="440753"/>
                </a:cubicBezTo>
                <a:cubicBezTo>
                  <a:pt x="2425156" y="432731"/>
                  <a:pt x="2432159" y="428356"/>
                  <a:pt x="2439944" y="428356"/>
                </a:cubicBezTo>
                <a:close/>
                <a:moveTo>
                  <a:pt x="2369110" y="428356"/>
                </a:moveTo>
                <a:cubicBezTo>
                  <a:pt x="2377672" y="428356"/>
                  <a:pt x="2383898" y="432731"/>
                  <a:pt x="2383898" y="440753"/>
                </a:cubicBezTo>
                <a:cubicBezTo>
                  <a:pt x="2383898" y="448046"/>
                  <a:pt x="2377672" y="454610"/>
                  <a:pt x="2369110" y="454610"/>
                </a:cubicBezTo>
                <a:cubicBezTo>
                  <a:pt x="2361327" y="454610"/>
                  <a:pt x="2354319" y="448046"/>
                  <a:pt x="2354319" y="440753"/>
                </a:cubicBezTo>
                <a:cubicBezTo>
                  <a:pt x="2354319" y="432731"/>
                  <a:pt x="2361327" y="428356"/>
                  <a:pt x="2369110" y="428356"/>
                </a:cubicBezTo>
                <a:close/>
                <a:moveTo>
                  <a:pt x="2298278" y="428356"/>
                </a:moveTo>
                <a:cubicBezTo>
                  <a:pt x="2306842" y="428356"/>
                  <a:pt x="2313066" y="432731"/>
                  <a:pt x="2313066" y="440753"/>
                </a:cubicBezTo>
                <a:cubicBezTo>
                  <a:pt x="2313066" y="448046"/>
                  <a:pt x="2306842" y="454610"/>
                  <a:pt x="2298278" y="454610"/>
                </a:cubicBezTo>
                <a:cubicBezTo>
                  <a:pt x="2290494" y="454610"/>
                  <a:pt x="2283490" y="448046"/>
                  <a:pt x="2283490" y="440753"/>
                </a:cubicBezTo>
                <a:cubicBezTo>
                  <a:pt x="2283490" y="432731"/>
                  <a:pt x="2290494" y="428356"/>
                  <a:pt x="2298278" y="428356"/>
                </a:cubicBezTo>
                <a:close/>
                <a:moveTo>
                  <a:pt x="2226514" y="428356"/>
                </a:moveTo>
                <a:cubicBezTo>
                  <a:pt x="2234537" y="428356"/>
                  <a:pt x="2238914" y="432731"/>
                  <a:pt x="2238914" y="440753"/>
                </a:cubicBezTo>
                <a:cubicBezTo>
                  <a:pt x="2238914" y="448046"/>
                  <a:pt x="2234537" y="454610"/>
                  <a:pt x="2226514" y="454610"/>
                </a:cubicBezTo>
                <a:cubicBezTo>
                  <a:pt x="2218492" y="454610"/>
                  <a:pt x="2212656" y="448046"/>
                  <a:pt x="2212656" y="440753"/>
                </a:cubicBezTo>
                <a:cubicBezTo>
                  <a:pt x="2212656" y="432731"/>
                  <a:pt x="2218492" y="428356"/>
                  <a:pt x="2226514" y="428356"/>
                </a:cubicBezTo>
                <a:close/>
                <a:moveTo>
                  <a:pt x="2155682" y="428356"/>
                </a:moveTo>
                <a:cubicBezTo>
                  <a:pt x="2161517" y="428356"/>
                  <a:pt x="2168079" y="432731"/>
                  <a:pt x="2168079" y="440753"/>
                </a:cubicBezTo>
                <a:cubicBezTo>
                  <a:pt x="2168079" y="448046"/>
                  <a:pt x="2161517" y="454610"/>
                  <a:pt x="2155682" y="454610"/>
                </a:cubicBezTo>
                <a:cubicBezTo>
                  <a:pt x="2147658" y="454610"/>
                  <a:pt x="2141825" y="448046"/>
                  <a:pt x="2141825" y="440753"/>
                </a:cubicBezTo>
                <a:cubicBezTo>
                  <a:pt x="2141825" y="432731"/>
                  <a:pt x="2147658" y="428356"/>
                  <a:pt x="2155682" y="428356"/>
                </a:cubicBezTo>
                <a:close/>
                <a:moveTo>
                  <a:pt x="2084846" y="428356"/>
                </a:moveTo>
                <a:cubicBezTo>
                  <a:pt x="2090682" y="428356"/>
                  <a:pt x="2097246" y="432731"/>
                  <a:pt x="2097246" y="440753"/>
                </a:cubicBezTo>
                <a:cubicBezTo>
                  <a:pt x="2097246" y="448046"/>
                  <a:pt x="2090682" y="454610"/>
                  <a:pt x="2084846" y="454610"/>
                </a:cubicBezTo>
                <a:cubicBezTo>
                  <a:pt x="2076827" y="454610"/>
                  <a:pt x="2070991" y="448046"/>
                  <a:pt x="2070991" y="440753"/>
                </a:cubicBezTo>
                <a:cubicBezTo>
                  <a:pt x="2070991" y="432731"/>
                  <a:pt x="2076827" y="428356"/>
                  <a:pt x="2084846" y="428356"/>
                </a:cubicBezTo>
                <a:close/>
                <a:moveTo>
                  <a:pt x="2011832" y="428356"/>
                </a:moveTo>
                <a:cubicBezTo>
                  <a:pt x="2019855" y="428356"/>
                  <a:pt x="2026418" y="432731"/>
                  <a:pt x="2026418" y="440753"/>
                </a:cubicBezTo>
                <a:cubicBezTo>
                  <a:pt x="2026418" y="448046"/>
                  <a:pt x="2019855" y="454610"/>
                  <a:pt x="2011832" y="454610"/>
                </a:cubicBezTo>
                <a:cubicBezTo>
                  <a:pt x="2005999" y="454610"/>
                  <a:pt x="2000165" y="448046"/>
                  <a:pt x="2000165" y="440753"/>
                </a:cubicBezTo>
                <a:cubicBezTo>
                  <a:pt x="2000165" y="432731"/>
                  <a:pt x="2005999" y="428356"/>
                  <a:pt x="2011832" y="428356"/>
                </a:cubicBezTo>
                <a:close/>
                <a:moveTo>
                  <a:pt x="1938362" y="428356"/>
                </a:moveTo>
                <a:cubicBezTo>
                  <a:pt x="1946382" y="428356"/>
                  <a:pt x="1952216" y="432731"/>
                  <a:pt x="1952216" y="440753"/>
                </a:cubicBezTo>
                <a:cubicBezTo>
                  <a:pt x="1952216" y="448046"/>
                  <a:pt x="1946382" y="454610"/>
                  <a:pt x="1938362" y="454610"/>
                </a:cubicBezTo>
                <a:cubicBezTo>
                  <a:pt x="1932525" y="454610"/>
                  <a:pt x="1925965" y="448046"/>
                  <a:pt x="1925965" y="440753"/>
                </a:cubicBezTo>
                <a:cubicBezTo>
                  <a:pt x="1925965" y="432731"/>
                  <a:pt x="1932525" y="428356"/>
                  <a:pt x="1938362" y="428356"/>
                </a:cubicBezTo>
                <a:close/>
                <a:moveTo>
                  <a:pt x="1867525" y="428356"/>
                </a:moveTo>
                <a:cubicBezTo>
                  <a:pt x="1875547" y="428356"/>
                  <a:pt x="1881384" y="432731"/>
                  <a:pt x="1881384" y="440753"/>
                </a:cubicBezTo>
                <a:cubicBezTo>
                  <a:pt x="1881384" y="448046"/>
                  <a:pt x="1875547" y="454610"/>
                  <a:pt x="1867525" y="454610"/>
                </a:cubicBezTo>
                <a:cubicBezTo>
                  <a:pt x="1860232" y="454610"/>
                  <a:pt x="1855126" y="448046"/>
                  <a:pt x="1855126" y="440753"/>
                </a:cubicBezTo>
                <a:cubicBezTo>
                  <a:pt x="1855126" y="432731"/>
                  <a:pt x="1860232" y="428356"/>
                  <a:pt x="1867525" y="428356"/>
                </a:cubicBezTo>
                <a:close/>
                <a:moveTo>
                  <a:pt x="1799085" y="428356"/>
                </a:moveTo>
                <a:cubicBezTo>
                  <a:pt x="1807644" y="428356"/>
                  <a:pt x="1813873" y="434190"/>
                  <a:pt x="1813873" y="440753"/>
                </a:cubicBezTo>
                <a:cubicBezTo>
                  <a:pt x="1813873" y="448046"/>
                  <a:pt x="1807644" y="454610"/>
                  <a:pt x="1799085" y="454610"/>
                </a:cubicBezTo>
                <a:cubicBezTo>
                  <a:pt x="1790521" y="454610"/>
                  <a:pt x="1784298" y="448046"/>
                  <a:pt x="1784298" y="440753"/>
                </a:cubicBezTo>
                <a:cubicBezTo>
                  <a:pt x="1784298" y="434190"/>
                  <a:pt x="1790521" y="428356"/>
                  <a:pt x="1799085" y="428356"/>
                </a:cubicBezTo>
                <a:close/>
                <a:moveTo>
                  <a:pt x="1728260" y="428356"/>
                </a:moveTo>
                <a:cubicBezTo>
                  <a:pt x="1736822" y="428356"/>
                  <a:pt x="1743046" y="434190"/>
                  <a:pt x="1743046" y="440753"/>
                </a:cubicBezTo>
                <a:cubicBezTo>
                  <a:pt x="1743046" y="448046"/>
                  <a:pt x="1736822" y="454610"/>
                  <a:pt x="1728260" y="454610"/>
                </a:cubicBezTo>
                <a:cubicBezTo>
                  <a:pt x="1719694" y="454610"/>
                  <a:pt x="1713469" y="448046"/>
                  <a:pt x="1713469" y="440753"/>
                </a:cubicBezTo>
                <a:cubicBezTo>
                  <a:pt x="1713469" y="434190"/>
                  <a:pt x="1719694" y="428356"/>
                  <a:pt x="1728260" y="428356"/>
                </a:cubicBezTo>
                <a:close/>
                <a:moveTo>
                  <a:pt x="1657426" y="428356"/>
                </a:moveTo>
                <a:cubicBezTo>
                  <a:pt x="1665212" y="428356"/>
                  <a:pt x="1672218" y="434190"/>
                  <a:pt x="1672218" y="440753"/>
                </a:cubicBezTo>
                <a:cubicBezTo>
                  <a:pt x="1672218" y="448046"/>
                  <a:pt x="1665212" y="454610"/>
                  <a:pt x="1657426" y="454610"/>
                </a:cubicBezTo>
                <a:cubicBezTo>
                  <a:pt x="1648870" y="454610"/>
                  <a:pt x="1642647" y="448046"/>
                  <a:pt x="1642647" y="440753"/>
                </a:cubicBezTo>
                <a:cubicBezTo>
                  <a:pt x="1642647" y="434190"/>
                  <a:pt x="1648870" y="428356"/>
                  <a:pt x="1657426" y="428356"/>
                </a:cubicBezTo>
                <a:close/>
                <a:moveTo>
                  <a:pt x="1582294" y="428356"/>
                </a:moveTo>
                <a:cubicBezTo>
                  <a:pt x="1589590" y="428356"/>
                  <a:pt x="1594697" y="434190"/>
                  <a:pt x="1594697" y="440753"/>
                </a:cubicBezTo>
                <a:cubicBezTo>
                  <a:pt x="1594697" y="448046"/>
                  <a:pt x="1589590" y="454610"/>
                  <a:pt x="1582294" y="454610"/>
                </a:cubicBezTo>
                <a:cubicBezTo>
                  <a:pt x="1574274" y="454610"/>
                  <a:pt x="1568438" y="448046"/>
                  <a:pt x="1568438" y="440753"/>
                </a:cubicBezTo>
                <a:cubicBezTo>
                  <a:pt x="1568438" y="434190"/>
                  <a:pt x="1574274" y="428356"/>
                  <a:pt x="1582294" y="428356"/>
                </a:cubicBezTo>
                <a:close/>
                <a:moveTo>
                  <a:pt x="1512195" y="428356"/>
                </a:moveTo>
                <a:cubicBezTo>
                  <a:pt x="1518027" y="428356"/>
                  <a:pt x="1523862" y="434190"/>
                  <a:pt x="1523862" y="440753"/>
                </a:cubicBezTo>
                <a:cubicBezTo>
                  <a:pt x="1523862" y="448046"/>
                  <a:pt x="1518027" y="454610"/>
                  <a:pt x="1512195" y="454610"/>
                </a:cubicBezTo>
                <a:cubicBezTo>
                  <a:pt x="1504171" y="454610"/>
                  <a:pt x="1497610" y="448046"/>
                  <a:pt x="1497610" y="440753"/>
                </a:cubicBezTo>
                <a:cubicBezTo>
                  <a:pt x="1497610" y="434190"/>
                  <a:pt x="1504171" y="428356"/>
                  <a:pt x="1512195" y="428356"/>
                </a:cubicBezTo>
                <a:close/>
                <a:moveTo>
                  <a:pt x="1439171" y="428356"/>
                </a:moveTo>
                <a:cubicBezTo>
                  <a:pt x="1447188" y="428356"/>
                  <a:pt x="1453023" y="434190"/>
                  <a:pt x="1453023" y="440753"/>
                </a:cubicBezTo>
                <a:cubicBezTo>
                  <a:pt x="1453023" y="448046"/>
                  <a:pt x="1447188" y="454610"/>
                  <a:pt x="1439171" y="454610"/>
                </a:cubicBezTo>
                <a:cubicBezTo>
                  <a:pt x="1433336" y="454610"/>
                  <a:pt x="1426771" y="448046"/>
                  <a:pt x="1426771" y="440753"/>
                </a:cubicBezTo>
                <a:cubicBezTo>
                  <a:pt x="1426771" y="434190"/>
                  <a:pt x="1433336" y="428356"/>
                  <a:pt x="1439171" y="428356"/>
                </a:cubicBezTo>
                <a:close/>
                <a:moveTo>
                  <a:pt x="1368344" y="428356"/>
                </a:moveTo>
                <a:cubicBezTo>
                  <a:pt x="1376365" y="428356"/>
                  <a:pt x="1382196" y="434190"/>
                  <a:pt x="1382196" y="440753"/>
                </a:cubicBezTo>
                <a:cubicBezTo>
                  <a:pt x="1382196" y="448046"/>
                  <a:pt x="1376365" y="454610"/>
                  <a:pt x="1368344" y="454610"/>
                </a:cubicBezTo>
                <a:cubicBezTo>
                  <a:pt x="1362508" y="454610"/>
                  <a:pt x="1355948" y="448046"/>
                  <a:pt x="1355948" y="440753"/>
                </a:cubicBezTo>
                <a:cubicBezTo>
                  <a:pt x="1355948" y="434190"/>
                  <a:pt x="1362508" y="428356"/>
                  <a:pt x="1368344" y="428356"/>
                </a:cubicBezTo>
                <a:close/>
                <a:moveTo>
                  <a:pt x="1297515" y="428356"/>
                </a:moveTo>
                <a:cubicBezTo>
                  <a:pt x="1305538" y="428356"/>
                  <a:pt x="1311372" y="434190"/>
                  <a:pt x="1311372" y="440753"/>
                </a:cubicBezTo>
                <a:cubicBezTo>
                  <a:pt x="1311372" y="448046"/>
                  <a:pt x="1305538" y="454610"/>
                  <a:pt x="1297515" y="454610"/>
                </a:cubicBezTo>
                <a:cubicBezTo>
                  <a:pt x="1289495" y="454610"/>
                  <a:pt x="1285118" y="448046"/>
                  <a:pt x="1285118" y="440753"/>
                </a:cubicBezTo>
                <a:cubicBezTo>
                  <a:pt x="1285118" y="434190"/>
                  <a:pt x="1289495" y="428356"/>
                  <a:pt x="1297515" y="428356"/>
                </a:cubicBezTo>
                <a:close/>
                <a:moveTo>
                  <a:pt x="1225703" y="428356"/>
                </a:moveTo>
                <a:cubicBezTo>
                  <a:pt x="1233487" y="428356"/>
                  <a:pt x="1240491" y="434190"/>
                  <a:pt x="1240491" y="440753"/>
                </a:cubicBezTo>
                <a:cubicBezTo>
                  <a:pt x="1240491" y="448046"/>
                  <a:pt x="1233487" y="454610"/>
                  <a:pt x="1225703" y="454610"/>
                </a:cubicBezTo>
                <a:cubicBezTo>
                  <a:pt x="1217156" y="454610"/>
                  <a:pt x="1210925" y="448046"/>
                  <a:pt x="1210925" y="440753"/>
                </a:cubicBezTo>
                <a:cubicBezTo>
                  <a:pt x="1210925" y="434190"/>
                  <a:pt x="1217156" y="428356"/>
                  <a:pt x="1225703" y="428356"/>
                </a:cubicBezTo>
                <a:close/>
                <a:moveTo>
                  <a:pt x="1154886" y="428356"/>
                </a:moveTo>
                <a:cubicBezTo>
                  <a:pt x="1162673" y="428356"/>
                  <a:pt x="1169676" y="434190"/>
                  <a:pt x="1169676" y="440753"/>
                </a:cubicBezTo>
                <a:cubicBezTo>
                  <a:pt x="1169676" y="448046"/>
                  <a:pt x="1162673" y="454610"/>
                  <a:pt x="1154886" y="454610"/>
                </a:cubicBezTo>
                <a:cubicBezTo>
                  <a:pt x="1146323" y="454610"/>
                  <a:pt x="1140096" y="448046"/>
                  <a:pt x="1140096" y="440753"/>
                </a:cubicBezTo>
                <a:cubicBezTo>
                  <a:pt x="1140096" y="434190"/>
                  <a:pt x="1146323" y="428356"/>
                  <a:pt x="1154886" y="428356"/>
                </a:cubicBezTo>
                <a:close/>
                <a:moveTo>
                  <a:pt x="1084056" y="428356"/>
                </a:moveTo>
                <a:cubicBezTo>
                  <a:pt x="1091840" y="428356"/>
                  <a:pt x="1098844" y="434190"/>
                  <a:pt x="1098844" y="440753"/>
                </a:cubicBezTo>
                <a:cubicBezTo>
                  <a:pt x="1098844" y="448046"/>
                  <a:pt x="1091840" y="454610"/>
                  <a:pt x="1084056" y="454610"/>
                </a:cubicBezTo>
                <a:cubicBezTo>
                  <a:pt x="1075492" y="454610"/>
                  <a:pt x="1069267" y="448046"/>
                  <a:pt x="1069267" y="440753"/>
                </a:cubicBezTo>
                <a:cubicBezTo>
                  <a:pt x="1069267" y="434190"/>
                  <a:pt x="1075492" y="428356"/>
                  <a:pt x="1084056" y="428356"/>
                </a:cubicBezTo>
                <a:close/>
                <a:moveTo>
                  <a:pt x="1013015" y="428356"/>
                </a:moveTo>
                <a:cubicBezTo>
                  <a:pt x="1020312" y="428356"/>
                  <a:pt x="1024685" y="434190"/>
                  <a:pt x="1024685" y="440753"/>
                </a:cubicBezTo>
                <a:cubicBezTo>
                  <a:pt x="1024685" y="448046"/>
                  <a:pt x="1020312" y="454610"/>
                  <a:pt x="1013015" y="454610"/>
                </a:cubicBezTo>
                <a:cubicBezTo>
                  <a:pt x="1004998" y="454610"/>
                  <a:pt x="998434" y="448046"/>
                  <a:pt x="998434" y="440753"/>
                </a:cubicBezTo>
                <a:cubicBezTo>
                  <a:pt x="998434" y="434190"/>
                  <a:pt x="1004998" y="428356"/>
                  <a:pt x="1013015" y="428356"/>
                </a:cubicBezTo>
                <a:close/>
                <a:moveTo>
                  <a:pt x="941465" y="428356"/>
                </a:moveTo>
                <a:cubicBezTo>
                  <a:pt x="948030" y="428356"/>
                  <a:pt x="953864" y="434190"/>
                  <a:pt x="953864" y="440753"/>
                </a:cubicBezTo>
                <a:cubicBezTo>
                  <a:pt x="953864" y="448046"/>
                  <a:pt x="948030" y="454610"/>
                  <a:pt x="941465" y="454610"/>
                </a:cubicBezTo>
                <a:cubicBezTo>
                  <a:pt x="934168" y="454610"/>
                  <a:pt x="927611" y="448046"/>
                  <a:pt x="927611" y="440753"/>
                </a:cubicBezTo>
                <a:cubicBezTo>
                  <a:pt x="927611" y="434190"/>
                  <a:pt x="934168" y="428356"/>
                  <a:pt x="941465" y="428356"/>
                </a:cubicBezTo>
                <a:close/>
                <a:moveTo>
                  <a:pt x="870633" y="428356"/>
                </a:moveTo>
                <a:cubicBezTo>
                  <a:pt x="877194" y="428356"/>
                  <a:pt x="883030" y="434190"/>
                  <a:pt x="883030" y="440753"/>
                </a:cubicBezTo>
                <a:cubicBezTo>
                  <a:pt x="883030" y="448046"/>
                  <a:pt x="877194" y="454610"/>
                  <a:pt x="870633" y="454610"/>
                </a:cubicBezTo>
                <a:cubicBezTo>
                  <a:pt x="863341" y="454610"/>
                  <a:pt x="856774" y="448046"/>
                  <a:pt x="856774" y="440753"/>
                </a:cubicBezTo>
                <a:cubicBezTo>
                  <a:pt x="856774" y="434190"/>
                  <a:pt x="863341" y="428356"/>
                  <a:pt x="870633" y="428356"/>
                </a:cubicBezTo>
                <a:close/>
                <a:moveTo>
                  <a:pt x="798344" y="428356"/>
                </a:moveTo>
                <a:cubicBezTo>
                  <a:pt x="806370" y="428356"/>
                  <a:pt x="812196" y="434190"/>
                  <a:pt x="812196" y="440753"/>
                </a:cubicBezTo>
                <a:cubicBezTo>
                  <a:pt x="812196" y="448046"/>
                  <a:pt x="806370" y="454610"/>
                  <a:pt x="798344" y="454610"/>
                </a:cubicBezTo>
                <a:cubicBezTo>
                  <a:pt x="792510" y="454610"/>
                  <a:pt x="785947" y="448046"/>
                  <a:pt x="785947" y="440753"/>
                </a:cubicBezTo>
                <a:cubicBezTo>
                  <a:pt x="785947" y="434190"/>
                  <a:pt x="792510" y="428356"/>
                  <a:pt x="798344" y="428356"/>
                </a:cubicBezTo>
                <a:close/>
                <a:moveTo>
                  <a:pt x="724138" y="428356"/>
                </a:moveTo>
                <a:cubicBezTo>
                  <a:pt x="731434" y="428356"/>
                  <a:pt x="738002" y="434190"/>
                  <a:pt x="738002" y="442212"/>
                </a:cubicBezTo>
                <a:cubicBezTo>
                  <a:pt x="738002" y="448046"/>
                  <a:pt x="731434" y="454610"/>
                  <a:pt x="724138" y="454610"/>
                </a:cubicBezTo>
                <a:cubicBezTo>
                  <a:pt x="717578" y="454610"/>
                  <a:pt x="711747" y="448046"/>
                  <a:pt x="711747" y="442212"/>
                </a:cubicBezTo>
                <a:cubicBezTo>
                  <a:pt x="711747" y="434190"/>
                  <a:pt x="717578" y="428356"/>
                  <a:pt x="724138" y="428356"/>
                </a:cubicBezTo>
                <a:close/>
                <a:moveTo>
                  <a:pt x="653312" y="428356"/>
                </a:moveTo>
                <a:cubicBezTo>
                  <a:pt x="660604" y="428356"/>
                  <a:pt x="667165" y="434190"/>
                  <a:pt x="667165" y="442212"/>
                </a:cubicBezTo>
                <a:cubicBezTo>
                  <a:pt x="667165" y="448046"/>
                  <a:pt x="660604" y="454610"/>
                  <a:pt x="653312" y="454610"/>
                </a:cubicBezTo>
                <a:cubicBezTo>
                  <a:pt x="645288" y="454610"/>
                  <a:pt x="640912" y="448046"/>
                  <a:pt x="640912" y="442212"/>
                </a:cubicBezTo>
                <a:cubicBezTo>
                  <a:pt x="640912" y="434190"/>
                  <a:pt x="645288" y="428356"/>
                  <a:pt x="653312" y="428356"/>
                </a:cubicBezTo>
                <a:close/>
                <a:moveTo>
                  <a:pt x="3796752" y="424982"/>
                </a:moveTo>
                <a:cubicBezTo>
                  <a:pt x="3804774" y="424982"/>
                  <a:pt x="3810608" y="431209"/>
                  <a:pt x="3810608" y="439771"/>
                </a:cubicBezTo>
                <a:cubicBezTo>
                  <a:pt x="3810608" y="447555"/>
                  <a:pt x="3804774" y="454560"/>
                  <a:pt x="3796752" y="454560"/>
                </a:cubicBezTo>
                <a:cubicBezTo>
                  <a:pt x="3790918" y="454560"/>
                  <a:pt x="3784355" y="447555"/>
                  <a:pt x="3784355" y="439771"/>
                </a:cubicBezTo>
                <a:cubicBezTo>
                  <a:pt x="3784355" y="431209"/>
                  <a:pt x="3790918" y="424982"/>
                  <a:pt x="3796752" y="424982"/>
                </a:cubicBezTo>
                <a:close/>
                <a:moveTo>
                  <a:pt x="3725922" y="424982"/>
                </a:moveTo>
                <a:cubicBezTo>
                  <a:pt x="3733944" y="424982"/>
                  <a:pt x="3739778" y="431209"/>
                  <a:pt x="3739778" y="439771"/>
                </a:cubicBezTo>
                <a:cubicBezTo>
                  <a:pt x="3739778" y="447555"/>
                  <a:pt x="3733944" y="454560"/>
                  <a:pt x="3725922" y="454560"/>
                </a:cubicBezTo>
                <a:cubicBezTo>
                  <a:pt x="3719359" y="454560"/>
                  <a:pt x="3713525" y="447555"/>
                  <a:pt x="3713525" y="439771"/>
                </a:cubicBezTo>
                <a:cubicBezTo>
                  <a:pt x="3713525" y="431209"/>
                  <a:pt x="3717900" y="424982"/>
                  <a:pt x="3725922" y="424982"/>
                </a:cubicBezTo>
                <a:close/>
                <a:moveTo>
                  <a:pt x="3655091" y="424982"/>
                </a:moveTo>
                <a:cubicBezTo>
                  <a:pt x="3662384" y="424982"/>
                  <a:pt x="3668947" y="431209"/>
                  <a:pt x="3668947" y="439771"/>
                </a:cubicBezTo>
                <a:cubicBezTo>
                  <a:pt x="3668947" y="447555"/>
                  <a:pt x="3662384" y="454560"/>
                  <a:pt x="3655091" y="454560"/>
                </a:cubicBezTo>
                <a:cubicBezTo>
                  <a:pt x="3647069" y="454560"/>
                  <a:pt x="3642694" y="447555"/>
                  <a:pt x="3642694" y="439771"/>
                </a:cubicBezTo>
                <a:cubicBezTo>
                  <a:pt x="3642694" y="431209"/>
                  <a:pt x="3647069" y="424982"/>
                  <a:pt x="3655091" y="424982"/>
                </a:cubicBezTo>
                <a:close/>
                <a:moveTo>
                  <a:pt x="3583280" y="424982"/>
                </a:moveTo>
                <a:cubicBezTo>
                  <a:pt x="3591064" y="424982"/>
                  <a:pt x="3598069" y="431209"/>
                  <a:pt x="3598069" y="439771"/>
                </a:cubicBezTo>
                <a:cubicBezTo>
                  <a:pt x="3598069" y="447555"/>
                  <a:pt x="3591064" y="454560"/>
                  <a:pt x="3583280" y="454560"/>
                </a:cubicBezTo>
                <a:cubicBezTo>
                  <a:pt x="3574718" y="454560"/>
                  <a:pt x="3568491" y="447555"/>
                  <a:pt x="3568491" y="439771"/>
                </a:cubicBezTo>
                <a:cubicBezTo>
                  <a:pt x="3568491" y="431209"/>
                  <a:pt x="3574718" y="424982"/>
                  <a:pt x="3583280" y="424982"/>
                </a:cubicBezTo>
                <a:close/>
                <a:moveTo>
                  <a:pt x="3512449" y="424982"/>
                </a:moveTo>
                <a:cubicBezTo>
                  <a:pt x="3520232" y="424982"/>
                  <a:pt x="3527237" y="431209"/>
                  <a:pt x="3527237" y="439771"/>
                </a:cubicBezTo>
                <a:cubicBezTo>
                  <a:pt x="3527237" y="447555"/>
                  <a:pt x="3520232" y="454560"/>
                  <a:pt x="3512449" y="454560"/>
                </a:cubicBezTo>
                <a:cubicBezTo>
                  <a:pt x="3503887" y="454560"/>
                  <a:pt x="3497661" y="447555"/>
                  <a:pt x="3497661" y="439771"/>
                </a:cubicBezTo>
                <a:cubicBezTo>
                  <a:pt x="3497661" y="431209"/>
                  <a:pt x="3503887" y="424982"/>
                  <a:pt x="3512449" y="424982"/>
                </a:cubicBezTo>
                <a:close/>
                <a:moveTo>
                  <a:pt x="3440686" y="424982"/>
                </a:moveTo>
                <a:cubicBezTo>
                  <a:pt x="3448708" y="424982"/>
                  <a:pt x="3453083" y="431209"/>
                  <a:pt x="3453083" y="439771"/>
                </a:cubicBezTo>
                <a:cubicBezTo>
                  <a:pt x="3453083" y="447555"/>
                  <a:pt x="3448708" y="454560"/>
                  <a:pt x="3440686" y="454560"/>
                </a:cubicBezTo>
                <a:cubicBezTo>
                  <a:pt x="3433393" y="454560"/>
                  <a:pt x="3426830" y="447555"/>
                  <a:pt x="3426830" y="439771"/>
                </a:cubicBezTo>
                <a:cubicBezTo>
                  <a:pt x="3426830" y="431209"/>
                  <a:pt x="3433393" y="424982"/>
                  <a:pt x="3440686" y="424982"/>
                </a:cubicBezTo>
                <a:close/>
                <a:moveTo>
                  <a:pt x="3369857" y="424982"/>
                </a:moveTo>
                <a:cubicBezTo>
                  <a:pt x="3376420" y="424982"/>
                  <a:pt x="3382254" y="431209"/>
                  <a:pt x="3382254" y="439771"/>
                </a:cubicBezTo>
                <a:cubicBezTo>
                  <a:pt x="3382254" y="447555"/>
                  <a:pt x="3376420" y="454560"/>
                  <a:pt x="3369857" y="454560"/>
                </a:cubicBezTo>
                <a:cubicBezTo>
                  <a:pt x="3362564" y="454560"/>
                  <a:pt x="3356001" y="447555"/>
                  <a:pt x="3356001" y="439771"/>
                </a:cubicBezTo>
                <a:cubicBezTo>
                  <a:pt x="3356001" y="431209"/>
                  <a:pt x="3362564" y="424982"/>
                  <a:pt x="3369857" y="424982"/>
                </a:cubicBezTo>
                <a:close/>
                <a:moveTo>
                  <a:pt x="3299097" y="424982"/>
                </a:moveTo>
                <a:cubicBezTo>
                  <a:pt x="3305656" y="424982"/>
                  <a:pt x="3311491" y="431209"/>
                  <a:pt x="3311491" y="439771"/>
                </a:cubicBezTo>
                <a:cubicBezTo>
                  <a:pt x="3311491" y="447555"/>
                  <a:pt x="3305656" y="454560"/>
                  <a:pt x="3299097" y="454560"/>
                </a:cubicBezTo>
                <a:cubicBezTo>
                  <a:pt x="3291802" y="454560"/>
                  <a:pt x="3285240" y="447555"/>
                  <a:pt x="3285240" y="439771"/>
                </a:cubicBezTo>
                <a:cubicBezTo>
                  <a:pt x="3285240" y="431209"/>
                  <a:pt x="3291802" y="424982"/>
                  <a:pt x="3299097" y="424982"/>
                </a:cubicBezTo>
                <a:close/>
                <a:moveTo>
                  <a:pt x="3226805" y="424982"/>
                </a:moveTo>
                <a:cubicBezTo>
                  <a:pt x="3234825" y="424982"/>
                  <a:pt x="3240664" y="431209"/>
                  <a:pt x="3240664" y="439771"/>
                </a:cubicBezTo>
                <a:cubicBezTo>
                  <a:pt x="3240664" y="447555"/>
                  <a:pt x="3234825" y="454560"/>
                  <a:pt x="3226805" y="454560"/>
                </a:cubicBezTo>
                <a:cubicBezTo>
                  <a:pt x="3220242" y="454560"/>
                  <a:pt x="3214406" y="447555"/>
                  <a:pt x="3214406" y="439771"/>
                </a:cubicBezTo>
                <a:cubicBezTo>
                  <a:pt x="3214406" y="431209"/>
                  <a:pt x="3220242" y="424982"/>
                  <a:pt x="3226805" y="424982"/>
                </a:cubicBezTo>
                <a:close/>
                <a:moveTo>
                  <a:pt x="3152602" y="424982"/>
                </a:moveTo>
                <a:cubicBezTo>
                  <a:pt x="3159895" y="424982"/>
                  <a:pt x="3166460" y="431209"/>
                  <a:pt x="3166460" y="439771"/>
                </a:cubicBezTo>
                <a:cubicBezTo>
                  <a:pt x="3166460" y="447555"/>
                  <a:pt x="3159895" y="454560"/>
                  <a:pt x="3152602" y="454560"/>
                </a:cubicBezTo>
                <a:cubicBezTo>
                  <a:pt x="3146038" y="454560"/>
                  <a:pt x="3140203" y="447555"/>
                  <a:pt x="3140203" y="439771"/>
                </a:cubicBezTo>
                <a:cubicBezTo>
                  <a:pt x="3140203" y="431209"/>
                  <a:pt x="3146038" y="424982"/>
                  <a:pt x="3152602" y="424982"/>
                </a:cubicBezTo>
                <a:close/>
                <a:moveTo>
                  <a:pt x="3081772" y="424982"/>
                </a:moveTo>
                <a:cubicBezTo>
                  <a:pt x="3089064" y="424982"/>
                  <a:pt x="3095624" y="431209"/>
                  <a:pt x="3095624" y="439771"/>
                </a:cubicBezTo>
                <a:cubicBezTo>
                  <a:pt x="3095624" y="447555"/>
                  <a:pt x="3089064" y="454560"/>
                  <a:pt x="3081772" y="454560"/>
                </a:cubicBezTo>
                <a:cubicBezTo>
                  <a:pt x="3073748" y="454560"/>
                  <a:pt x="3069372" y="447555"/>
                  <a:pt x="3069372" y="439771"/>
                </a:cubicBezTo>
                <a:cubicBezTo>
                  <a:pt x="3069372" y="431209"/>
                  <a:pt x="3073748" y="424982"/>
                  <a:pt x="3081772" y="424982"/>
                </a:cubicBezTo>
                <a:close/>
                <a:moveTo>
                  <a:pt x="3013715" y="424982"/>
                </a:moveTo>
                <a:cubicBezTo>
                  <a:pt x="3021305" y="424982"/>
                  <a:pt x="3028135" y="431209"/>
                  <a:pt x="3028135" y="439771"/>
                </a:cubicBezTo>
                <a:cubicBezTo>
                  <a:pt x="3028135" y="447555"/>
                  <a:pt x="3021305" y="454560"/>
                  <a:pt x="3013715" y="454560"/>
                </a:cubicBezTo>
                <a:cubicBezTo>
                  <a:pt x="3005368" y="454560"/>
                  <a:pt x="2998539" y="447555"/>
                  <a:pt x="2998539" y="439771"/>
                </a:cubicBezTo>
                <a:cubicBezTo>
                  <a:pt x="2998539" y="431209"/>
                  <a:pt x="3005368" y="424982"/>
                  <a:pt x="3013715" y="424982"/>
                </a:cubicBezTo>
                <a:close/>
                <a:moveTo>
                  <a:pt x="2942491" y="424982"/>
                </a:moveTo>
                <a:cubicBezTo>
                  <a:pt x="2951052" y="424982"/>
                  <a:pt x="2957286" y="431209"/>
                  <a:pt x="2957286" y="439771"/>
                </a:cubicBezTo>
                <a:cubicBezTo>
                  <a:pt x="2957286" y="447555"/>
                  <a:pt x="2951052" y="454560"/>
                  <a:pt x="2942491" y="454560"/>
                </a:cubicBezTo>
                <a:cubicBezTo>
                  <a:pt x="2934710" y="454560"/>
                  <a:pt x="2927708" y="447555"/>
                  <a:pt x="2927708" y="439771"/>
                </a:cubicBezTo>
                <a:cubicBezTo>
                  <a:pt x="2927708" y="431209"/>
                  <a:pt x="2934710" y="424982"/>
                  <a:pt x="2942491" y="424982"/>
                </a:cubicBezTo>
                <a:close/>
                <a:moveTo>
                  <a:pt x="2868291" y="424982"/>
                </a:moveTo>
                <a:cubicBezTo>
                  <a:pt x="2876858" y="424982"/>
                  <a:pt x="2883085" y="431209"/>
                  <a:pt x="2883085" y="439771"/>
                </a:cubicBezTo>
                <a:cubicBezTo>
                  <a:pt x="2883085" y="447555"/>
                  <a:pt x="2876858" y="454560"/>
                  <a:pt x="2868291" y="454560"/>
                </a:cubicBezTo>
                <a:cubicBezTo>
                  <a:pt x="2860509" y="454560"/>
                  <a:pt x="2853504" y="447555"/>
                  <a:pt x="2853504" y="439771"/>
                </a:cubicBezTo>
                <a:cubicBezTo>
                  <a:pt x="2853504" y="431209"/>
                  <a:pt x="2860509" y="424982"/>
                  <a:pt x="2868291" y="424982"/>
                </a:cubicBezTo>
                <a:close/>
                <a:moveTo>
                  <a:pt x="2796533" y="424982"/>
                </a:moveTo>
                <a:cubicBezTo>
                  <a:pt x="2804555" y="424982"/>
                  <a:pt x="2808932" y="431209"/>
                  <a:pt x="2808932" y="439771"/>
                </a:cubicBezTo>
                <a:cubicBezTo>
                  <a:pt x="2808932" y="447555"/>
                  <a:pt x="2804555" y="454560"/>
                  <a:pt x="2796533" y="454560"/>
                </a:cubicBezTo>
                <a:cubicBezTo>
                  <a:pt x="2789240" y="454560"/>
                  <a:pt x="2782678" y="447555"/>
                  <a:pt x="2782678" y="439771"/>
                </a:cubicBezTo>
                <a:cubicBezTo>
                  <a:pt x="2782678" y="431209"/>
                  <a:pt x="2789240" y="424982"/>
                  <a:pt x="2796533" y="424982"/>
                </a:cubicBezTo>
                <a:close/>
                <a:moveTo>
                  <a:pt x="2725695" y="424982"/>
                </a:moveTo>
                <a:cubicBezTo>
                  <a:pt x="2731532" y="424982"/>
                  <a:pt x="2738097" y="431209"/>
                  <a:pt x="2738097" y="439771"/>
                </a:cubicBezTo>
                <a:cubicBezTo>
                  <a:pt x="2738097" y="447555"/>
                  <a:pt x="2731532" y="454560"/>
                  <a:pt x="2725695" y="454560"/>
                </a:cubicBezTo>
                <a:cubicBezTo>
                  <a:pt x="2717681" y="454560"/>
                  <a:pt x="2711846" y="447555"/>
                  <a:pt x="2711846" y="439771"/>
                </a:cubicBezTo>
                <a:cubicBezTo>
                  <a:pt x="2711846" y="431209"/>
                  <a:pt x="2717681" y="424982"/>
                  <a:pt x="2725695" y="424982"/>
                </a:cubicBezTo>
                <a:close/>
                <a:moveTo>
                  <a:pt x="2654870" y="424982"/>
                </a:moveTo>
                <a:cubicBezTo>
                  <a:pt x="2660705" y="424982"/>
                  <a:pt x="2667270" y="431209"/>
                  <a:pt x="2667270" y="439771"/>
                </a:cubicBezTo>
                <a:cubicBezTo>
                  <a:pt x="2667270" y="447555"/>
                  <a:pt x="2660705" y="454560"/>
                  <a:pt x="2654870" y="454560"/>
                </a:cubicBezTo>
                <a:cubicBezTo>
                  <a:pt x="2646850" y="454560"/>
                  <a:pt x="2641018" y="447555"/>
                  <a:pt x="2641018" y="439771"/>
                </a:cubicBezTo>
                <a:cubicBezTo>
                  <a:pt x="2641018" y="431209"/>
                  <a:pt x="2646850" y="424982"/>
                  <a:pt x="2654870" y="424982"/>
                </a:cubicBezTo>
                <a:close/>
                <a:moveTo>
                  <a:pt x="2582580" y="424982"/>
                </a:moveTo>
                <a:cubicBezTo>
                  <a:pt x="2589875" y="424982"/>
                  <a:pt x="2596437" y="431209"/>
                  <a:pt x="2596437" y="439771"/>
                </a:cubicBezTo>
                <a:cubicBezTo>
                  <a:pt x="2596437" y="447555"/>
                  <a:pt x="2589875" y="454560"/>
                  <a:pt x="2582580" y="454560"/>
                </a:cubicBezTo>
                <a:cubicBezTo>
                  <a:pt x="2576019" y="454560"/>
                  <a:pt x="2570184" y="447555"/>
                  <a:pt x="2570184" y="439771"/>
                </a:cubicBezTo>
                <a:cubicBezTo>
                  <a:pt x="2570184" y="431209"/>
                  <a:pt x="2576019" y="424982"/>
                  <a:pt x="2582580" y="424982"/>
                </a:cubicBezTo>
                <a:close/>
                <a:moveTo>
                  <a:pt x="2511026" y="424982"/>
                </a:moveTo>
                <a:cubicBezTo>
                  <a:pt x="2519047" y="424982"/>
                  <a:pt x="2525610" y="431209"/>
                  <a:pt x="2525610" y="439771"/>
                </a:cubicBezTo>
                <a:cubicBezTo>
                  <a:pt x="2525610" y="447555"/>
                  <a:pt x="2519047" y="454560"/>
                  <a:pt x="2511026" y="454560"/>
                </a:cubicBezTo>
                <a:cubicBezTo>
                  <a:pt x="2503735" y="454560"/>
                  <a:pt x="2499361" y="447555"/>
                  <a:pt x="2499361" y="439771"/>
                </a:cubicBezTo>
                <a:cubicBezTo>
                  <a:pt x="2499361" y="431209"/>
                  <a:pt x="2503735" y="424982"/>
                  <a:pt x="2511026" y="424982"/>
                </a:cubicBezTo>
                <a:close/>
                <a:moveTo>
                  <a:pt x="1799085" y="357525"/>
                </a:moveTo>
                <a:cubicBezTo>
                  <a:pt x="1807647" y="357525"/>
                  <a:pt x="1813873" y="361900"/>
                  <a:pt x="1813873" y="369922"/>
                </a:cubicBezTo>
                <a:cubicBezTo>
                  <a:pt x="1813873" y="377215"/>
                  <a:pt x="1807647" y="383779"/>
                  <a:pt x="1799085" y="383779"/>
                </a:cubicBezTo>
                <a:cubicBezTo>
                  <a:pt x="1790525" y="383779"/>
                  <a:pt x="1784300" y="377215"/>
                  <a:pt x="1784300" y="369922"/>
                </a:cubicBezTo>
                <a:cubicBezTo>
                  <a:pt x="1784300" y="361900"/>
                  <a:pt x="1790525" y="357525"/>
                  <a:pt x="1799085" y="357525"/>
                </a:cubicBezTo>
                <a:close/>
                <a:moveTo>
                  <a:pt x="1728262" y="357525"/>
                </a:moveTo>
                <a:cubicBezTo>
                  <a:pt x="1736825" y="357525"/>
                  <a:pt x="1743049" y="361900"/>
                  <a:pt x="1743049" y="369922"/>
                </a:cubicBezTo>
                <a:cubicBezTo>
                  <a:pt x="1743049" y="377215"/>
                  <a:pt x="1736825" y="383779"/>
                  <a:pt x="1728262" y="383779"/>
                </a:cubicBezTo>
                <a:cubicBezTo>
                  <a:pt x="1719697" y="383779"/>
                  <a:pt x="1713470" y="377215"/>
                  <a:pt x="1713470" y="369922"/>
                </a:cubicBezTo>
                <a:cubicBezTo>
                  <a:pt x="1713470" y="361900"/>
                  <a:pt x="1719697" y="357525"/>
                  <a:pt x="1728262" y="357525"/>
                </a:cubicBezTo>
                <a:close/>
                <a:moveTo>
                  <a:pt x="1657429" y="357525"/>
                </a:moveTo>
                <a:cubicBezTo>
                  <a:pt x="1665215" y="357525"/>
                  <a:pt x="1672220" y="361900"/>
                  <a:pt x="1672220" y="369922"/>
                </a:cubicBezTo>
                <a:cubicBezTo>
                  <a:pt x="1672220" y="377215"/>
                  <a:pt x="1665215" y="383779"/>
                  <a:pt x="1657429" y="383779"/>
                </a:cubicBezTo>
                <a:cubicBezTo>
                  <a:pt x="1648870" y="383779"/>
                  <a:pt x="1642650" y="377215"/>
                  <a:pt x="1642650" y="369922"/>
                </a:cubicBezTo>
                <a:cubicBezTo>
                  <a:pt x="1642650" y="361900"/>
                  <a:pt x="1648870" y="357525"/>
                  <a:pt x="1657429" y="357525"/>
                </a:cubicBezTo>
                <a:close/>
                <a:moveTo>
                  <a:pt x="1582296" y="357525"/>
                </a:moveTo>
                <a:cubicBezTo>
                  <a:pt x="1589593" y="357525"/>
                  <a:pt x="1594704" y="361900"/>
                  <a:pt x="1594704" y="369922"/>
                </a:cubicBezTo>
                <a:cubicBezTo>
                  <a:pt x="1594704" y="377215"/>
                  <a:pt x="1589593" y="383779"/>
                  <a:pt x="1582296" y="383779"/>
                </a:cubicBezTo>
                <a:cubicBezTo>
                  <a:pt x="1574274" y="383779"/>
                  <a:pt x="1568441" y="377215"/>
                  <a:pt x="1568441" y="369922"/>
                </a:cubicBezTo>
                <a:cubicBezTo>
                  <a:pt x="1568441" y="361900"/>
                  <a:pt x="1574274" y="357525"/>
                  <a:pt x="1582296" y="357525"/>
                </a:cubicBezTo>
                <a:close/>
                <a:moveTo>
                  <a:pt x="1512195" y="357525"/>
                </a:moveTo>
                <a:cubicBezTo>
                  <a:pt x="1518030" y="357525"/>
                  <a:pt x="1523863" y="361900"/>
                  <a:pt x="1523863" y="369922"/>
                </a:cubicBezTo>
                <a:cubicBezTo>
                  <a:pt x="1523863" y="377215"/>
                  <a:pt x="1518030" y="383779"/>
                  <a:pt x="1512195" y="383779"/>
                </a:cubicBezTo>
                <a:cubicBezTo>
                  <a:pt x="1504171" y="383779"/>
                  <a:pt x="1497612" y="377215"/>
                  <a:pt x="1497612" y="369922"/>
                </a:cubicBezTo>
                <a:cubicBezTo>
                  <a:pt x="1497612" y="361900"/>
                  <a:pt x="1504171" y="357525"/>
                  <a:pt x="1512195" y="357525"/>
                </a:cubicBezTo>
                <a:close/>
                <a:moveTo>
                  <a:pt x="1439171" y="357525"/>
                </a:moveTo>
                <a:cubicBezTo>
                  <a:pt x="1447188" y="357525"/>
                  <a:pt x="1453023" y="361900"/>
                  <a:pt x="1453023" y="369922"/>
                </a:cubicBezTo>
                <a:cubicBezTo>
                  <a:pt x="1453023" y="377215"/>
                  <a:pt x="1447188" y="383779"/>
                  <a:pt x="1439171" y="383779"/>
                </a:cubicBezTo>
                <a:cubicBezTo>
                  <a:pt x="1433336" y="383779"/>
                  <a:pt x="1426774" y="377215"/>
                  <a:pt x="1426774" y="369922"/>
                </a:cubicBezTo>
                <a:cubicBezTo>
                  <a:pt x="1426774" y="361900"/>
                  <a:pt x="1433336" y="357525"/>
                  <a:pt x="1439171" y="357525"/>
                </a:cubicBezTo>
                <a:close/>
                <a:moveTo>
                  <a:pt x="1368347" y="357525"/>
                </a:moveTo>
                <a:cubicBezTo>
                  <a:pt x="1376368" y="357525"/>
                  <a:pt x="1382199" y="361900"/>
                  <a:pt x="1382199" y="369922"/>
                </a:cubicBezTo>
                <a:cubicBezTo>
                  <a:pt x="1382199" y="377215"/>
                  <a:pt x="1376368" y="383779"/>
                  <a:pt x="1368347" y="383779"/>
                </a:cubicBezTo>
                <a:cubicBezTo>
                  <a:pt x="1362508" y="383779"/>
                  <a:pt x="1355949" y="377215"/>
                  <a:pt x="1355949" y="369922"/>
                </a:cubicBezTo>
                <a:cubicBezTo>
                  <a:pt x="1355949" y="361900"/>
                  <a:pt x="1362508" y="357525"/>
                  <a:pt x="1368347" y="357525"/>
                </a:cubicBezTo>
                <a:close/>
                <a:moveTo>
                  <a:pt x="1297518" y="357525"/>
                </a:moveTo>
                <a:cubicBezTo>
                  <a:pt x="1305540" y="357525"/>
                  <a:pt x="1311374" y="361900"/>
                  <a:pt x="1311374" y="369922"/>
                </a:cubicBezTo>
                <a:cubicBezTo>
                  <a:pt x="1311374" y="377215"/>
                  <a:pt x="1305540" y="383779"/>
                  <a:pt x="1297518" y="383779"/>
                </a:cubicBezTo>
                <a:cubicBezTo>
                  <a:pt x="1289495" y="383779"/>
                  <a:pt x="1285121" y="377215"/>
                  <a:pt x="1285121" y="369922"/>
                </a:cubicBezTo>
                <a:cubicBezTo>
                  <a:pt x="1285121" y="361900"/>
                  <a:pt x="1289495" y="357525"/>
                  <a:pt x="1297518" y="357525"/>
                </a:cubicBezTo>
                <a:close/>
                <a:moveTo>
                  <a:pt x="1225703" y="357525"/>
                </a:moveTo>
                <a:cubicBezTo>
                  <a:pt x="1233487" y="357525"/>
                  <a:pt x="1240493" y="363359"/>
                  <a:pt x="1240493" y="369922"/>
                </a:cubicBezTo>
                <a:cubicBezTo>
                  <a:pt x="1240493" y="377215"/>
                  <a:pt x="1233487" y="383779"/>
                  <a:pt x="1225703" y="383779"/>
                </a:cubicBezTo>
                <a:cubicBezTo>
                  <a:pt x="1217156" y="383779"/>
                  <a:pt x="1210926" y="377215"/>
                  <a:pt x="1210926" y="369922"/>
                </a:cubicBezTo>
                <a:cubicBezTo>
                  <a:pt x="1210926" y="363359"/>
                  <a:pt x="1217156" y="357525"/>
                  <a:pt x="1225703" y="357525"/>
                </a:cubicBezTo>
                <a:close/>
                <a:moveTo>
                  <a:pt x="1154890" y="357525"/>
                </a:moveTo>
                <a:cubicBezTo>
                  <a:pt x="1162673" y="357525"/>
                  <a:pt x="1169676" y="363359"/>
                  <a:pt x="1169676" y="369922"/>
                </a:cubicBezTo>
                <a:cubicBezTo>
                  <a:pt x="1169676" y="377215"/>
                  <a:pt x="1162673" y="383779"/>
                  <a:pt x="1154890" y="383779"/>
                </a:cubicBezTo>
                <a:cubicBezTo>
                  <a:pt x="1146325" y="383779"/>
                  <a:pt x="1140096" y="377215"/>
                  <a:pt x="1140096" y="369922"/>
                </a:cubicBezTo>
                <a:cubicBezTo>
                  <a:pt x="1140096" y="363359"/>
                  <a:pt x="1146325" y="357525"/>
                  <a:pt x="1154890" y="357525"/>
                </a:cubicBezTo>
                <a:close/>
                <a:moveTo>
                  <a:pt x="1084059" y="357525"/>
                </a:moveTo>
                <a:cubicBezTo>
                  <a:pt x="1091842" y="357525"/>
                  <a:pt x="1098844" y="363359"/>
                  <a:pt x="1098844" y="369922"/>
                </a:cubicBezTo>
                <a:cubicBezTo>
                  <a:pt x="1098844" y="377215"/>
                  <a:pt x="1091842" y="383779"/>
                  <a:pt x="1084059" y="383779"/>
                </a:cubicBezTo>
                <a:cubicBezTo>
                  <a:pt x="1075492" y="383779"/>
                  <a:pt x="1069268" y="377215"/>
                  <a:pt x="1069268" y="369922"/>
                </a:cubicBezTo>
                <a:cubicBezTo>
                  <a:pt x="1069268" y="363359"/>
                  <a:pt x="1075492" y="357525"/>
                  <a:pt x="1084059" y="357525"/>
                </a:cubicBezTo>
                <a:close/>
                <a:moveTo>
                  <a:pt x="1013015" y="357525"/>
                </a:moveTo>
                <a:cubicBezTo>
                  <a:pt x="1020312" y="357525"/>
                  <a:pt x="1024685" y="363359"/>
                  <a:pt x="1024685" y="369922"/>
                </a:cubicBezTo>
                <a:cubicBezTo>
                  <a:pt x="1024685" y="377215"/>
                  <a:pt x="1020312" y="383779"/>
                  <a:pt x="1013015" y="383779"/>
                </a:cubicBezTo>
                <a:cubicBezTo>
                  <a:pt x="1005003" y="383779"/>
                  <a:pt x="998434" y="377215"/>
                  <a:pt x="998434" y="369922"/>
                </a:cubicBezTo>
                <a:cubicBezTo>
                  <a:pt x="998434" y="363359"/>
                  <a:pt x="1005003" y="357525"/>
                  <a:pt x="1013015" y="357525"/>
                </a:cubicBezTo>
                <a:close/>
                <a:moveTo>
                  <a:pt x="941465" y="357525"/>
                </a:moveTo>
                <a:cubicBezTo>
                  <a:pt x="948030" y="357525"/>
                  <a:pt x="953864" y="363359"/>
                  <a:pt x="953864" y="369922"/>
                </a:cubicBezTo>
                <a:cubicBezTo>
                  <a:pt x="953864" y="377215"/>
                  <a:pt x="948030" y="383779"/>
                  <a:pt x="941465" y="383779"/>
                </a:cubicBezTo>
                <a:cubicBezTo>
                  <a:pt x="934173" y="383779"/>
                  <a:pt x="927611" y="377215"/>
                  <a:pt x="927611" y="369922"/>
                </a:cubicBezTo>
                <a:cubicBezTo>
                  <a:pt x="927611" y="363359"/>
                  <a:pt x="934173" y="357525"/>
                  <a:pt x="941465" y="357525"/>
                </a:cubicBezTo>
                <a:close/>
                <a:moveTo>
                  <a:pt x="870633" y="357525"/>
                </a:moveTo>
                <a:cubicBezTo>
                  <a:pt x="877194" y="357525"/>
                  <a:pt x="883034" y="363359"/>
                  <a:pt x="883034" y="369922"/>
                </a:cubicBezTo>
                <a:cubicBezTo>
                  <a:pt x="883034" y="377215"/>
                  <a:pt x="877194" y="383779"/>
                  <a:pt x="870633" y="383779"/>
                </a:cubicBezTo>
                <a:cubicBezTo>
                  <a:pt x="863344" y="383779"/>
                  <a:pt x="856777" y="377215"/>
                  <a:pt x="856777" y="369922"/>
                </a:cubicBezTo>
                <a:cubicBezTo>
                  <a:pt x="856777" y="363359"/>
                  <a:pt x="863344" y="357525"/>
                  <a:pt x="870633" y="357525"/>
                </a:cubicBezTo>
                <a:close/>
                <a:moveTo>
                  <a:pt x="798346" y="357525"/>
                </a:moveTo>
                <a:cubicBezTo>
                  <a:pt x="806370" y="357525"/>
                  <a:pt x="812203" y="363359"/>
                  <a:pt x="812203" y="369922"/>
                </a:cubicBezTo>
                <a:cubicBezTo>
                  <a:pt x="812203" y="377215"/>
                  <a:pt x="806370" y="383779"/>
                  <a:pt x="798346" y="383779"/>
                </a:cubicBezTo>
                <a:cubicBezTo>
                  <a:pt x="792510" y="383779"/>
                  <a:pt x="785947" y="377215"/>
                  <a:pt x="785947" y="369922"/>
                </a:cubicBezTo>
                <a:cubicBezTo>
                  <a:pt x="785947" y="363359"/>
                  <a:pt x="792510" y="357525"/>
                  <a:pt x="798346" y="357525"/>
                </a:cubicBezTo>
                <a:close/>
                <a:moveTo>
                  <a:pt x="3654110" y="354153"/>
                </a:moveTo>
                <a:cubicBezTo>
                  <a:pt x="3661893" y="354153"/>
                  <a:pt x="3668898" y="360716"/>
                  <a:pt x="3668898" y="368738"/>
                </a:cubicBezTo>
                <a:cubicBezTo>
                  <a:pt x="3668898" y="376031"/>
                  <a:pt x="3661893" y="380407"/>
                  <a:pt x="3654110" y="380407"/>
                </a:cubicBezTo>
                <a:cubicBezTo>
                  <a:pt x="3645548" y="380407"/>
                  <a:pt x="3639322" y="376031"/>
                  <a:pt x="3639322" y="368738"/>
                </a:cubicBezTo>
                <a:cubicBezTo>
                  <a:pt x="3639322" y="360716"/>
                  <a:pt x="3645548" y="354153"/>
                  <a:pt x="3654110" y="354153"/>
                </a:cubicBezTo>
                <a:close/>
                <a:moveTo>
                  <a:pt x="3583280" y="354153"/>
                </a:moveTo>
                <a:cubicBezTo>
                  <a:pt x="3591064" y="354153"/>
                  <a:pt x="3598069" y="360716"/>
                  <a:pt x="3598069" y="368738"/>
                </a:cubicBezTo>
                <a:cubicBezTo>
                  <a:pt x="3598069" y="376031"/>
                  <a:pt x="3591064" y="380407"/>
                  <a:pt x="3583280" y="380407"/>
                </a:cubicBezTo>
                <a:cubicBezTo>
                  <a:pt x="3574718" y="380407"/>
                  <a:pt x="3568491" y="376031"/>
                  <a:pt x="3568491" y="368738"/>
                </a:cubicBezTo>
                <a:cubicBezTo>
                  <a:pt x="3568491" y="360716"/>
                  <a:pt x="3574718" y="354153"/>
                  <a:pt x="3583280" y="354153"/>
                </a:cubicBezTo>
                <a:close/>
                <a:moveTo>
                  <a:pt x="3512449" y="354153"/>
                </a:moveTo>
                <a:cubicBezTo>
                  <a:pt x="3520232" y="354153"/>
                  <a:pt x="3527237" y="360983"/>
                  <a:pt x="3527237" y="369330"/>
                </a:cubicBezTo>
                <a:cubicBezTo>
                  <a:pt x="3527237" y="376919"/>
                  <a:pt x="3520232" y="383749"/>
                  <a:pt x="3512449" y="383749"/>
                </a:cubicBezTo>
                <a:cubicBezTo>
                  <a:pt x="3503887" y="383749"/>
                  <a:pt x="3497661" y="376919"/>
                  <a:pt x="3497661" y="369330"/>
                </a:cubicBezTo>
                <a:cubicBezTo>
                  <a:pt x="3497661" y="360983"/>
                  <a:pt x="3503887" y="354153"/>
                  <a:pt x="3512449" y="354153"/>
                </a:cubicBezTo>
                <a:close/>
                <a:moveTo>
                  <a:pt x="3440686" y="354153"/>
                </a:moveTo>
                <a:cubicBezTo>
                  <a:pt x="3448708" y="354153"/>
                  <a:pt x="3453083" y="360983"/>
                  <a:pt x="3453083" y="369330"/>
                </a:cubicBezTo>
                <a:cubicBezTo>
                  <a:pt x="3453083" y="376919"/>
                  <a:pt x="3448708" y="383749"/>
                  <a:pt x="3440686" y="383749"/>
                </a:cubicBezTo>
                <a:cubicBezTo>
                  <a:pt x="3433393" y="383749"/>
                  <a:pt x="3426830" y="376919"/>
                  <a:pt x="3426830" y="369330"/>
                </a:cubicBezTo>
                <a:cubicBezTo>
                  <a:pt x="3426830" y="360983"/>
                  <a:pt x="3433393" y="354153"/>
                  <a:pt x="3440686" y="354153"/>
                </a:cubicBezTo>
                <a:close/>
                <a:moveTo>
                  <a:pt x="3369857" y="354153"/>
                </a:moveTo>
                <a:cubicBezTo>
                  <a:pt x="3376420" y="354153"/>
                  <a:pt x="3382254" y="360983"/>
                  <a:pt x="3382254" y="369330"/>
                </a:cubicBezTo>
                <a:cubicBezTo>
                  <a:pt x="3382254" y="376919"/>
                  <a:pt x="3376420" y="383749"/>
                  <a:pt x="3369857" y="383749"/>
                </a:cubicBezTo>
                <a:cubicBezTo>
                  <a:pt x="3362564" y="383749"/>
                  <a:pt x="3356001" y="376919"/>
                  <a:pt x="3356001" y="369330"/>
                </a:cubicBezTo>
                <a:cubicBezTo>
                  <a:pt x="3356001" y="360983"/>
                  <a:pt x="3362564" y="354153"/>
                  <a:pt x="3369857" y="354153"/>
                </a:cubicBezTo>
                <a:close/>
                <a:moveTo>
                  <a:pt x="3299097" y="354153"/>
                </a:moveTo>
                <a:cubicBezTo>
                  <a:pt x="3305662" y="354153"/>
                  <a:pt x="3311496" y="360983"/>
                  <a:pt x="3311496" y="369330"/>
                </a:cubicBezTo>
                <a:cubicBezTo>
                  <a:pt x="3311496" y="376919"/>
                  <a:pt x="3305662" y="383749"/>
                  <a:pt x="3299097" y="383749"/>
                </a:cubicBezTo>
                <a:cubicBezTo>
                  <a:pt x="3291804" y="383749"/>
                  <a:pt x="3285242" y="376919"/>
                  <a:pt x="3285242" y="369330"/>
                </a:cubicBezTo>
                <a:cubicBezTo>
                  <a:pt x="3285242" y="360983"/>
                  <a:pt x="3291804" y="354153"/>
                  <a:pt x="3299097" y="354153"/>
                </a:cubicBezTo>
                <a:close/>
                <a:moveTo>
                  <a:pt x="3226808" y="354153"/>
                </a:moveTo>
                <a:cubicBezTo>
                  <a:pt x="3234828" y="354153"/>
                  <a:pt x="3240664" y="360983"/>
                  <a:pt x="3240664" y="369330"/>
                </a:cubicBezTo>
                <a:cubicBezTo>
                  <a:pt x="3240664" y="376919"/>
                  <a:pt x="3234828" y="383749"/>
                  <a:pt x="3226808" y="383749"/>
                </a:cubicBezTo>
                <a:cubicBezTo>
                  <a:pt x="3220245" y="383749"/>
                  <a:pt x="3214410" y="376919"/>
                  <a:pt x="3214410" y="369330"/>
                </a:cubicBezTo>
                <a:cubicBezTo>
                  <a:pt x="3214410" y="360983"/>
                  <a:pt x="3220245" y="354153"/>
                  <a:pt x="3226808" y="354153"/>
                </a:cubicBezTo>
                <a:close/>
                <a:moveTo>
                  <a:pt x="3152605" y="354153"/>
                </a:moveTo>
                <a:cubicBezTo>
                  <a:pt x="3159898" y="354153"/>
                  <a:pt x="3166462" y="360983"/>
                  <a:pt x="3166462" y="369330"/>
                </a:cubicBezTo>
                <a:cubicBezTo>
                  <a:pt x="3166462" y="376919"/>
                  <a:pt x="3159898" y="383749"/>
                  <a:pt x="3152605" y="383749"/>
                </a:cubicBezTo>
                <a:cubicBezTo>
                  <a:pt x="3146040" y="383749"/>
                  <a:pt x="3140206" y="376919"/>
                  <a:pt x="3140206" y="369330"/>
                </a:cubicBezTo>
                <a:cubicBezTo>
                  <a:pt x="3140206" y="360983"/>
                  <a:pt x="3146040" y="354153"/>
                  <a:pt x="3152605" y="354153"/>
                </a:cubicBezTo>
                <a:close/>
                <a:moveTo>
                  <a:pt x="3081774" y="354153"/>
                </a:moveTo>
                <a:cubicBezTo>
                  <a:pt x="3089066" y="354153"/>
                  <a:pt x="3095627" y="360983"/>
                  <a:pt x="3095627" y="369330"/>
                </a:cubicBezTo>
                <a:cubicBezTo>
                  <a:pt x="3095627" y="376919"/>
                  <a:pt x="3089066" y="383749"/>
                  <a:pt x="3081774" y="383749"/>
                </a:cubicBezTo>
                <a:cubicBezTo>
                  <a:pt x="3073750" y="383749"/>
                  <a:pt x="3069375" y="376919"/>
                  <a:pt x="3069375" y="369330"/>
                </a:cubicBezTo>
                <a:cubicBezTo>
                  <a:pt x="3069375" y="360983"/>
                  <a:pt x="3073750" y="354153"/>
                  <a:pt x="3081774" y="354153"/>
                </a:cubicBezTo>
                <a:close/>
                <a:moveTo>
                  <a:pt x="3013715" y="354153"/>
                </a:moveTo>
                <a:cubicBezTo>
                  <a:pt x="3021307" y="354153"/>
                  <a:pt x="3028135" y="360983"/>
                  <a:pt x="3028135" y="369330"/>
                </a:cubicBezTo>
                <a:cubicBezTo>
                  <a:pt x="3028135" y="376919"/>
                  <a:pt x="3021307" y="383749"/>
                  <a:pt x="3013715" y="383749"/>
                </a:cubicBezTo>
                <a:cubicBezTo>
                  <a:pt x="3005368" y="383749"/>
                  <a:pt x="2998539" y="376919"/>
                  <a:pt x="2998539" y="369330"/>
                </a:cubicBezTo>
                <a:cubicBezTo>
                  <a:pt x="2998539" y="360983"/>
                  <a:pt x="3005368" y="354153"/>
                  <a:pt x="3013715" y="354153"/>
                </a:cubicBezTo>
                <a:close/>
                <a:moveTo>
                  <a:pt x="2942494" y="354153"/>
                </a:moveTo>
                <a:cubicBezTo>
                  <a:pt x="2951055" y="354153"/>
                  <a:pt x="2957288" y="360983"/>
                  <a:pt x="2957288" y="369330"/>
                </a:cubicBezTo>
                <a:cubicBezTo>
                  <a:pt x="2957288" y="376919"/>
                  <a:pt x="2951055" y="383749"/>
                  <a:pt x="2942494" y="383749"/>
                </a:cubicBezTo>
                <a:cubicBezTo>
                  <a:pt x="2934713" y="383749"/>
                  <a:pt x="2927708" y="376919"/>
                  <a:pt x="2927708" y="369330"/>
                </a:cubicBezTo>
                <a:cubicBezTo>
                  <a:pt x="2927708" y="360983"/>
                  <a:pt x="2934713" y="354153"/>
                  <a:pt x="2942494" y="354153"/>
                </a:cubicBezTo>
                <a:close/>
                <a:moveTo>
                  <a:pt x="2868293" y="354153"/>
                </a:moveTo>
                <a:cubicBezTo>
                  <a:pt x="2876858" y="354153"/>
                  <a:pt x="2883085" y="360983"/>
                  <a:pt x="2883085" y="369330"/>
                </a:cubicBezTo>
                <a:cubicBezTo>
                  <a:pt x="2883085" y="376919"/>
                  <a:pt x="2876858" y="383749"/>
                  <a:pt x="2868293" y="383749"/>
                </a:cubicBezTo>
                <a:cubicBezTo>
                  <a:pt x="2860512" y="383749"/>
                  <a:pt x="2853504" y="376919"/>
                  <a:pt x="2853504" y="369330"/>
                </a:cubicBezTo>
                <a:cubicBezTo>
                  <a:pt x="2853504" y="360983"/>
                  <a:pt x="2860512" y="354153"/>
                  <a:pt x="2868293" y="354153"/>
                </a:cubicBezTo>
                <a:close/>
                <a:moveTo>
                  <a:pt x="2796535" y="354153"/>
                </a:moveTo>
                <a:cubicBezTo>
                  <a:pt x="2804558" y="354153"/>
                  <a:pt x="2808932" y="360983"/>
                  <a:pt x="2808932" y="369330"/>
                </a:cubicBezTo>
                <a:cubicBezTo>
                  <a:pt x="2808932" y="376919"/>
                  <a:pt x="2804558" y="383749"/>
                  <a:pt x="2796535" y="383749"/>
                </a:cubicBezTo>
                <a:cubicBezTo>
                  <a:pt x="2789243" y="383749"/>
                  <a:pt x="2782678" y="376919"/>
                  <a:pt x="2782678" y="369330"/>
                </a:cubicBezTo>
                <a:cubicBezTo>
                  <a:pt x="2782678" y="360983"/>
                  <a:pt x="2789243" y="354153"/>
                  <a:pt x="2796535" y="354153"/>
                </a:cubicBezTo>
                <a:close/>
                <a:moveTo>
                  <a:pt x="2725695" y="354153"/>
                </a:moveTo>
                <a:cubicBezTo>
                  <a:pt x="2731532" y="354153"/>
                  <a:pt x="2738100" y="360983"/>
                  <a:pt x="2738100" y="369330"/>
                </a:cubicBezTo>
                <a:cubicBezTo>
                  <a:pt x="2738100" y="376919"/>
                  <a:pt x="2731532" y="383749"/>
                  <a:pt x="2725695" y="383749"/>
                </a:cubicBezTo>
                <a:cubicBezTo>
                  <a:pt x="2717681" y="383749"/>
                  <a:pt x="2711846" y="376919"/>
                  <a:pt x="2711846" y="369330"/>
                </a:cubicBezTo>
                <a:cubicBezTo>
                  <a:pt x="2711846" y="360983"/>
                  <a:pt x="2717681" y="354153"/>
                  <a:pt x="2725695" y="354153"/>
                </a:cubicBezTo>
                <a:close/>
                <a:moveTo>
                  <a:pt x="2653415" y="354153"/>
                </a:moveTo>
                <a:cubicBezTo>
                  <a:pt x="2660705" y="354153"/>
                  <a:pt x="2667270" y="360983"/>
                  <a:pt x="2667270" y="369330"/>
                </a:cubicBezTo>
                <a:cubicBezTo>
                  <a:pt x="2667270" y="376919"/>
                  <a:pt x="2660705" y="383749"/>
                  <a:pt x="2653415" y="383749"/>
                </a:cubicBezTo>
                <a:cubicBezTo>
                  <a:pt x="2646857" y="383749"/>
                  <a:pt x="2641021" y="376919"/>
                  <a:pt x="2641021" y="369330"/>
                </a:cubicBezTo>
                <a:cubicBezTo>
                  <a:pt x="2641021" y="360983"/>
                  <a:pt x="2646857" y="354153"/>
                  <a:pt x="2653415" y="354153"/>
                </a:cubicBezTo>
                <a:close/>
                <a:moveTo>
                  <a:pt x="2582583" y="354153"/>
                </a:moveTo>
                <a:cubicBezTo>
                  <a:pt x="2589875" y="354153"/>
                  <a:pt x="2596439" y="360983"/>
                  <a:pt x="2596439" y="369330"/>
                </a:cubicBezTo>
                <a:cubicBezTo>
                  <a:pt x="2596439" y="376919"/>
                  <a:pt x="2589875" y="383749"/>
                  <a:pt x="2582583" y="383749"/>
                </a:cubicBezTo>
                <a:cubicBezTo>
                  <a:pt x="2576019" y="383749"/>
                  <a:pt x="2570184" y="376919"/>
                  <a:pt x="2570184" y="369330"/>
                </a:cubicBezTo>
                <a:cubicBezTo>
                  <a:pt x="2570184" y="360983"/>
                  <a:pt x="2576019" y="354153"/>
                  <a:pt x="2582583" y="354153"/>
                </a:cubicBezTo>
                <a:close/>
                <a:moveTo>
                  <a:pt x="2511029" y="354153"/>
                </a:moveTo>
                <a:cubicBezTo>
                  <a:pt x="2519050" y="354153"/>
                  <a:pt x="2525613" y="360983"/>
                  <a:pt x="2525613" y="369330"/>
                </a:cubicBezTo>
                <a:cubicBezTo>
                  <a:pt x="2525613" y="376919"/>
                  <a:pt x="2519050" y="383749"/>
                  <a:pt x="2511029" y="383749"/>
                </a:cubicBezTo>
                <a:cubicBezTo>
                  <a:pt x="2503737" y="383749"/>
                  <a:pt x="2499361" y="376919"/>
                  <a:pt x="2499361" y="369330"/>
                </a:cubicBezTo>
                <a:cubicBezTo>
                  <a:pt x="2499361" y="360983"/>
                  <a:pt x="2503737" y="354153"/>
                  <a:pt x="2511029" y="354153"/>
                </a:cubicBezTo>
                <a:close/>
                <a:moveTo>
                  <a:pt x="2439946" y="354153"/>
                </a:moveTo>
                <a:cubicBezTo>
                  <a:pt x="2448505" y="354153"/>
                  <a:pt x="2454732" y="360983"/>
                  <a:pt x="2454732" y="369330"/>
                </a:cubicBezTo>
                <a:cubicBezTo>
                  <a:pt x="2454732" y="376919"/>
                  <a:pt x="2448505" y="383749"/>
                  <a:pt x="2439946" y="383749"/>
                </a:cubicBezTo>
                <a:cubicBezTo>
                  <a:pt x="2432160" y="383749"/>
                  <a:pt x="2425156" y="376919"/>
                  <a:pt x="2425156" y="369330"/>
                </a:cubicBezTo>
                <a:cubicBezTo>
                  <a:pt x="2425156" y="360983"/>
                  <a:pt x="2432160" y="354153"/>
                  <a:pt x="2439946" y="354153"/>
                </a:cubicBezTo>
                <a:close/>
                <a:moveTo>
                  <a:pt x="2369110" y="354153"/>
                </a:moveTo>
                <a:cubicBezTo>
                  <a:pt x="2377672" y="354153"/>
                  <a:pt x="2383899" y="360983"/>
                  <a:pt x="2383899" y="369330"/>
                </a:cubicBezTo>
                <a:cubicBezTo>
                  <a:pt x="2383899" y="376919"/>
                  <a:pt x="2377672" y="383749"/>
                  <a:pt x="2369110" y="383749"/>
                </a:cubicBezTo>
                <a:cubicBezTo>
                  <a:pt x="2361327" y="383749"/>
                  <a:pt x="2354319" y="376919"/>
                  <a:pt x="2354319" y="369330"/>
                </a:cubicBezTo>
                <a:cubicBezTo>
                  <a:pt x="2354319" y="360983"/>
                  <a:pt x="2361327" y="354153"/>
                  <a:pt x="2369110" y="354153"/>
                </a:cubicBezTo>
                <a:close/>
                <a:moveTo>
                  <a:pt x="2298280" y="354153"/>
                </a:moveTo>
                <a:cubicBezTo>
                  <a:pt x="2306842" y="354153"/>
                  <a:pt x="2313068" y="360983"/>
                  <a:pt x="2313068" y="369330"/>
                </a:cubicBezTo>
                <a:cubicBezTo>
                  <a:pt x="2313068" y="376919"/>
                  <a:pt x="2306842" y="383749"/>
                  <a:pt x="2298280" y="383749"/>
                </a:cubicBezTo>
                <a:cubicBezTo>
                  <a:pt x="2290497" y="383749"/>
                  <a:pt x="2283490" y="376919"/>
                  <a:pt x="2283490" y="369330"/>
                </a:cubicBezTo>
                <a:cubicBezTo>
                  <a:pt x="2283490" y="360983"/>
                  <a:pt x="2290497" y="354153"/>
                  <a:pt x="2298280" y="354153"/>
                </a:cubicBezTo>
                <a:close/>
                <a:moveTo>
                  <a:pt x="2226517" y="354153"/>
                </a:moveTo>
                <a:cubicBezTo>
                  <a:pt x="2234538" y="354153"/>
                  <a:pt x="2238914" y="360983"/>
                  <a:pt x="2238914" y="369330"/>
                </a:cubicBezTo>
                <a:cubicBezTo>
                  <a:pt x="2238914" y="376919"/>
                  <a:pt x="2234538" y="383749"/>
                  <a:pt x="2226517" y="383749"/>
                </a:cubicBezTo>
                <a:cubicBezTo>
                  <a:pt x="2218495" y="383749"/>
                  <a:pt x="2212658" y="376919"/>
                  <a:pt x="2212658" y="369330"/>
                </a:cubicBezTo>
                <a:cubicBezTo>
                  <a:pt x="2212658" y="360983"/>
                  <a:pt x="2218495" y="354153"/>
                  <a:pt x="2226517" y="354153"/>
                </a:cubicBezTo>
                <a:close/>
                <a:moveTo>
                  <a:pt x="2155683" y="354153"/>
                </a:moveTo>
                <a:cubicBezTo>
                  <a:pt x="2161519" y="354153"/>
                  <a:pt x="2168081" y="360983"/>
                  <a:pt x="2168081" y="369330"/>
                </a:cubicBezTo>
                <a:cubicBezTo>
                  <a:pt x="2168081" y="376919"/>
                  <a:pt x="2161519" y="383749"/>
                  <a:pt x="2155683" y="383749"/>
                </a:cubicBezTo>
                <a:cubicBezTo>
                  <a:pt x="2147663" y="383749"/>
                  <a:pt x="2141827" y="376919"/>
                  <a:pt x="2141827" y="369330"/>
                </a:cubicBezTo>
                <a:cubicBezTo>
                  <a:pt x="2141827" y="360983"/>
                  <a:pt x="2147663" y="354153"/>
                  <a:pt x="2155683" y="354153"/>
                </a:cubicBezTo>
                <a:close/>
                <a:moveTo>
                  <a:pt x="2084849" y="354153"/>
                </a:moveTo>
                <a:cubicBezTo>
                  <a:pt x="2090683" y="354153"/>
                  <a:pt x="2097248" y="360983"/>
                  <a:pt x="2097248" y="369330"/>
                </a:cubicBezTo>
                <a:cubicBezTo>
                  <a:pt x="2097248" y="376919"/>
                  <a:pt x="2090683" y="383749"/>
                  <a:pt x="2084849" y="383749"/>
                </a:cubicBezTo>
                <a:cubicBezTo>
                  <a:pt x="2076828" y="383749"/>
                  <a:pt x="2070994" y="376919"/>
                  <a:pt x="2070994" y="369330"/>
                </a:cubicBezTo>
                <a:cubicBezTo>
                  <a:pt x="2070994" y="360983"/>
                  <a:pt x="2076828" y="354153"/>
                  <a:pt x="2084849" y="354153"/>
                </a:cubicBezTo>
                <a:close/>
                <a:moveTo>
                  <a:pt x="2011835" y="354153"/>
                </a:moveTo>
                <a:cubicBezTo>
                  <a:pt x="2019855" y="354153"/>
                  <a:pt x="2026421" y="360983"/>
                  <a:pt x="2026421" y="369330"/>
                </a:cubicBezTo>
                <a:cubicBezTo>
                  <a:pt x="2026421" y="376919"/>
                  <a:pt x="2019855" y="383749"/>
                  <a:pt x="2011835" y="383749"/>
                </a:cubicBezTo>
                <a:cubicBezTo>
                  <a:pt x="2006000" y="383749"/>
                  <a:pt x="2000166" y="376919"/>
                  <a:pt x="2000166" y="369330"/>
                </a:cubicBezTo>
                <a:cubicBezTo>
                  <a:pt x="2000166" y="360983"/>
                  <a:pt x="2006000" y="354153"/>
                  <a:pt x="2011835" y="354153"/>
                </a:cubicBezTo>
                <a:close/>
                <a:moveTo>
                  <a:pt x="1938362" y="354153"/>
                </a:moveTo>
                <a:cubicBezTo>
                  <a:pt x="1946385" y="354153"/>
                  <a:pt x="1952222" y="360983"/>
                  <a:pt x="1952222" y="369330"/>
                </a:cubicBezTo>
                <a:cubicBezTo>
                  <a:pt x="1952222" y="376919"/>
                  <a:pt x="1946385" y="383749"/>
                  <a:pt x="1938362" y="383749"/>
                </a:cubicBezTo>
                <a:cubicBezTo>
                  <a:pt x="1932528" y="383749"/>
                  <a:pt x="1925968" y="376919"/>
                  <a:pt x="1925968" y="369330"/>
                </a:cubicBezTo>
                <a:cubicBezTo>
                  <a:pt x="1925968" y="360983"/>
                  <a:pt x="1932528" y="354153"/>
                  <a:pt x="1938362" y="354153"/>
                </a:cubicBezTo>
                <a:close/>
                <a:moveTo>
                  <a:pt x="1867527" y="354153"/>
                </a:moveTo>
                <a:cubicBezTo>
                  <a:pt x="1875550" y="354153"/>
                  <a:pt x="1881384" y="360983"/>
                  <a:pt x="1881384" y="369330"/>
                </a:cubicBezTo>
                <a:cubicBezTo>
                  <a:pt x="1881384" y="376919"/>
                  <a:pt x="1875550" y="383749"/>
                  <a:pt x="1867527" y="383749"/>
                </a:cubicBezTo>
                <a:cubicBezTo>
                  <a:pt x="1860235" y="383749"/>
                  <a:pt x="1855129" y="376919"/>
                  <a:pt x="1855129" y="369330"/>
                </a:cubicBezTo>
                <a:cubicBezTo>
                  <a:pt x="1855129" y="360983"/>
                  <a:pt x="1860235" y="354153"/>
                  <a:pt x="1867527" y="354153"/>
                </a:cubicBezTo>
                <a:close/>
                <a:moveTo>
                  <a:pt x="1225708" y="284879"/>
                </a:moveTo>
                <a:cubicBezTo>
                  <a:pt x="1233489" y="283322"/>
                  <a:pt x="1240493" y="290327"/>
                  <a:pt x="1240493" y="298111"/>
                </a:cubicBezTo>
                <a:cubicBezTo>
                  <a:pt x="1240493" y="306673"/>
                  <a:pt x="1233489" y="312900"/>
                  <a:pt x="1225708" y="312900"/>
                </a:cubicBezTo>
                <a:cubicBezTo>
                  <a:pt x="1217159" y="312900"/>
                  <a:pt x="1210931" y="306673"/>
                  <a:pt x="1210931" y="298111"/>
                </a:cubicBezTo>
                <a:cubicBezTo>
                  <a:pt x="1210931" y="290327"/>
                  <a:pt x="1217159" y="284879"/>
                  <a:pt x="1225708" y="284879"/>
                </a:cubicBezTo>
                <a:close/>
                <a:moveTo>
                  <a:pt x="3440686" y="283322"/>
                </a:moveTo>
                <a:cubicBezTo>
                  <a:pt x="3448708" y="283322"/>
                  <a:pt x="3453083" y="289885"/>
                  <a:pt x="3453083" y="297178"/>
                </a:cubicBezTo>
                <a:cubicBezTo>
                  <a:pt x="3453083" y="305200"/>
                  <a:pt x="3448708" y="309576"/>
                  <a:pt x="3440686" y="309576"/>
                </a:cubicBezTo>
                <a:cubicBezTo>
                  <a:pt x="3433393" y="309576"/>
                  <a:pt x="3426830" y="305200"/>
                  <a:pt x="3426830" y="297178"/>
                </a:cubicBezTo>
                <a:cubicBezTo>
                  <a:pt x="3426830" y="289885"/>
                  <a:pt x="3433393" y="283322"/>
                  <a:pt x="3440686" y="283322"/>
                </a:cubicBezTo>
                <a:close/>
                <a:moveTo>
                  <a:pt x="3369857" y="283322"/>
                </a:moveTo>
                <a:cubicBezTo>
                  <a:pt x="3376420" y="283322"/>
                  <a:pt x="3382254" y="289885"/>
                  <a:pt x="3382254" y="297178"/>
                </a:cubicBezTo>
                <a:cubicBezTo>
                  <a:pt x="3382254" y="305200"/>
                  <a:pt x="3376420" y="309576"/>
                  <a:pt x="3369857" y="309576"/>
                </a:cubicBezTo>
                <a:cubicBezTo>
                  <a:pt x="3362564" y="309576"/>
                  <a:pt x="3356001" y="305200"/>
                  <a:pt x="3356001" y="297178"/>
                </a:cubicBezTo>
                <a:cubicBezTo>
                  <a:pt x="3356001" y="289885"/>
                  <a:pt x="3362564" y="283322"/>
                  <a:pt x="3369857" y="283322"/>
                </a:cubicBezTo>
                <a:close/>
                <a:moveTo>
                  <a:pt x="3299100" y="283322"/>
                </a:moveTo>
                <a:cubicBezTo>
                  <a:pt x="3305662" y="283322"/>
                  <a:pt x="3311496" y="289885"/>
                  <a:pt x="3311496" y="297178"/>
                </a:cubicBezTo>
                <a:cubicBezTo>
                  <a:pt x="3311496" y="305200"/>
                  <a:pt x="3305662" y="309576"/>
                  <a:pt x="3299100" y="309576"/>
                </a:cubicBezTo>
                <a:cubicBezTo>
                  <a:pt x="3291804" y="309576"/>
                  <a:pt x="3285242" y="305200"/>
                  <a:pt x="3285242" y="297178"/>
                </a:cubicBezTo>
                <a:cubicBezTo>
                  <a:pt x="3285242" y="289885"/>
                  <a:pt x="3291804" y="283322"/>
                  <a:pt x="3299100" y="283322"/>
                </a:cubicBezTo>
                <a:close/>
                <a:moveTo>
                  <a:pt x="3226808" y="283322"/>
                </a:moveTo>
                <a:cubicBezTo>
                  <a:pt x="3234828" y="283322"/>
                  <a:pt x="3240664" y="289885"/>
                  <a:pt x="3240664" y="297178"/>
                </a:cubicBezTo>
                <a:cubicBezTo>
                  <a:pt x="3240664" y="305200"/>
                  <a:pt x="3234828" y="309576"/>
                  <a:pt x="3226808" y="309576"/>
                </a:cubicBezTo>
                <a:cubicBezTo>
                  <a:pt x="3220245" y="309576"/>
                  <a:pt x="3214410" y="305200"/>
                  <a:pt x="3214410" y="297178"/>
                </a:cubicBezTo>
                <a:cubicBezTo>
                  <a:pt x="3214410" y="289885"/>
                  <a:pt x="3220245" y="283322"/>
                  <a:pt x="3226808" y="283322"/>
                </a:cubicBezTo>
                <a:close/>
                <a:moveTo>
                  <a:pt x="3152605" y="283322"/>
                </a:moveTo>
                <a:cubicBezTo>
                  <a:pt x="3159898" y="283322"/>
                  <a:pt x="3166462" y="289885"/>
                  <a:pt x="3166462" y="297178"/>
                </a:cubicBezTo>
                <a:cubicBezTo>
                  <a:pt x="3166462" y="305200"/>
                  <a:pt x="3159898" y="309576"/>
                  <a:pt x="3152605" y="309576"/>
                </a:cubicBezTo>
                <a:cubicBezTo>
                  <a:pt x="3146041" y="309576"/>
                  <a:pt x="3140209" y="305200"/>
                  <a:pt x="3140209" y="297178"/>
                </a:cubicBezTo>
                <a:cubicBezTo>
                  <a:pt x="3140209" y="289885"/>
                  <a:pt x="3146041" y="283322"/>
                  <a:pt x="3152605" y="283322"/>
                </a:cubicBezTo>
                <a:close/>
                <a:moveTo>
                  <a:pt x="3081774" y="283322"/>
                </a:moveTo>
                <a:cubicBezTo>
                  <a:pt x="3089066" y="283322"/>
                  <a:pt x="3095628" y="289885"/>
                  <a:pt x="3095628" y="297178"/>
                </a:cubicBezTo>
                <a:cubicBezTo>
                  <a:pt x="3095628" y="305200"/>
                  <a:pt x="3089066" y="309576"/>
                  <a:pt x="3081774" y="309576"/>
                </a:cubicBezTo>
                <a:cubicBezTo>
                  <a:pt x="3073750" y="309576"/>
                  <a:pt x="3069375" y="305200"/>
                  <a:pt x="3069375" y="297178"/>
                </a:cubicBezTo>
                <a:cubicBezTo>
                  <a:pt x="3069375" y="289885"/>
                  <a:pt x="3073750" y="283322"/>
                  <a:pt x="3081774" y="283322"/>
                </a:cubicBezTo>
                <a:close/>
                <a:moveTo>
                  <a:pt x="3013717" y="283322"/>
                </a:moveTo>
                <a:cubicBezTo>
                  <a:pt x="3021307" y="283322"/>
                  <a:pt x="3028135" y="289885"/>
                  <a:pt x="3028135" y="297178"/>
                </a:cubicBezTo>
                <a:cubicBezTo>
                  <a:pt x="3028135" y="305200"/>
                  <a:pt x="3021307" y="309576"/>
                  <a:pt x="3013717" y="309576"/>
                </a:cubicBezTo>
                <a:cubicBezTo>
                  <a:pt x="3005371" y="309576"/>
                  <a:pt x="2998539" y="305200"/>
                  <a:pt x="2998539" y="297178"/>
                </a:cubicBezTo>
                <a:cubicBezTo>
                  <a:pt x="2998539" y="289885"/>
                  <a:pt x="3005371" y="283322"/>
                  <a:pt x="3013717" y="283322"/>
                </a:cubicBezTo>
                <a:close/>
                <a:moveTo>
                  <a:pt x="2942494" y="283322"/>
                </a:moveTo>
                <a:cubicBezTo>
                  <a:pt x="2951055" y="283322"/>
                  <a:pt x="2957288" y="290327"/>
                  <a:pt x="2957288" y="298111"/>
                </a:cubicBezTo>
                <a:cubicBezTo>
                  <a:pt x="2957288" y="306673"/>
                  <a:pt x="2951055" y="312900"/>
                  <a:pt x="2942494" y="312900"/>
                </a:cubicBezTo>
                <a:cubicBezTo>
                  <a:pt x="2934713" y="312900"/>
                  <a:pt x="2927711" y="306673"/>
                  <a:pt x="2927711" y="298111"/>
                </a:cubicBezTo>
                <a:cubicBezTo>
                  <a:pt x="2927711" y="290327"/>
                  <a:pt x="2934713" y="283322"/>
                  <a:pt x="2942494" y="283322"/>
                </a:cubicBezTo>
                <a:close/>
                <a:moveTo>
                  <a:pt x="2868293" y="283322"/>
                </a:moveTo>
                <a:cubicBezTo>
                  <a:pt x="2876858" y="283322"/>
                  <a:pt x="2883087" y="290327"/>
                  <a:pt x="2883087" y="298111"/>
                </a:cubicBezTo>
                <a:cubicBezTo>
                  <a:pt x="2883087" y="306673"/>
                  <a:pt x="2876858" y="312900"/>
                  <a:pt x="2868293" y="312900"/>
                </a:cubicBezTo>
                <a:cubicBezTo>
                  <a:pt x="2860512" y="312900"/>
                  <a:pt x="2853507" y="306673"/>
                  <a:pt x="2853507" y="298111"/>
                </a:cubicBezTo>
                <a:cubicBezTo>
                  <a:pt x="2853507" y="290327"/>
                  <a:pt x="2860512" y="283322"/>
                  <a:pt x="2868293" y="283322"/>
                </a:cubicBezTo>
                <a:close/>
                <a:moveTo>
                  <a:pt x="2796535" y="283322"/>
                </a:moveTo>
                <a:cubicBezTo>
                  <a:pt x="2804558" y="283322"/>
                  <a:pt x="2808934" y="290327"/>
                  <a:pt x="2808934" y="298111"/>
                </a:cubicBezTo>
                <a:cubicBezTo>
                  <a:pt x="2808934" y="306673"/>
                  <a:pt x="2804558" y="312900"/>
                  <a:pt x="2796535" y="312900"/>
                </a:cubicBezTo>
                <a:cubicBezTo>
                  <a:pt x="2789243" y="312900"/>
                  <a:pt x="2782678" y="306673"/>
                  <a:pt x="2782678" y="298111"/>
                </a:cubicBezTo>
                <a:cubicBezTo>
                  <a:pt x="2782678" y="290327"/>
                  <a:pt x="2789243" y="283322"/>
                  <a:pt x="2796535" y="283322"/>
                </a:cubicBezTo>
                <a:close/>
                <a:moveTo>
                  <a:pt x="2725698" y="283322"/>
                </a:moveTo>
                <a:cubicBezTo>
                  <a:pt x="2731532" y="283322"/>
                  <a:pt x="2738100" y="290327"/>
                  <a:pt x="2738100" y="298111"/>
                </a:cubicBezTo>
                <a:cubicBezTo>
                  <a:pt x="2738100" y="306673"/>
                  <a:pt x="2731532" y="312900"/>
                  <a:pt x="2725698" y="312900"/>
                </a:cubicBezTo>
                <a:cubicBezTo>
                  <a:pt x="2717681" y="312900"/>
                  <a:pt x="2711846" y="306673"/>
                  <a:pt x="2711846" y="298111"/>
                </a:cubicBezTo>
                <a:cubicBezTo>
                  <a:pt x="2711846" y="290327"/>
                  <a:pt x="2717681" y="283322"/>
                  <a:pt x="2725698" y="283322"/>
                </a:cubicBezTo>
                <a:close/>
                <a:moveTo>
                  <a:pt x="2653415" y="283322"/>
                </a:moveTo>
                <a:cubicBezTo>
                  <a:pt x="2660705" y="283322"/>
                  <a:pt x="2667270" y="290327"/>
                  <a:pt x="2667270" y="298111"/>
                </a:cubicBezTo>
                <a:cubicBezTo>
                  <a:pt x="2667270" y="306673"/>
                  <a:pt x="2660705" y="312900"/>
                  <a:pt x="2653415" y="312900"/>
                </a:cubicBezTo>
                <a:cubicBezTo>
                  <a:pt x="2646857" y="312900"/>
                  <a:pt x="2641021" y="306673"/>
                  <a:pt x="2641021" y="298111"/>
                </a:cubicBezTo>
                <a:cubicBezTo>
                  <a:pt x="2641021" y="290327"/>
                  <a:pt x="2646857" y="283322"/>
                  <a:pt x="2653415" y="283322"/>
                </a:cubicBezTo>
                <a:close/>
                <a:moveTo>
                  <a:pt x="2582583" y="283322"/>
                </a:moveTo>
                <a:cubicBezTo>
                  <a:pt x="2589875" y="283322"/>
                  <a:pt x="2596439" y="290327"/>
                  <a:pt x="2596439" y="298111"/>
                </a:cubicBezTo>
                <a:cubicBezTo>
                  <a:pt x="2596439" y="306673"/>
                  <a:pt x="2589875" y="312900"/>
                  <a:pt x="2582583" y="312900"/>
                </a:cubicBezTo>
                <a:cubicBezTo>
                  <a:pt x="2576019" y="312900"/>
                  <a:pt x="2570189" y="306673"/>
                  <a:pt x="2570189" y="298111"/>
                </a:cubicBezTo>
                <a:cubicBezTo>
                  <a:pt x="2570189" y="290327"/>
                  <a:pt x="2576019" y="283322"/>
                  <a:pt x="2582583" y="283322"/>
                </a:cubicBezTo>
                <a:close/>
                <a:moveTo>
                  <a:pt x="2511029" y="283322"/>
                </a:moveTo>
                <a:cubicBezTo>
                  <a:pt x="2519050" y="283322"/>
                  <a:pt x="2525613" y="290327"/>
                  <a:pt x="2525613" y="298111"/>
                </a:cubicBezTo>
                <a:cubicBezTo>
                  <a:pt x="2525613" y="306673"/>
                  <a:pt x="2519050" y="312900"/>
                  <a:pt x="2511029" y="312900"/>
                </a:cubicBezTo>
                <a:cubicBezTo>
                  <a:pt x="2503740" y="312900"/>
                  <a:pt x="2499361" y="306673"/>
                  <a:pt x="2499361" y="298111"/>
                </a:cubicBezTo>
                <a:cubicBezTo>
                  <a:pt x="2499361" y="290327"/>
                  <a:pt x="2503740" y="283322"/>
                  <a:pt x="2511029" y="283322"/>
                </a:cubicBezTo>
                <a:close/>
                <a:moveTo>
                  <a:pt x="2439946" y="283322"/>
                </a:moveTo>
                <a:cubicBezTo>
                  <a:pt x="2448505" y="283322"/>
                  <a:pt x="2454732" y="290327"/>
                  <a:pt x="2454732" y="298111"/>
                </a:cubicBezTo>
                <a:cubicBezTo>
                  <a:pt x="2454732" y="306673"/>
                  <a:pt x="2448505" y="312900"/>
                  <a:pt x="2439946" y="312900"/>
                </a:cubicBezTo>
                <a:cubicBezTo>
                  <a:pt x="2432160" y="312900"/>
                  <a:pt x="2425156" y="306673"/>
                  <a:pt x="2425156" y="298111"/>
                </a:cubicBezTo>
                <a:cubicBezTo>
                  <a:pt x="2425156" y="290327"/>
                  <a:pt x="2432160" y="283322"/>
                  <a:pt x="2439946" y="283322"/>
                </a:cubicBezTo>
                <a:close/>
                <a:moveTo>
                  <a:pt x="2369110" y="283322"/>
                </a:moveTo>
                <a:cubicBezTo>
                  <a:pt x="2377672" y="283322"/>
                  <a:pt x="2383899" y="290327"/>
                  <a:pt x="2383899" y="298111"/>
                </a:cubicBezTo>
                <a:cubicBezTo>
                  <a:pt x="2383899" y="306673"/>
                  <a:pt x="2377672" y="312900"/>
                  <a:pt x="2369110" y="312900"/>
                </a:cubicBezTo>
                <a:cubicBezTo>
                  <a:pt x="2361327" y="312900"/>
                  <a:pt x="2354319" y="306673"/>
                  <a:pt x="2354319" y="298111"/>
                </a:cubicBezTo>
                <a:cubicBezTo>
                  <a:pt x="2354319" y="290327"/>
                  <a:pt x="2361327" y="283322"/>
                  <a:pt x="2369110" y="283322"/>
                </a:cubicBezTo>
                <a:close/>
                <a:moveTo>
                  <a:pt x="2298280" y="283322"/>
                </a:moveTo>
                <a:cubicBezTo>
                  <a:pt x="2306842" y="283322"/>
                  <a:pt x="2313068" y="290327"/>
                  <a:pt x="2313068" y="298111"/>
                </a:cubicBezTo>
                <a:cubicBezTo>
                  <a:pt x="2313068" y="306673"/>
                  <a:pt x="2306842" y="312900"/>
                  <a:pt x="2298280" y="312900"/>
                </a:cubicBezTo>
                <a:cubicBezTo>
                  <a:pt x="2290497" y="312900"/>
                  <a:pt x="2283490" y="306673"/>
                  <a:pt x="2283490" y="298111"/>
                </a:cubicBezTo>
                <a:cubicBezTo>
                  <a:pt x="2283490" y="290327"/>
                  <a:pt x="2290497" y="283322"/>
                  <a:pt x="2298280" y="283322"/>
                </a:cubicBezTo>
                <a:close/>
                <a:moveTo>
                  <a:pt x="2226517" y="283322"/>
                </a:moveTo>
                <a:cubicBezTo>
                  <a:pt x="2234538" y="283322"/>
                  <a:pt x="2238914" y="290327"/>
                  <a:pt x="2238914" y="298111"/>
                </a:cubicBezTo>
                <a:cubicBezTo>
                  <a:pt x="2238914" y="306673"/>
                  <a:pt x="2234538" y="312900"/>
                  <a:pt x="2226517" y="312900"/>
                </a:cubicBezTo>
                <a:cubicBezTo>
                  <a:pt x="2218495" y="312900"/>
                  <a:pt x="2212658" y="306673"/>
                  <a:pt x="2212658" y="298111"/>
                </a:cubicBezTo>
                <a:cubicBezTo>
                  <a:pt x="2212658" y="290327"/>
                  <a:pt x="2218495" y="283322"/>
                  <a:pt x="2226517" y="283322"/>
                </a:cubicBezTo>
                <a:close/>
                <a:moveTo>
                  <a:pt x="2155683" y="283322"/>
                </a:moveTo>
                <a:cubicBezTo>
                  <a:pt x="2161519" y="283322"/>
                  <a:pt x="2168081" y="290327"/>
                  <a:pt x="2168081" y="298111"/>
                </a:cubicBezTo>
                <a:cubicBezTo>
                  <a:pt x="2168081" y="306673"/>
                  <a:pt x="2161519" y="312900"/>
                  <a:pt x="2155683" y="312900"/>
                </a:cubicBezTo>
                <a:cubicBezTo>
                  <a:pt x="2147663" y="312900"/>
                  <a:pt x="2141827" y="306673"/>
                  <a:pt x="2141827" y="298111"/>
                </a:cubicBezTo>
                <a:cubicBezTo>
                  <a:pt x="2141827" y="290327"/>
                  <a:pt x="2147663" y="283322"/>
                  <a:pt x="2155683" y="283322"/>
                </a:cubicBezTo>
                <a:close/>
                <a:moveTo>
                  <a:pt x="2084849" y="283322"/>
                </a:moveTo>
                <a:cubicBezTo>
                  <a:pt x="2090685" y="283322"/>
                  <a:pt x="2097248" y="290327"/>
                  <a:pt x="2097248" y="298111"/>
                </a:cubicBezTo>
                <a:cubicBezTo>
                  <a:pt x="2097248" y="306673"/>
                  <a:pt x="2090685" y="312900"/>
                  <a:pt x="2084849" y="312900"/>
                </a:cubicBezTo>
                <a:cubicBezTo>
                  <a:pt x="2076828" y="312900"/>
                  <a:pt x="2070994" y="306673"/>
                  <a:pt x="2070994" y="298111"/>
                </a:cubicBezTo>
                <a:cubicBezTo>
                  <a:pt x="2070994" y="290327"/>
                  <a:pt x="2076828" y="283322"/>
                  <a:pt x="2084849" y="283322"/>
                </a:cubicBezTo>
                <a:close/>
                <a:moveTo>
                  <a:pt x="2011835" y="283322"/>
                </a:moveTo>
                <a:cubicBezTo>
                  <a:pt x="2019855" y="283322"/>
                  <a:pt x="2026421" y="290327"/>
                  <a:pt x="2026421" y="298111"/>
                </a:cubicBezTo>
                <a:cubicBezTo>
                  <a:pt x="2026421" y="306673"/>
                  <a:pt x="2019855" y="312900"/>
                  <a:pt x="2011835" y="312900"/>
                </a:cubicBezTo>
                <a:cubicBezTo>
                  <a:pt x="2006002" y="312900"/>
                  <a:pt x="2000168" y="306673"/>
                  <a:pt x="2000168" y="298111"/>
                </a:cubicBezTo>
                <a:cubicBezTo>
                  <a:pt x="2000168" y="290327"/>
                  <a:pt x="2006002" y="283322"/>
                  <a:pt x="2011835" y="283322"/>
                </a:cubicBezTo>
                <a:close/>
                <a:moveTo>
                  <a:pt x="1938362" y="283322"/>
                </a:moveTo>
                <a:cubicBezTo>
                  <a:pt x="1946385" y="283322"/>
                  <a:pt x="1952222" y="290327"/>
                  <a:pt x="1952222" y="298111"/>
                </a:cubicBezTo>
                <a:cubicBezTo>
                  <a:pt x="1952222" y="306673"/>
                  <a:pt x="1946385" y="312900"/>
                  <a:pt x="1938362" y="312900"/>
                </a:cubicBezTo>
                <a:cubicBezTo>
                  <a:pt x="1932531" y="312900"/>
                  <a:pt x="1925968" y="306673"/>
                  <a:pt x="1925968" y="298111"/>
                </a:cubicBezTo>
                <a:cubicBezTo>
                  <a:pt x="1925968" y="290327"/>
                  <a:pt x="1932531" y="283322"/>
                  <a:pt x="1938362" y="283322"/>
                </a:cubicBezTo>
                <a:close/>
                <a:moveTo>
                  <a:pt x="1867527" y="283322"/>
                </a:moveTo>
                <a:cubicBezTo>
                  <a:pt x="1875550" y="283322"/>
                  <a:pt x="1881384" y="290327"/>
                  <a:pt x="1881384" y="298111"/>
                </a:cubicBezTo>
                <a:cubicBezTo>
                  <a:pt x="1881384" y="306673"/>
                  <a:pt x="1875550" y="312900"/>
                  <a:pt x="1867527" y="312900"/>
                </a:cubicBezTo>
                <a:cubicBezTo>
                  <a:pt x="1860235" y="312900"/>
                  <a:pt x="1855129" y="306673"/>
                  <a:pt x="1855129" y="298111"/>
                </a:cubicBezTo>
                <a:cubicBezTo>
                  <a:pt x="1855129" y="290327"/>
                  <a:pt x="1860235" y="283322"/>
                  <a:pt x="1867527" y="283322"/>
                </a:cubicBezTo>
                <a:close/>
                <a:moveTo>
                  <a:pt x="1799085" y="283322"/>
                </a:moveTo>
                <a:cubicBezTo>
                  <a:pt x="1807647" y="283322"/>
                  <a:pt x="1813876" y="290327"/>
                  <a:pt x="1813876" y="298111"/>
                </a:cubicBezTo>
                <a:cubicBezTo>
                  <a:pt x="1813876" y="306673"/>
                  <a:pt x="1807647" y="312900"/>
                  <a:pt x="1799085" y="312900"/>
                </a:cubicBezTo>
                <a:cubicBezTo>
                  <a:pt x="1790525" y="312900"/>
                  <a:pt x="1784300" y="306673"/>
                  <a:pt x="1784300" y="298111"/>
                </a:cubicBezTo>
                <a:cubicBezTo>
                  <a:pt x="1784300" y="290327"/>
                  <a:pt x="1790525" y="283322"/>
                  <a:pt x="1799085" y="283322"/>
                </a:cubicBezTo>
                <a:close/>
                <a:moveTo>
                  <a:pt x="1728262" y="283322"/>
                </a:moveTo>
                <a:cubicBezTo>
                  <a:pt x="1736825" y="283322"/>
                  <a:pt x="1743052" y="290327"/>
                  <a:pt x="1743052" y="298111"/>
                </a:cubicBezTo>
                <a:cubicBezTo>
                  <a:pt x="1743052" y="306673"/>
                  <a:pt x="1736825" y="312900"/>
                  <a:pt x="1728262" y="312900"/>
                </a:cubicBezTo>
                <a:cubicBezTo>
                  <a:pt x="1719697" y="312900"/>
                  <a:pt x="1713472" y="306673"/>
                  <a:pt x="1713472" y="298111"/>
                </a:cubicBezTo>
                <a:cubicBezTo>
                  <a:pt x="1713472" y="290327"/>
                  <a:pt x="1719697" y="283322"/>
                  <a:pt x="1728262" y="283322"/>
                </a:cubicBezTo>
                <a:close/>
                <a:moveTo>
                  <a:pt x="1656498" y="283322"/>
                </a:moveTo>
                <a:cubicBezTo>
                  <a:pt x="1663792" y="283322"/>
                  <a:pt x="1668897" y="290327"/>
                  <a:pt x="1668897" y="298111"/>
                </a:cubicBezTo>
                <a:cubicBezTo>
                  <a:pt x="1668897" y="306673"/>
                  <a:pt x="1663792" y="312900"/>
                  <a:pt x="1656498" y="312900"/>
                </a:cubicBezTo>
                <a:cubicBezTo>
                  <a:pt x="1648481" y="312900"/>
                  <a:pt x="1642650" y="306673"/>
                  <a:pt x="1642650" y="298111"/>
                </a:cubicBezTo>
                <a:cubicBezTo>
                  <a:pt x="1642650" y="290327"/>
                  <a:pt x="1648481" y="283322"/>
                  <a:pt x="1656498" y="283322"/>
                </a:cubicBezTo>
                <a:close/>
                <a:moveTo>
                  <a:pt x="1582299" y="283322"/>
                </a:moveTo>
                <a:cubicBezTo>
                  <a:pt x="1588131" y="283322"/>
                  <a:pt x="1594704" y="290327"/>
                  <a:pt x="1594704" y="298111"/>
                </a:cubicBezTo>
                <a:cubicBezTo>
                  <a:pt x="1594704" y="306673"/>
                  <a:pt x="1588131" y="312900"/>
                  <a:pt x="1582299" y="312900"/>
                </a:cubicBezTo>
                <a:cubicBezTo>
                  <a:pt x="1574277" y="312900"/>
                  <a:pt x="1568441" y="306673"/>
                  <a:pt x="1568441" y="298111"/>
                </a:cubicBezTo>
                <a:cubicBezTo>
                  <a:pt x="1568441" y="290327"/>
                  <a:pt x="1574277" y="283322"/>
                  <a:pt x="1582299" y="283322"/>
                </a:cubicBezTo>
                <a:close/>
                <a:moveTo>
                  <a:pt x="1512198" y="283322"/>
                </a:moveTo>
                <a:cubicBezTo>
                  <a:pt x="1518032" y="283322"/>
                  <a:pt x="1523865" y="290327"/>
                  <a:pt x="1523865" y="298111"/>
                </a:cubicBezTo>
                <a:cubicBezTo>
                  <a:pt x="1523865" y="306673"/>
                  <a:pt x="1518032" y="312900"/>
                  <a:pt x="1512198" y="312900"/>
                </a:cubicBezTo>
                <a:cubicBezTo>
                  <a:pt x="1504174" y="312900"/>
                  <a:pt x="1497612" y="306673"/>
                  <a:pt x="1497612" y="298111"/>
                </a:cubicBezTo>
                <a:cubicBezTo>
                  <a:pt x="1497612" y="290327"/>
                  <a:pt x="1504174" y="283322"/>
                  <a:pt x="1512198" y="283322"/>
                </a:cubicBezTo>
                <a:close/>
                <a:moveTo>
                  <a:pt x="1439173" y="283322"/>
                </a:moveTo>
                <a:cubicBezTo>
                  <a:pt x="1447191" y="283322"/>
                  <a:pt x="1453026" y="290327"/>
                  <a:pt x="1453026" y="298111"/>
                </a:cubicBezTo>
                <a:cubicBezTo>
                  <a:pt x="1453026" y="306673"/>
                  <a:pt x="1447191" y="312900"/>
                  <a:pt x="1439173" y="312900"/>
                </a:cubicBezTo>
                <a:cubicBezTo>
                  <a:pt x="1433336" y="312900"/>
                  <a:pt x="1426777" y="306673"/>
                  <a:pt x="1426777" y="298111"/>
                </a:cubicBezTo>
                <a:cubicBezTo>
                  <a:pt x="1426777" y="290327"/>
                  <a:pt x="1433336" y="283322"/>
                  <a:pt x="1439173" y="283322"/>
                </a:cubicBezTo>
                <a:close/>
                <a:moveTo>
                  <a:pt x="1368347" y="283322"/>
                </a:moveTo>
                <a:cubicBezTo>
                  <a:pt x="1376368" y="283322"/>
                  <a:pt x="1382200" y="290327"/>
                  <a:pt x="1382200" y="298111"/>
                </a:cubicBezTo>
                <a:cubicBezTo>
                  <a:pt x="1382200" y="306673"/>
                  <a:pt x="1376368" y="312900"/>
                  <a:pt x="1368347" y="312900"/>
                </a:cubicBezTo>
                <a:cubicBezTo>
                  <a:pt x="1362513" y="312900"/>
                  <a:pt x="1355949" y="306673"/>
                  <a:pt x="1355949" y="298111"/>
                </a:cubicBezTo>
                <a:cubicBezTo>
                  <a:pt x="1355949" y="290327"/>
                  <a:pt x="1362513" y="283322"/>
                  <a:pt x="1368347" y="283322"/>
                </a:cubicBezTo>
                <a:close/>
                <a:moveTo>
                  <a:pt x="1297518" y="283322"/>
                </a:moveTo>
                <a:cubicBezTo>
                  <a:pt x="1305540" y="283322"/>
                  <a:pt x="1311374" y="290327"/>
                  <a:pt x="1311374" y="298111"/>
                </a:cubicBezTo>
                <a:cubicBezTo>
                  <a:pt x="1311374" y="306673"/>
                  <a:pt x="1305540" y="312900"/>
                  <a:pt x="1297518" y="312900"/>
                </a:cubicBezTo>
                <a:cubicBezTo>
                  <a:pt x="1289498" y="312900"/>
                  <a:pt x="1285121" y="306673"/>
                  <a:pt x="1285121" y="298111"/>
                </a:cubicBezTo>
                <a:cubicBezTo>
                  <a:pt x="1285121" y="290327"/>
                  <a:pt x="1289498" y="283322"/>
                  <a:pt x="1297518" y="283322"/>
                </a:cubicBezTo>
                <a:close/>
                <a:moveTo>
                  <a:pt x="1154890" y="283322"/>
                </a:moveTo>
                <a:cubicBezTo>
                  <a:pt x="1162674" y="283322"/>
                  <a:pt x="1169683" y="288427"/>
                  <a:pt x="1169683" y="295719"/>
                </a:cubicBezTo>
                <a:cubicBezTo>
                  <a:pt x="1169683" y="303741"/>
                  <a:pt x="1162674" y="309576"/>
                  <a:pt x="1154890" y="309576"/>
                </a:cubicBezTo>
                <a:cubicBezTo>
                  <a:pt x="1146329" y="309576"/>
                  <a:pt x="1140101" y="303741"/>
                  <a:pt x="1140101" y="295719"/>
                </a:cubicBezTo>
                <a:cubicBezTo>
                  <a:pt x="1140101" y="288427"/>
                  <a:pt x="1146329" y="283322"/>
                  <a:pt x="1154890" y="283322"/>
                </a:cubicBezTo>
                <a:close/>
                <a:moveTo>
                  <a:pt x="1084059" y="283322"/>
                </a:moveTo>
                <a:cubicBezTo>
                  <a:pt x="1091842" y="283322"/>
                  <a:pt x="1098847" y="288427"/>
                  <a:pt x="1098847" y="295719"/>
                </a:cubicBezTo>
                <a:cubicBezTo>
                  <a:pt x="1098847" y="303741"/>
                  <a:pt x="1091842" y="309576"/>
                  <a:pt x="1084059" y="309576"/>
                </a:cubicBezTo>
                <a:cubicBezTo>
                  <a:pt x="1075503" y="309576"/>
                  <a:pt x="1069272" y="303741"/>
                  <a:pt x="1069272" y="295719"/>
                </a:cubicBezTo>
                <a:cubicBezTo>
                  <a:pt x="1069272" y="288427"/>
                  <a:pt x="1075503" y="283322"/>
                  <a:pt x="1084059" y="283322"/>
                </a:cubicBezTo>
                <a:close/>
                <a:moveTo>
                  <a:pt x="1013024" y="283322"/>
                </a:moveTo>
                <a:cubicBezTo>
                  <a:pt x="1020314" y="283322"/>
                  <a:pt x="1024691" y="288427"/>
                  <a:pt x="1024691" y="295719"/>
                </a:cubicBezTo>
                <a:cubicBezTo>
                  <a:pt x="1024691" y="303741"/>
                  <a:pt x="1020314" y="309576"/>
                  <a:pt x="1013024" y="309576"/>
                </a:cubicBezTo>
                <a:cubicBezTo>
                  <a:pt x="1005003" y="309576"/>
                  <a:pt x="998442" y="303741"/>
                  <a:pt x="998442" y="295719"/>
                </a:cubicBezTo>
                <a:cubicBezTo>
                  <a:pt x="998442" y="288427"/>
                  <a:pt x="1005003" y="283322"/>
                  <a:pt x="1013024" y="283322"/>
                </a:cubicBezTo>
                <a:close/>
                <a:moveTo>
                  <a:pt x="941467" y="283322"/>
                </a:moveTo>
                <a:cubicBezTo>
                  <a:pt x="948032" y="283322"/>
                  <a:pt x="953869" y="288427"/>
                  <a:pt x="953869" y="295719"/>
                </a:cubicBezTo>
                <a:cubicBezTo>
                  <a:pt x="953869" y="303741"/>
                  <a:pt x="948032" y="309576"/>
                  <a:pt x="941467" y="309576"/>
                </a:cubicBezTo>
                <a:cubicBezTo>
                  <a:pt x="934173" y="309576"/>
                  <a:pt x="927612" y="303741"/>
                  <a:pt x="927612" y="295719"/>
                </a:cubicBezTo>
                <a:cubicBezTo>
                  <a:pt x="927612" y="288427"/>
                  <a:pt x="934173" y="283322"/>
                  <a:pt x="941467" y="283322"/>
                </a:cubicBezTo>
                <a:close/>
                <a:moveTo>
                  <a:pt x="3299102" y="212492"/>
                </a:moveTo>
                <a:cubicBezTo>
                  <a:pt x="3305664" y="212492"/>
                  <a:pt x="3311499" y="219055"/>
                  <a:pt x="3311499" y="226348"/>
                </a:cubicBezTo>
                <a:cubicBezTo>
                  <a:pt x="3311499" y="232911"/>
                  <a:pt x="3305664" y="238746"/>
                  <a:pt x="3299102" y="238746"/>
                </a:cubicBezTo>
                <a:cubicBezTo>
                  <a:pt x="3291807" y="238746"/>
                  <a:pt x="3285245" y="232911"/>
                  <a:pt x="3285245" y="226348"/>
                </a:cubicBezTo>
                <a:cubicBezTo>
                  <a:pt x="3285245" y="219055"/>
                  <a:pt x="3291807" y="212492"/>
                  <a:pt x="3299102" y="212492"/>
                </a:cubicBezTo>
                <a:close/>
                <a:moveTo>
                  <a:pt x="3226811" y="212492"/>
                </a:moveTo>
                <a:cubicBezTo>
                  <a:pt x="3234831" y="212492"/>
                  <a:pt x="3240667" y="219055"/>
                  <a:pt x="3240667" y="226348"/>
                </a:cubicBezTo>
                <a:cubicBezTo>
                  <a:pt x="3240667" y="232911"/>
                  <a:pt x="3234831" y="238746"/>
                  <a:pt x="3226811" y="238746"/>
                </a:cubicBezTo>
                <a:cubicBezTo>
                  <a:pt x="3220250" y="238746"/>
                  <a:pt x="3214412" y="232911"/>
                  <a:pt x="3214412" y="226348"/>
                </a:cubicBezTo>
                <a:cubicBezTo>
                  <a:pt x="3214412" y="219055"/>
                  <a:pt x="3220250" y="212492"/>
                  <a:pt x="3226811" y="212492"/>
                </a:cubicBezTo>
                <a:close/>
                <a:moveTo>
                  <a:pt x="3152608" y="212492"/>
                </a:moveTo>
                <a:cubicBezTo>
                  <a:pt x="3159900" y="212492"/>
                  <a:pt x="3166462" y="219055"/>
                  <a:pt x="3166462" y="226348"/>
                </a:cubicBezTo>
                <a:cubicBezTo>
                  <a:pt x="3166462" y="232911"/>
                  <a:pt x="3159900" y="238746"/>
                  <a:pt x="3152608" y="238746"/>
                </a:cubicBezTo>
                <a:cubicBezTo>
                  <a:pt x="3146043" y="238746"/>
                  <a:pt x="3140211" y="232911"/>
                  <a:pt x="3140211" y="226348"/>
                </a:cubicBezTo>
                <a:cubicBezTo>
                  <a:pt x="3140211" y="219055"/>
                  <a:pt x="3146043" y="212492"/>
                  <a:pt x="3152608" y="212492"/>
                </a:cubicBezTo>
                <a:close/>
                <a:moveTo>
                  <a:pt x="3081775" y="212492"/>
                </a:moveTo>
                <a:cubicBezTo>
                  <a:pt x="3089069" y="212492"/>
                  <a:pt x="3095628" y="219055"/>
                  <a:pt x="3095628" y="226348"/>
                </a:cubicBezTo>
                <a:cubicBezTo>
                  <a:pt x="3095628" y="232911"/>
                  <a:pt x="3089069" y="238746"/>
                  <a:pt x="3081775" y="238746"/>
                </a:cubicBezTo>
                <a:cubicBezTo>
                  <a:pt x="3073753" y="238746"/>
                  <a:pt x="3069375" y="232911"/>
                  <a:pt x="3069375" y="226348"/>
                </a:cubicBezTo>
                <a:cubicBezTo>
                  <a:pt x="3069375" y="219055"/>
                  <a:pt x="3073753" y="212492"/>
                  <a:pt x="3081775" y="212492"/>
                </a:cubicBezTo>
                <a:close/>
                <a:moveTo>
                  <a:pt x="3013720" y="212492"/>
                </a:moveTo>
                <a:cubicBezTo>
                  <a:pt x="3021310" y="212492"/>
                  <a:pt x="3028140" y="219055"/>
                  <a:pt x="3028140" y="226348"/>
                </a:cubicBezTo>
                <a:cubicBezTo>
                  <a:pt x="3028140" y="232911"/>
                  <a:pt x="3021310" y="238746"/>
                  <a:pt x="3013720" y="238746"/>
                </a:cubicBezTo>
                <a:cubicBezTo>
                  <a:pt x="3005373" y="238746"/>
                  <a:pt x="2998542" y="234370"/>
                  <a:pt x="2998542" y="226348"/>
                </a:cubicBezTo>
                <a:cubicBezTo>
                  <a:pt x="2998542" y="219055"/>
                  <a:pt x="3005373" y="212492"/>
                  <a:pt x="3013720" y="212492"/>
                </a:cubicBezTo>
                <a:close/>
                <a:moveTo>
                  <a:pt x="2942497" y="212492"/>
                </a:moveTo>
                <a:cubicBezTo>
                  <a:pt x="2951061" y="212492"/>
                  <a:pt x="2957293" y="219055"/>
                  <a:pt x="2957293" y="226348"/>
                </a:cubicBezTo>
                <a:cubicBezTo>
                  <a:pt x="2957293" y="234370"/>
                  <a:pt x="2951061" y="238746"/>
                  <a:pt x="2942497" y="238746"/>
                </a:cubicBezTo>
                <a:cubicBezTo>
                  <a:pt x="2934719" y="238746"/>
                  <a:pt x="2927716" y="234370"/>
                  <a:pt x="2927716" y="226348"/>
                </a:cubicBezTo>
                <a:cubicBezTo>
                  <a:pt x="2927716" y="219055"/>
                  <a:pt x="2934719" y="212492"/>
                  <a:pt x="2942497" y="212492"/>
                </a:cubicBezTo>
                <a:close/>
                <a:moveTo>
                  <a:pt x="2867363" y="212492"/>
                </a:moveTo>
                <a:cubicBezTo>
                  <a:pt x="2875389" y="212492"/>
                  <a:pt x="2879765" y="219055"/>
                  <a:pt x="2879765" y="226348"/>
                </a:cubicBezTo>
                <a:cubicBezTo>
                  <a:pt x="2879765" y="234370"/>
                  <a:pt x="2875389" y="238746"/>
                  <a:pt x="2867363" y="238746"/>
                </a:cubicBezTo>
                <a:cubicBezTo>
                  <a:pt x="2860073" y="238746"/>
                  <a:pt x="2853510" y="234370"/>
                  <a:pt x="2853510" y="226348"/>
                </a:cubicBezTo>
                <a:cubicBezTo>
                  <a:pt x="2853510" y="219055"/>
                  <a:pt x="2860073" y="212492"/>
                  <a:pt x="2867363" y="212492"/>
                </a:cubicBezTo>
                <a:close/>
                <a:moveTo>
                  <a:pt x="2796538" y="212492"/>
                </a:moveTo>
                <a:cubicBezTo>
                  <a:pt x="2803103" y="212492"/>
                  <a:pt x="2808934" y="219055"/>
                  <a:pt x="2808934" y="226348"/>
                </a:cubicBezTo>
                <a:cubicBezTo>
                  <a:pt x="2808934" y="234370"/>
                  <a:pt x="2803103" y="238746"/>
                  <a:pt x="2796538" y="238746"/>
                </a:cubicBezTo>
                <a:cubicBezTo>
                  <a:pt x="2789246" y="238746"/>
                  <a:pt x="2782680" y="234370"/>
                  <a:pt x="2782680" y="226348"/>
                </a:cubicBezTo>
                <a:cubicBezTo>
                  <a:pt x="2782680" y="219055"/>
                  <a:pt x="2789246" y="212492"/>
                  <a:pt x="2796538" y="212492"/>
                </a:cubicBezTo>
                <a:close/>
                <a:moveTo>
                  <a:pt x="2725698" y="212492"/>
                </a:moveTo>
                <a:cubicBezTo>
                  <a:pt x="2731538" y="212492"/>
                  <a:pt x="2738102" y="219055"/>
                  <a:pt x="2738102" y="226348"/>
                </a:cubicBezTo>
                <a:cubicBezTo>
                  <a:pt x="2738102" y="234370"/>
                  <a:pt x="2731538" y="238746"/>
                  <a:pt x="2725698" y="238746"/>
                </a:cubicBezTo>
                <a:cubicBezTo>
                  <a:pt x="2717686" y="238746"/>
                  <a:pt x="2711852" y="234370"/>
                  <a:pt x="2711852" y="226348"/>
                </a:cubicBezTo>
                <a:cubicBezTo>
                  <a:pt x="2711852" y="219055"/>
                  <a:pt x="2717686" y="212492"/>
                  <a:pt x="2725698" y="212492"/>
                </a:cubicBezTo>
                <a:close/>
                <a:moveTo>
                  <a:pt x="2653420" y="212492"/>
                </a:moveTo>
                <a:cubicBezTo>
                  <a:pt x="2660711" y="212492"/>
                  <a:pt x="2667273" y="219055"/>
                  <a:pt x="2667273" y="226348"/>
                </a:cubicBezTo>
                <a:cubicBezTo>
                  <a:pt x="2667273" y="234370"/>
                  <a:pt x="2660711" y="238746"/>
                  <a:pt x="2653420" y="238746"/>
                </a:cubicBezTo>
                <a:cubicBezTo>
                  <a:pt x="2646857" y="238746"/>
                  <a:pt x="2641021" y="234370"/>
                  <a:pt x="2641021" y="226348"/>
                </a:cubicBezTo>
                <a:cubicBezTo>
                  <a:pt x="2641021" y="219055"/>
                  <a:pt x="2646857" y="212492"/>
                  <a:pt x="2653420" y="212492"/>
                </a:cubicBezTo>
                <a:close/>
                <a:moveTo>
                  <a:pt x="2582586" y="212492"/>
                </a:moveTo>
                <a:cubicBezTo>
                  <a:pt x="2589878" y="212492"/>
                  <a:pt x="2596439" y="219055"/>
                  <a:pt x="2596439" y="226348"/>
                </a:cubicBezTo>
                <a:cubicBezTo>
                  <a:pt x="2596439" y="234370"/>
                  <a:pt x="2589878" y="238746"/>
                  <a:pt x="2582586" y="238746"/>
                </a:cubicBezTo>
                <a:cubicBezTo>
                  <a:pt x="2576024" y="238746"/>
                  <a:pt x="2570189" y="234370"/>
                  <a:pt x="2570189" y="226348"/>
                </a:cubicBezTo>
                <a:cubicBezTo>
                  <a:pt x="2570189" y="219055"/>
                  <a:pt x="2576024" y="212492"/>
                  <a:pt x="2582586" y="212492"/>
                </a:cubicBezTo>
                <a:close/>
                <a:moveTo>
                  <a:pt x="2511029" y="212492"/>
                </a:moveTo>
                <a:cubicBezTo>
                  <a:pt x="2519052" y="212492"/>
                  <a:pt x="2525616" y="219055"/>
                  <a:pt x="2525616" y="226348"/>
                </a:cubicBezTo>
                <a:cubicBezTo>
                  <a:pt x="2525616" y="234370"/>
                  <a:pt x="2519052" y="238746"/>
                  <a:pt x="2511029" y="238746"/>
                </a:cubicBezTo>
                <a:cubicBezTo>
                  <a:pt x="2503740" y="238746"/>
                  <a:pt x="2499364" y="234370"/>
                  <a:pt x="2499364" y="226348"/>
                </a:cubicBezTo>
                <a:cubicBezTo>
                  <a:pt x="2499364" y="219055"/>
                  <a:pt x="2503740" y="212492"/>
                  <a:pt x="2511029" y="212492"/>
                </a:cubicBezTo>
                <a:close/>
                <a:moveTo>
                  <a:pt x="2439946" y="212492"/>
                </a:moveTo>
                <a:cubicBezTo>
                  <a:pt x="2448505" y="212492"/>
                  <a:pt x="2454732" y="219055"/>
                  <a:pt x="2454732" y="226348"/>
                </a:cubicBezTo>
                <a:cubicBezTo>
                  <a:pt x="2454732" y="234370"/>
                  <a:pt x="2448505" y="238746"/>
                  <a:pt x="2439946" y="238746"/>
                </a:cubicBezTo>
                <a:cubicBezTo>
                  <a:pt x="2432163" y="238746"/>
                  <a:pt x="2425156" y="234370"/>
                  <a:pt x="2425156" y="226348"/>
                </a:cubicBezTo>
                <a:cubicBezTo>
                  <a:pt x="2425156" y="219055"/>
                  <a:pt x="2432163" y="212492"/>
                  <a:pt x="2439946" y="212492"/>
                </a:cubicBezTo>
                <a:close/>
                <a:moveTo>
                  <a:pt x="2369110" y="212492"/>
                </a:moveTo>
                <a:cubicBezTo>
                  <a:pt x="2377672" y="212492"/>
                  <a:pt x="2383900" y="219055"/>
                  <a:pt x="2383900" y="226348"/>
                </a:cubicBezTo>
                <a:cubicBezTo>
                  <a:pt x="2383900" y="234370"/>
                  <a:pt x="2377672" y="238746"/>
                  <a:pt x="2369110" y="238746"/>
                </a:cubicBezTo>
                <a:cubicBezTo>
                  <a:pt x="2361329" y="238746"/>
                  <a:pt x="2354323" y="234370"/>
                  <a:pt x="2354323" y="226348"/>
                </a:cubicBezTo>
                <a:cubicBezTo>
                  <a:pt x="2354323" y="219055"/>
                  <a:pt x="2361329" y="212492"/>
                  <a:pt x="2369110" y="212492"/>
                </a:cubicBezTo>
                <a:close/>
                <a:moveTo>
                  <a:pt x="2298283" y="212492"/>
                </a:moveTo>
                <a:cubicBezTo>
                  <a:pt x="2306842" y="212492"/>
                  <a:pt x="2313070" y="219497"/>
                  <a:pt x="2313070" y="227280"/>
                </a:cubicBezTo>
                <a:cubicBezTo>
                  <a:pt x="2313070" y="235842"/>
                  <a:pt x="2306842" y="242069"/>
                  <a:pt x="2298283" y="242069"/>
                </a:cubicBezTo>
                <a:cubicBezTo>
                  <a:pt x="2290497" y="242069"/>
                  <a:pt x="2283493" y="235842"/>
                  <a:pt x="2283493" y="227280"/>
                </a:cubicBezTo>
                <a:cubicBezTo>
                  <a:pt x="2283493" y="219497"/>
                  <a:pt x="2290497" y="212492"/>
                  <a:pt x="2298283" y="212492"/>
                </a:cubicBezTo>
                <a:close/>
                <a:moveTo>
                  <a:pt x="2226517" y="212492"/>
                </a:moveTo>
                <a:cubicBezTo>
                  <a:pt x="2234540" y="212492"/>
                  <a:pt x="2238916" y="219497"/>
                  <a:pt x="2238916" y="227280"/>
                </a:cubicBezTo>
                <a:cubicBezTo>
                  <a:pt x="2238916" y="235842"/>
                  <a:pt x="2234540" y="242069"/>
                  <a:pt x="2226517" y="242069"/>
                </a:cubicBezTo>
                <a:cubicBezTo>
                  <a:pt x="2218495" y="242069"/>
                  <a:pt x="2212659" y="235842"/>
                  <a:pt x="2212659" y="227280"/>
                </a:cubicBezTo>
                <a:cubicBezTo>
                  <a:pt x="2212659" y="219497"/>
                  <a:pt x="2218495" y="212492"/>
                  <a:pt x="2226517" y="212492"/>
                </a:cubicBezTo>
                <a:close/>
                <a:moveTo>
                  <a:pt x="2155683" y="212492"/>
                </a:moveTo>
                <a:cubicBezTo>
                  <a:pt x="2161519" y="212492"/>
                  <a:pt x="2168081" y="219497"/>
                  <a:pt x="2168081" y="227280"/>
                </a:cubicBezTo>
                <a:cubicBezTo>
                  <a:pt x="2168081" y="235842"/>
                  <a:pt x="2161519" y="242069"/>
                  <a:pt x="2155683" y="242069"/>
                </a:cubicBezTo>
                <a:cubicBezTo>
                  <a:pt x="2147663" y="242069"/>
                  <a:pt x="2141827" y="235842"/>
                  <a:pt x="2141827" y="227280"/>
                </a:cubicBezTo>
                <a:cubicBezTo>
                  <a:pt x="2141827" y="219497"/>
                  <a:pt x="2147663" y="212492"/>
                  <a:pt x="2155683" y="212492"/>
                </a:cubicBezTo>
                <a:close/>
                <a:moveTo>
                  <a:pt x="2084851" y="212492"/>
                </a:moveTo>
                <a:cubicBezTo>
                  <a:pt x="2090686" y="212492"/>
                  <a:pt x="2097249" y="219497"/>
                  <a:pt x="2097249" y="227280"/>
                </a:cubicBezTo>
                <a:cubicBezTo>
                  <a:pt x="2097249" y="235842"/>
                  <a:pt x="2090686" y="242069"/>
                  <a:pt x="2084851" y="242069"/>
                </a:cubicBezTo>
                <a:cubicBezTo>
                  <a:pt x="2076829" y="242069"/>
                  <a:pt x="2070995" y="235842"/>
                  <a:pt x="2070995" y="227280"/>
                </a:cubicBezTo>
                <a:cubicBezTo>
                  <a:pt x="2070995" y="219497"/>
                  <a:pt x="2076829" y="212492"/>
                  <a:pt x="2084851" y="212492"/>
                </a:cubicBezTo>
                <a:close/>
                <a:moveTo>
                  <a:pt x="2011835" y="212492"/>
                </a:moveTo>
                <a:cubicBezTo>
                  <a:pt x="2019855" y="212492"/>
                  <a:pt x="2026421" y="219497"/>
                  <a:pt x="2026421" y="227280"/>
                </a:cubicBezTo>
                <a:cubicBezTo>
                  <a:pt x="2026421" y="235842"/>
                  <a:pt x="2019855" y="242069"/>
                  <a:pt x="2011835" y="242069"/>
                </a:cubicBezTo>
                <a:cubicBezTo>
                  <a:pt x="2006003" y="242069"/>
                  <a:pt x="2000168" y="235842"/>
                  <a:pt x="2000168" y="227280"/>
                </a:cubicBezTo>
                <a:cubicBezTo>
                  <a:pt x="2000168" y="219497"/>
                  <a:pt x="2006003" y="212492"/>
                  <a:pt x="2011835" y="212492"/>
                </a:cubicBezTo>
                <a:close/>
                <a:moveTo>
                  <a:pt x="1938362" y="212492"/>
                </a:moveTo>
                <a:cubicBezTo>
                  <a:pt x="1946388" y="212492"/>
                  <a:pt x="1952222" y="219497"/>
                  <a:pt x="1952222" y="227280"/>
                </a:cubicBezTo>
                <a:cubicBezTo>
                  <a:pt x="1952222" y="235842"/>
                  <a:pt x="1946388" y="242069"/>
                  <a:pt x="1938362" y="242069"/>
                </a:cubicBezTo>
                <a:cubicBezTo>
                  <a:pt x="1932531" y="242069"/>
                  <a:pt x="1925971" y="235842"/>
                  <a:pt x="1925971" y="227280"/>
                </a:cubicBezTo>
                <a:cubicBezTo>
                  <a:pt x="1925971" y="219497"/>
                  <a:pt x="1931072" y="212492"/>
                  <a:pt x="1938362" y="212492"/>
                </a:cubicBezTo>
                <a:close/>
                <a:moveTo>
                  <a:pt x="1867530" y="212492"/>
                </a:moveTo>
                <a:cubicBezTo>
                  <a:pt x="1875550" y="212492"/>
                  <a:pt x="1881387" y="219497"/>
                  <a:pt x="1881387" y="227280"/>
                </a:cubicBezTo>
                <a:cubicBezTo>
                  <a:pt x="1881387" y="235842"/>
                  <a:pt x="1875550" y="242069"/>
                  <a:pt x="1867530" y="242069"/>
                </a:cubicBezTo>
                <a:cubicBezTo>
                  <a:pt x="1860238" y="242069"/>
                  <a:pt x="1855129" y="235842"/>
                  <a:pt x="1855129" y="227280"/>
                </a:cubicBezTo>
                <a:cubicBezTo>
                  <a:pt x="1855129" y="219497"/>
                  <a:pt x="1860238" y="212492"/>
                  <a:pt x="1867530" y="212492"/>
                </a:cubicBezTo>
                <a:close/>
                <a:moveTo>
                  <a:pt x="1799087" y="212492"/>
                </a:moveTo>
                <a:cubicBezTo>
                  <a:pt x="1807649" y="212492"/>
                  <a:pt x="1813879" y="219497"/>
                  <a:pt x="1813879" y="227280"/>
                </a:cubicBezTo>
                <a:cubicBezTo>
                  <a:pt x="1813879" y="235842"/>
                  <a:pt x="1807649" y="242069"/>
                  <a:pt x="1799087" y="242069"/>
                </a:cubicBezTo>
                <a:cubicBezTo>
                  <a:pt x="1790527" y="242069"/>
                  <a:pt x="1784303" y="235842"/>
                  <a:pt x="1784303" y="227280"/>
                </a:cubicBezTo>
                <a:cubicBezTo>
                  <a:pt x="1784303" y="219497"/>
                  <a:pt x="1790527" y="212492"/>
                  <a:pt x="1799087" y="212492"/>
                </a:cubicBezTo>
                <a:close/>
                <a:moveTo>
                  <a:pt x="1728262" y="212492"/>
                </a:moveTo>
                <a:cubicBezTo>
                  <a:pt x="1736828" y="212492"/>
                  <a:pt x="1743052" y="219497"/>
                  <a:pt x="1743052" y="227280"/>
                </a:cubicBezTo>
                <a:cubicBezTo>
                  <a:pt x="1743052" y="235842"/>
                  <a:pt x="1736828" y="242069"/>
                  <a:pt x="1728262" y="242069"/>
                </a:cubicBezTo>
                <a:cubicBezTo>
                  <a:pt x="1719700" y="242069"/>
                  <a:pt x="1713472" y="235842"/>
                  <a:pt x="1713472" y="227280"/>
                </a:cubicBezTo>
                <a:cubicBezTo>
                  <a:pt x="1713472" y="219497"/>
                  <a:pt x="1719700" y="212492"/>
                  <a:pt x="1728262" y="212492"/>
                </a:cubicBezTo>
                <a:close/>
                <a:moveTo>
                  <a:pt x="1656498" y="212492"/>
                </a:moveTo>
                <a:cubicBezTo>
                  <a:pt x="1663792" y="212492"/>
                  <a:pt x="1668900" y="219497"/>
                  <a:pt x="1668900" y="227280"/>
                </a:cubicBezTo>
                <a:cubicBezTo>
                  <a:pt x="1668900" y="235842"/>
                  <a:pt x="1663792" y="242069"/>
                  <a:pt x="1656498" y="242069"/>
                </a:cubicBezTo>
                <a:cubicBezTo>
                  <a:pt x="1648481" y="242069"/>
                  <a:pt x="1642655" y="235842"/>
                  <a:pt x="1642655" y="227280"/>
                </a:cubicBezTo>
                <a:cubicBezTo>
                  <a:pt x="1642655" y="219497"/>
                  <a:pt x="1648481" y="212492"/>
                  <a:pt x="1656498" y="212492"/>
                </a:cubicBezTo>
                <a:close/>
                <a:moveTo>
                  <a:pt x="1582299" y="212492"/>
                </a:moveTo>
                <a:cubicBezTo>
                  <a:pt x="1588134" y="212492"/>
                  <a:pt x="1594704" y="219497"/>
                  <a:pt x="1594704" y="227280"/>
                </a:cubicBezTo>
                <a:cubicBezTo>
                  <a:pt x="1594704" y="235842"/>
                  <a:pt x="1588134" y="242069"/>
                  <a:pt x="1582299" y="242069"/>
                </a:cubicBezTo>
                <a:cubicBezTo>
                  <a:pt x="1574277" y="242069"/>
                  <a:pt x="1568441" y="235842"/>
                  <a:pt x="1568441" y="227280"/>
                </a:cubicBezTo>
                <a:cubicBezTo>
                  <a:pt x="1568441" y="219497"/>
                  <a:pt x="1574277" y="212492"/>
                  <a:pt x="1582299" y="212492"/>
                </a:cubicBezTo>
                <a:close/>
                <a:moveTo>
                  <a:pt x="1512198" y="212492"/>
                </a:moveTo>
                <a:cubicBezTo>
                  <a:pt x="1518035" y="212492"/>
                  <a:pt x="1523867" y="219497"/>
                  <a:pt x="1523867" y="227280"/>
                </a:cubicBezTo>
                <a:cubicBezTo>
                  <a:pt x="1523867" y="235842"/>
                  <a:pt x="1518035" y="242069"/>
                  <a:pt x="1512198" y="242069"/>
                </a:cubicBezTo>
                <a:cubicBezTo>
                  <a:pt x="1504174" y="242069"/>
                  <a:pt x="1497612" y="235842"/>
                  <a:pt x="1497612" y="227280"/>
                </a:cubicBezTo>
                <a:cubicBezTo>
                  <a:pt x="1497612" y="219497"/>
                  <a:pt x="1504174" y="212492"/>
                  <a:pt x="1512198" y="212492"/>
                </a:cubicBezTo>
                <a:close/>
                <a:moveTo>
                  <a:pt x="1439173" y="212492"/>
                </a:moveTo>
                <a:cubicBezTo>
                  <a:pt x="1447191" y="212492"/>
                  <a:pt x="1453026" y="219497"/>
                  <a:pt x="1453026" y="227280"/>
                </a:cubicBezTo>
                <a:cubicBezTo>
                  <a:pt x="1453026" y="235842"/>
                  <a:pt x="1447191" y="242069"/>
                  <a:pt x="1439173" y="242069"/>
                </a:cubicBezTo>
                <a:cubicBezTo>
                  <a:pt x="1433339" y="242069"/>
                  <a:pt x="1426777" y="235842"/>
                  <a:pt x="1426777" y="227280"/>
                </a:cubicBezTo>
                <a:cubicBezTo>
                  <a:pt x="1426777" y="219497"/>
                  <a:pt x="1433339" y="212492"/>
                  <a:pt x="1439173" y="212492"/>
                </a:cubicBezTo>
                <a:close/>
                <a:moveTo>
                  <a:pt x="1368349" y="212492"/>
                </a:moveTo>
                <a:cubicBezTo>
                  <a:pt x="1376368" y="212492"/>
                  <a:pt x="1382203" y="219497"/>
                  <a:pt x="1382203" y="227280"/>
                </a:cubicBezTo>
                <a:cubicBezTo>
                  <a:pt x="1382203" y="235842"/>
                  <a:pt x="1376368" y="242069"/>
                  <a:pt x="1368349" y="242069"/>
                </a:cubicBezTo>
                <a:cubicBezTo>
                  <a:pt x="1362513" y="242069"/>
                  <a:pt x="1355950" y="235842"/>
                  <a:pt x="1355950" y="227280"/>
                </a:cubicBezTo>
                <a:cubicBezTo>
                  <a:pt x="1355950" y="219497"/>
                  <a:pt x="1362513" y="212492"/>
                  <a:pt x="1368349" y="212492"/>
                </a:cubicBezTo>
                <a:close/>
                <a:moveTo>
                  <a:pt x="1297520" y="212492"/>
                </a:moveTo>
                <a:cubicBezTo>
                  <a:pt x="1305540" y="212492"/>
                  <a:pt x="1311374" y="219497"/>
                  <a:pt x="1311374" y="227280"/>
                </a:cubicBezTo>
                <a:cubicBezTo>
                  <a:pt x="1311374" y="235842"/>
                  <a:pt x="1305540" y="242069"/>
                  <a:pt x="1297520" y="242069"/>
                </a:cubicBezTo>
                <a:cubicBezTo>
                  <a:pt x="1289498" y="242069"/>
                  <a:pt x="1285121" y="235842"/>
                  <a:pt x="1285121" y="227280"/>
                </a:cubicBezTo>
                <a:cubicBezTo>
                  <a:pt x="1285121" y="219497"/>
                  <a:pt x="1289498" y="212492"/>
                  <a:pt x="1297520" y="212492"/>
                </a:cubicBezTo>
                <a:close/>
                <a:moveTo>
                  <a:pt x="1225708" y="212492"/>
                </a:moveTo>
                <a:cubicBezTo>
                  <a:pt x="1233489" y="212492"/>
                  <a:pt x="1240496" y="219497"/>
                  <a:pt x="1240496" y="227280"/>
                </a:cubicBezTo>
                <a:cubicBezTo>
                  <a:pt x="1240496" y="235842"/>
                  <a:pt x="1233489" y="242069"/>
                  <a:pt x="1225708" y="242069"/>
                </a:cubicBezTo>
                <a:cubicBezTo>
                  <a:pt x="1217159" y="242069"/>
                  <a:pt x="1210934" y="235842"/>
                  <a:pt x="1210934" y="227280"/>
                </a:cubicBezTo>
                <a:cubicBezTo>
                  <a:pt x="1210934" y="219497"/>
                  <a:pt x="1217159" y="212492"/>
                  <a:pt x="1225708" y="212492"/>
                </a:cubicBezTo>
                <a:close/>
                <a:moveTo>
                  <a:pt x="1154891" y="212492"/>
                </a:moveTo>
                <a:cubicBezTo>
                  <a:pt x="1162674" y="212492"/>
                  <a:pt x="1169683" y="219497"/>
                  <a:pt x="1169683" y="227280"/>
                </a:cubicBezTo>
                <a:cubicBezTo>
                  <a:pt x="1169683" y="235842"/>
                  <a:pt x="1162674" y="242069"/>
                  <a:pt x="1154891" y="242069"/>
                </a:cubicBezTo>
                <a:cubicBezTo>
                  <a:pt x="1146329" y="242069"/>
                  <a:pt x="1140105" y="235842"/>
                  <a:pt x="1140105" y="227280"/>
                </a:cubicBezTo>
                <a:cubicBezTo>
                  <a:pt x="1140105" y="219497"/>
                  <a:pt x="1146329" y="212492"/>
                  <a:pt x="1154891" y="212492"/>
                </a:cubicBezTo>
                <a:close/>
                <a:moveTo>
                  <a:pt x="1084063" y="212492"/>
                </a:moveTo>
                <a:cubicBezTo>
                  <a:pt x="1091842" y="212492"/>
                  <a:pt x="1098847" y="219497"/>
                  <a:pt x="1098847" y="227280"/>
                </a:cubicBezTo>
                <a:cubicBezTo>
                  <a:pt x="1098847" y="235842"/>
                  <a:pt x="1091842" y="242069"/>
                  <a:pt x="1084063" y="242069"/>
                </a:cubicBezTo>
                <a:cubicBezTo>
                  <a:pt x="1075503" y="242069"/>
                  <a:pt x="1069276" y="235842"/>
                  <a:pt x="1069276" y="227280"/>
                </a:cubicBezTo>
                <a:cubicBezTo>
                  <a:pt x="1069276" y="219497"/>
                  <a:pt x="1075503" y="212492"/>
                  <a:pt x="1084063" y="212492"/>
                </a:cubicBezTo>
                <a:close/>
                <a:moveTo>
                  <a:pt x="3013723" y="141661"/>
                </a:moveTo>
                <a:cubicBezTo>
                  <a:pt x="3021310" y="141661"/>
                  <a:pt x="3028140" y="148224"/>
                  <a:pt x="3028140" y="155517"/>
                </a:cubicBezTo>
                <a:cubicBezTo>
                  <a:pt x="3028140" y="162080"/>
                  <a:pt x="3021310" y="167915"/>
                  <a:pt x="3013723" y="167915"/>
                </a:cubicBezTo>
                <a:cubicBezTo>
                  <a:pt x="3005376" y="167915"/>
                  <a:pt x="2998545" y="162080"/>
                  <a:pt x="2998545" y="155517"/>
                </a:cubicBezTo>
                <a:cubicBezTo>
                  <a:pt x="2998545" y="148224"/>
                  <a:pt x="3005376" y="141661"/>
                  <a:pt x="3013723" y="141661"/>
                </a:cubicBezTo>
                <a:close/>
                <a:moveTo>
                  <a:pt x="2942497" y="141661"/>
                </a:moveTo>
                <a:cubicBezTo>
                  <a:pt x="2951061" y="141661"/>
                  <a:pt x="2957293" y="148224"/>
                  <a:pt x="2957293" y="155517"/>
                </a:cubicBezTo>
                <a:cubicBezTo>
                  <a:pt x="2957293" y="162080"/>
                  <a:pt x="2951061" y="167915"/>
                  <a:pt x="2942497" y="167915"/>
                </a:cubicBezTo>
                <a:cubicBezTo>
                  <a:pt x="2934719" y="167915"/>
                  <a:pt x="2927716" y="162080"/>
                  <a:pt x="2927716" y="155517"/>
                </a:cubicBezTo>
                <a:cubicBezTo>
                  <a:pt x="2927716" y="148224"/>
                  <a:pt x="2934719" y="141661"/>
                  <a:pt x="2942497" y="141661"/>
                </a:cubicBezTo>
                <a:close/>
                <a:moveTo>
                  <a:pt x="2867363" y="141661"/>
                </a:moveTo>
                <a:cubicBezTo>
                  <a:pt x="2875389" y="141661"/>
                  <a:pt x="2879765" y="148224"/>
                  <a:pt x="2879765" y="155517"/>
                </a:cubicBezTo>
                <a:cubicBezTo>
                  <a:pt x="2879765" y="162080"/>
                  <a:pt x="2875389" y="167915"/>
                  <a:pt x="2867363" y="167915"/>
                </a:cubicBezTo>
                <a:cubicBezTo>
                  <a:pt x="2860073" y="167915"/>
                  <a:pt x="2853510" y="162080"/>
                  <a:pt x="2853510" y="155517"/>
                </a:cubicBezTo>
                <a:cubicBezTo>
                  <a:pt x="2853510" y="148224"/>
                  <a:pt x="2860073" y="141661"/>
                  <a:pt x="2867363" y="141661"/>
                </a:cubicBezTo>
                <a:close/>
                <a:moveTo>
                  <a:pt x="2796538" y="141661"/>
                </a:moveTo>
                <a:cubicBezTo>
                  <a:pt x="2803103" y="141661"/>
                  <a:pt x="2808940" y="148224"/>
                  <a:pt x="2808940" y="155517"/>
                </a:cubicBezTo>
                <a:cubicBezTo>
                  <a:pt x="2808940" y="162080"/>
                  <a:pt x="2803103" y="167915"/>
                  <a:pt x="2796538" y="167915"/>
                </a:cubicBezTo>
                <a:cubicBezTo>
                  <a:pt x="2789246" y="167915"/>
                  <a:pt x="2782683" y="162080"/>
                  <a:pt x="2782683" y="155517"/>
                </a:cubicBezTo>
                <a:cubicBezTo>
                  <a:pt x="2782683" y="148224"/>
                  <a:pt x="2789246" y="141661"/>
                  <a:pt x="2796538" y="141661"/>
                </a:cubicBezTo>
                <a:close/>
                <a:moveTo>
                  <a:pt x="2725703" y="141661"/>
                </a:moveTo>
                <a:cubicBezTo>
                  <a:pt x="2731538" y="141661"/>
                  <a:pt x="2738105" y="148224"/>
                  <a:pt x="2738105" y="155517"/>
                </a:cubicBezTo>
                <a:cubicBezTo>
                  <a:pt x="2738105" y="162080"/>
                  <a:pt x="2731538" y="167915"/>
                  <a:pt x="2725703" y="167915"/>
                </a:cubicBezTo>
                <a:cubicBezTo>
                  <a:pt x="2717686" y="167915"/>
                  <a:pt x="2711852" y="162080"/>
                  <a:pt x="2711852" y="155517"/>
                </a:cubicBezTo>
                <a:cubicBezTo>
                  <a:pt x="2711852" y="148224"/>
                  <a:pt x="2717686" y="141661"/>
                  <a:pt x="2725703" y="141661"/>
                </a:cubicBezTo>
                <a:close/>
                <a:moveTo>
                  <a:pt x="2653420" y="141661"/>
                </a:moveTo>
                <a:cubicBezTo>
                  <a:pt x="2660711" y="141661"/>
                  <a:pt x="2667273" y="148224"/>
                  <a:pt x="2667273" y="155517"/>
                </a:cubicBezTo>
                <a:cubicBezTo>
                  <a:pt x="2667273" y="162080"/>
                  <a:pt x="2660711" y="167915"/>
                  <a:pt x="2653420" y="167915"/>
                </a:cubicBezTo>
                <a:cubicBezTo>
                  <a:pt x="2646857" y="167915"/>
                  <a:pt x="2641021" y="162080"/>
                  <a:pt x="2641021" y="155517"/>
                </a:cubicBezTo>
                <a:cubicBezTo>
                  <a:pt x="2641021" y="148224"/>
                  <a:pt x="2646857" y="141661"/>
                  <a:pt x="2653420" y="141661"/>
                </a:cubicBezTo>
                <a:close/>
                <a:moveTo>
                  <a:pt x="2582586" y="141661"/>
                </a:moveTo>
                <a:cubicBezTo>
                  <a:pt x="2589878" y="141661"/>
                  <a:pt x="2596442" y="148224"/>
                  <a:pt x="2596442" y="155517"/>
                </a:cubicBezTo>
                <a:cubicBezTo>
                  <a:pt x="2596442" y="162080"/>
                  <a:pt x="2589878" y="167915"/>
                  <a:pt x="2582586" y="167915"/>
                </a:cubicBezTo>
                <a:cubicBezTo>
                  <a:pt x="2576024" y="167915"/>
                  <a:pt x="2570189" y="162080"/>
                  <a:pt x="2570189" y="155517"/>
                </a:cubicBezTo>
                <a:cubicBezTo>
                  <a:pt x="2570189" y="148224"/>
                  <a:pt x="2576024" y="141661"/>
                  <a:pt x="2582586" y="141661"/>
                </a:cubicBezTo>
                <a:close/>
                <a:moveTo>
                  <a:pt x="2511034" y="141661"/>
                </a:moveTo>
                <a:cubicBezTo>
                  <a:pt x="2519052" y="141661"/>
                  <a:pt x="2525616" y="148224"/>
                  <a:pt x="2525616" y="155517"/>
                </a:cubicBezTo>
                <a:cubicBezTo>
                  <a:pt x="2525616" y="162080"/>
                  <a:pt x="2519052" y="167915"/>
                  <a:pt x="2511034" y="167915"/>
                </a:cubicBezTo>
                <a:cubicBezTo>
                  <a:pt x="2503743" y="167915"/>
                  <a:pt x="2499364" y="162080"/>
                  <a:pt x="2499364" y="155517"/>
                </a:cubicBezTo>
                <a:cubicBezTo>
                  <a:pt x="2499364" y="148224"/>
                  <a:pt x="2503743" y="141661"/>
                  <a:pt x="2511034" y="141661"/>
                </a:cubicBezTo>
                <a:close/>
                <a:moveTo>
                  <a:pt x="2439946" y="141661"/>
                </a:moveTo>
                <a:cubicBezTo>
                  <a:pt x="2448505" y="141661"/>
                  <a:pt x="2454734" y="148224"/>
                  <a:pt x="2454734" y="155517"/>
                </a:cubicBezTo>
                <a:cubicBezTo>
                  <a:pt x="2454734" y="162080"/>
                  <a:pt x="2448505" y="167915"/>
                  <a:pt x="2439946" y="167915"/>
                </a:cubicBezTo>
                <a:cubicBezTo>
                  <a:pt x="2432165" y="167915"/>
                  <a:pt x="2425159" y="162080"/>
                  <a:pt x="2425159" y="155517"/>
                </a:cubicBezTo>
                <a:cubicBezTo>
                  <a:pt x="2425159" y="148224"/>
                  <a:pt x="2432165" y="141661"/>
                  <a:pt x="2439946" y="141661"/>
                </a:cubicBezTo>
                <a:close/>
                <a:moveTo>
                  <a:pt x="2369114" y="141661"/>
                </a:moveTo>
                <a:cubicBezTo>
                  <a:pt x="2377674" y="141661"/>
                  <a:pt x="2383900" y="148224"/>
                  <a:pt x="2383900" y="155517"/>
                </a:cubicBezTo>
                <a:cubicBezTo>
                  <a:pt x="2383900" y="162080"/>
                  <a:pt x="2377674" y="167915"/>
                  <a:pt x="2369114" y="167915"/>
                </a:cubicBezTo>
                <a:cubicBezTo>
                  <a:pt x="2361331" y="167915"/>
                  <a:pt x="2354323" y="163539"/>
                  <a:pt x="2354323" y="155517"/>
                </a:cubicBezTo>
                <a:cubicBezTo>
                  <a:pt x="2354323" y="148224"/>
                  <a:pt x="2361331" y="141661"/>
                  <a:pt x="2369114" y="141661"/>
                </a:cubicBezTo>
                <a:close/>
                <a:moveTo>
                  <a:pt x="2298283" y="141661"/>
                </a:moveTo>
                <a:cubicBezTo>
                  <a:pt x="2306842" y="141661"/>
                  <a:pt x="2313070" y="148224"/>
                  <a:pt x="2313070" y="155517"/>
                </a:cubicBezTo>
                <a:cubicBezTo>
                  <a:pt x="2313070" y="163539"/>
                  <a:pt x="2306842" y="167915"/>
                  <a:pt x="2298283" y="167915"/>
                </a:cubicBezTo>
                <a:cubicBezTo>
                  <a:pt x="2290497" y="167915"/>
                  <a:pt x="2283493" y="163539"/>
                  <a:pt x="2283493" y="155517"/>
                </a:cubicBezTo>
                <a:cubicBezTo>
                  <a:pt x="2283493" y="148224"/>
                  <a:pt x="2290497" y="141661"/>
                  <a:pt x="2298283" y="141661"/>
                </a:cubicBezTo>
                <a:close/>
                <a:moveTo>
                  <a:pt x="2226517" y="141661"/>
                </a:moveTo>
                <a:cubicBezTo>
                  <a:pt x="2234542" y="141661"/>
                  <a:pt x="2238916" y="148224"/>
                  <a:pt x="2238916" y="155517"/>
                </a:cubicBezTo>
                <a:cubicBezTo>
                  <a:pt x="2238916" y="163539"/>
                  <a:pt x="2234542" y="167915"/>
                  <a:pt x="2226517" y="167915"/>
                </a:cubicBezTo>
                <a:cubicBezTo>
                  <a:pt x="2218495" y="167915"/>
                  <a:pt x="2212659" y="163539"/>
                  <a:pt x="2212659" y="155517"/>
                </a:cubicBezTo>
                <a:cubicBezTo>
                  <a:pt x="2212659" y="148224"/>
                  <a:pt x="2218495" y="141661"/>
                  <a:pt x="2226517" y="141661"/>
                </a:cubicBezTo>
                <a:close/>
                <a:moveTo>
                  <a:pt x="2155683" y="141661"/>
                </a:moveTo>
                <a:cubicBezTo>
                  <a:pt x="2161520" y="141661"/>
                  <a:pt x="2168084" y="148224"/>
                  <a:pt x="2168084" y="155517"/>
                </a:cubicBezTo>
                <a:cubicBezTo>
                  <a:pt x="2168084" y="163539"/>
                  <a:pt x="2161520" y="167915"/>
                  <a:pt x="2155683" y="167915"/>
                </a:cubicBezTo>
                <a:cubicBezTo>
                  <a:pt x="2147663" y="167915"/>
                  <a:pt x="2141827" y="163539"/>
                  <a:pt x="2141827" y="155517"/>
                </a:cubicBezTo>
                <a:cubicBezTo>
                  <a:pt x="2141827" y="148224"/>
                  <a:pt x="2147663" y="141661"/>
                  <a:pt x="2155683" y="141661"/>
                </a:cubicBezTo>
                <a:close/>
                <a:moveTo>
                  <a:pt x="2084851" y="141661"/>
                </a:moveTo>
                <a:cubicBezTo>
                  <a:pt x="2090686" y="141661"/>
                  <a:pt x="2097249" y="148224"/>
                  <a:pt x="2097249" y="155517"/>
                </a:cubicBezTo>
                <a:cubicBezTo>
                  <a:pt x="2097249" y="163539"/>
                  <a:pt x="2090686" y="167915"/>
                  <a:pt x="2084851" y="167915"/>
                </a:cubicBezTo>
                <a:cubicBezTo>
                  <a:pt x="2076829" y="167915"/>
                  <a:pt x="2070995" y="163539"/>
                  <a:pt x="2070995" y="155517"/>
                </a:cubicBezTo>
                <a:cubicBezTo>
                  <a:pt x="2070995" y="148224"/>
                  <a:pt x="2076829" y="141661"/>
                  <a:pt x="2084851" y="141661"/>
                </a:cubicBezTo>
                <a:close/>
                <a:moveTo>
                  <a:pt x="2011835" y="141661"/>
                </a:moveTo>
                <a:cubicBezTo>
                  <a:pt x="2019855" y="141661"/>
                  <a:pt x="2026421" y="148224"/>
                  <a:pt x="2026421" y="155517"/>
                </a:cubicBezTo>
                <a:cubicBezTo>
                  <a:pt x="2026421" y="163539"/>
                  <a:pt x="2019855" y="167915"/>
                  <a:pt x="2011835" y="167915"/>
                </a:cubicBezTo>
                <a:cubicBezTo>
                  <a:pt x="2006003" y="167915"/>
                  <a:pt x="2000168" y="163539"/>
                  <a:pt x="2000168" y="155517"/>
                </a:cubicBezTo>
                <a:cubicBezTo>
                  <a:pt x="2000168" y="148224"/>
                  <a:pt x="2006003" y="141661"/>
                  <a:pt x="2011835" y="141661"/>
                </a:cubicBezTo>
                <a:close/>
                <a:moveTo>
                  <a:pt x="1938365" y="141661"/>
                </a:moveTo>
                <a:cubicBezTo>
                  <a:pt x="1946388" y="141661"/>
                  <a:pt x="1952222" y="148224"/>
                  <a:pt x="1952222" y="155517"/>
                </a:cubicBezTo>
                <a:cubicBezTo>
                  <a:pt x="1952222" y="163539"/>
                  <a:pt x="1946388" y="167915"/>
                  <a:pt x="1938365" y="167915"/>
                </a:cubicBezTo>
                <a:cubicBezTo>
                  <a:pt x="1931072" y="167915"/>
                  <a:pt x="1925971" y="163539"/>
                  <a:pt x="1925971" y="155517"/>
                </a:cubicBezTo>
                <a:cubicBezTo>
                  <a:pt x="1925971" y="148224"/>
                  <a:pt x="1931072" y="141661"/>
                  <a:pt x="1938365" y="141661"/>
                </a:cubicBezTo>
                <a:close/>
                <a:moveTo>
                  <a:pt x="1869922" y="141661"/>
                </a:moveTo>
                <a:cubicBezTo>
                  <a:pt x="1878483" y="141661"/>
                  <a:pt x="1884712" y="148224"/>
                  <a:pt x="1884712" y="155517"/>
                </a:cubicBezTo>
                <a:cubicBezTo>
                  <a:pt x="1884712" y="163539"/>
                  <a:pt x="1878483" y="167915"/>
                  <a:pt x="1869922" y="167915"/>
                </a:cubicBezTo>
                <a:cubicBezTo>
                  <a:pt x="1862138" y="167915"/>
                  <a:pt x="1855131" y="163539"/>
                  <a:pt x="1855131" y="155517"/>
                </a:cubicBezTo>
                <a:cubicBezTo>
                  <a:pt x="1855131" y="148224"/>
                  <a:pt x="1862138" y="141661"/>
                  <a:pt x="1869922" y="141661"/>
                </a:cubicBezTo>
                <a:close/>
                <a:moveTo>
                  <a:pt x="1799087" y="141661"/>
                </a:moveTo>
                <a:cubicBezTo>
                  <a:pt x="1807649" y="141661"/>
                  <a:pt x="1813879" y="148224"/>
                  <a:pt x="1813879" y="155517"/>
                </a:cubicBezTo>
                <a:cubicBezTo>
                  <a:pt x="1813879" y="163539"/>
                  <a:pt x="1807649" y="167915"/>
                  <a:pt x="1799087" y="167915"/>
                </a:cubicBezTo>
                <a:cubicBezTo>
                  <a:pt x="1790527" y="167915"/>
                  <a:pt x="1784303" y="163539"/>
                  <a:pt x="1784303" y="155517"/>
                </a:cubicBezTo>
                <a:cubicBezTo>
                  <a:pt x="1784303" y="148224"/>
                  <a:pt x="1790527" y="141661"/>
                  <a:pt x="1799087" y="141661"/>
                </a:cubicBezTo>
                <a:close/>
                <a:moveTo>
                  <a:pt x="1728262" y="141661"/>
                </a:moveTo>
                <a:cubicBezTo>
                  <a:pt x="1736828" y="141661"/>
                  <a:pt x="1743052" y="148224"/>
                  <a:pt x="1743052" y="155517"/>
                </a:cubicBezTo>
                <a:cubicBezTo>
                  <a:pt x="1743052" y="163539"/>
                  <a:pt x="1736828" y="167915"/>
                  <a:pt x="1728262" y="167915"/>
                </a:cubicBezTo>
                <a:cubicBezTo>
                  <a:pt x="1719700" y="167915"/>
                  <a:pt x="1713474" y="163539"/>
                  <a:pt x="1713474" y="155517"/>
                </a:cubicBezTo>
                <a:cubicBezTo>
                  <a:pt x="1713474" y="148224"/>
                  <a:pt x="1719700" y="141661"/>
                  <a:pt x="1728262" y="141661"/>
                </a:cubicBezTo>
                <a:close/>
                <a:moveTo>
                  <a:pt x="1656501" y="141661"/>
                </a:moveTo>
                <a:cubicBezTo>
                  <a:pt x="1663792" y="141661"/>
                  <a:pt x="1668900" y="148666"/>
                  <a:pt x="1668900" y="156450"/>
                </a:cubicBezTo>
                <a:cubicBezTo>
                  <a:pt x="1668900" y="165012"/>
                  <a:pt x="1663792" y="171239"/>
                  <a:pt x="1656501" y="171239"/>
                </a:cubicBezTo>
                <a:cubicBezTo>
                  <a:pt x="1648481" y="171239"/>
                  <a:pt x="1642655" y="165012"/>
                  <a:pt x="1642655" y="156450"/>
                </a:cubicBezTo>
                <a:cubicBezTo>
                  <a:pt x="1642655" y="148666"/>
                  <a:pt x="1648481" y="141661"/>
                  <a:pt x="1656501" y="141661"/>
                </a:cubicBezTo>
                <a:close/>
                <a:moveTo>
                  <a:pt x="1582299" y="141661"/>
                </a:moveTo>
                <a:cubicBezTo>
                  <a:pt x="1588134" y="141661"/>
                  <a:pt x="1594704" y="148666"/>
                  <a:pt x="1594704" y="156450"/>
                </a:cubicBezTo>
                <a:cubicBezTo>
                  <a:pt x="1594704" y="165012"/>
                  <a:pt x="1588134" y="171239"/>
                  <a:pt x="1582299" y="171239"/>
                </a:cubicBezTo>
                <a:cubicBezTo>
                  <a:pt x="1574277" y="171239"/>
                  <a:pt x="1568444" y="165012"/>
                  <a:pt x="1568444" y="156450"/>
                </a:cubicBezTo>
                <a:cubicBezTo>
                  <a:pt x="1568444" y="148666"/>
                  <a:pt x="1574277" y="141661"/>
                  <a:pt x="1582299" y="141661"/>
                </a:cubicBezTo>
                <a:close/>
                <a:moveTo>
                  <a:pt x="1512199" y="141661"/>
                </a:moveTo>
                <a:cubicBezTo>
                  <a:pt x="1518035" y="141661"/>
                  <a:pt x="1523867" y="148666"/>
                  <a:pt x="1523867" y="156450"/>
                </a:cubicBezTo>
                <a:cubicBezTo>
                  <a:pt x="1523867" y="165012"/>
                  <a:pt x="1518035" y="171239"/>
                  <a:pt x="1512199" y="171239"/>
                </a:cubicBezTo>
                <a:cubicBezTo>
                  <a:pt x="1504174" y="171239"/>
                  <a:pt x="1497612" y="165012"/>
                  <a:pt x="1497612" y="156450"/>
                </a:cubicBezTo>
                <a:cubicBezTo>
                  <a:pt x="1497612" y="148666"/>
                  <a:pt x="1504174" y="141661"/>
                  <a:pt x="1512199" y="141661"/>
                </a:cubicBezTo>
                <a:close/>
                <a:moveTo>
                  <a:pt x="1439173" y="141661"/>
                </a:moveTo>
                <a:cubicBezTo>
                  <a:pt x="1447191" y="141661"/>
                  <a:pt x="1453026" y="148666"/>
                  <a:pt x="1453026" y="156450"/>
                </a:cubicBezTo>
                <a:cubicBezTo>
                  <a:pt x="1453026" y="165012"/>
                  <a:pt x="1447191" y="171239"/>
                  <a:pt x="1439173" y="171239"/>
                </a:cubicBezTo>
                <a:cubicBezTo>
                  <a:pt x="1433339" y="171239"/>
                  <a:pt x="1426777" y="165012"/>
                  <a:pt x="1426777" y="156450"/>
                </a:cubicBezTo>
                <a:cubicBezTo>
                  <a:pt x="1426777" y="148666"/>
                  <a:pt x="1433339" y="141661"/>
                  <a:pt x="1439173" y="141661"/>
                </a:cubicBezTo>
                <a:close/>
                <a:moveTo>
                  <a:pt x="1368349" y="141661"/>
                </a:moveTo>
                <a:cubicBezTo>
                  <a:pt x="1376368" y="141661"/>
                  <a:pt x="1382203" y="148666"/>
                  <a:pt x="1382203" y="156450"/>
                </a:cubicBezTo>
                <a:cubicBezTo>
                  <a:pt x="1382203" y="165012"/>
                  <a:pt x="1376368" y="171239"/>
                  <a:pt x="1368349" y="171239"/>
                </a:cubicBezTo>
                <a:cubicBezTo>
                  <a:pt x="1362516" y="171239"/>
                  <a:pt x="1355953" y="165012"/>
                  <a:pt x="1355953" y="156450"/>
                </a:cubicBezTo>
                <a:cubicBezTo>
                  <a:pt x="1355953" y="148666"/>
                  <a:pt x="1362516" y="141661"/>
                  <a:pt x="1368349" y="141661"/>
                </a:cubicBezTo>
                <a:close/>
                <a:moveTo>
                  <a:pt x="1297520" y="141661"/>
                </a:moveTo>
                <a:cubicBezTo>
                  <a:pt x="1305540" y="141661"/>
                  <a:pt x="1311374" y="148666"/>
                  <a:pt x="1311374" y="156450"/>
                </a:cubicBezTo>
                <a:cubicBezTo>
                  <a:pt x="1311374" y="165012"/>
                  <a:pt x="1305540" y="171239"/>
                  <a:pt x="1297520" y="171239"/>
                </a:cubicBezTo>
                <a:cubicBezTo>
                  <a:pt x="1289498" y="171239"/>
                  <a:pt x="1285121" y="165012"/>
                  <a:pt x="1285121" y="156450"/>
                </a:cubicBezTo>
                <a:cubicBezTo>
                  <a:pt x="1285121" y="148666"/>
                  <a:pt x="1289498" y="141661"/>
                  <a:pt x="1297520" y="141661"/>
                </a:cubicBezTo>
                <a:close/>
                <a:moveTo>
                  <a:pt x="2796538" y="70831"/>
                </a:moveTo>
                <a:cubicBezTo>
                  <a:pt x="2803103" y="70831"/>
                  <a:pt x="2808940" y="76665"/>
                  <a:pt x="2808940" y="84687"/>
                </a:cubicBezTo>
                <a:cubicBezTo>
                  <a:pt x="2808940" y="90521"/>
                  <a:pt x="2803103" y="97085"/>
                  <a:pt x="2796538" y="97085"/>
                </a:cubicBezTo>
                <a:cubicBezTo>
                  <a:pt x="2789246" y="97085"/>
                  <a:pt x="2782683" y="90521"/>
                  <a:pt x="2782683" y="84687"/>
                </a:cubicBezTo>
                <a:cubicBezTo>
                  <a:pt x="2782683" y="76665"/>
                  <a:pt x="2789246" y="70831"/>
                  <a:pt x="2796538" y="70831"/>
                </a:cubicBezTo>
                <a:close/>
                <a:moveTo>
                  <a:pt x="2725703" y="70831"/>
                </a:moveTo>
                <a:cubicBezTo>
                  <a:pt x="2731538" y="70831"/>
                  <a:pt x="2738105" y="76665"/>
                  <a:pt x="2738105" y="84687"/>
                </a:cubicBezTo>
                <a:cubicBezTo>
                  <a:pt x="2738105" y="90521"/>
                  <a:pt x="2731538" y="97085"/>
                  <a:pt x="2725703" y="97085"/>
                </a:cubicBezTo>
                <a:cubicBezTo>
                  <a:pt x="2717686" y="97085"/>
                  <a:pt x="2711852" y="90521"/>
                  <a:pt x="2711852" y="84687"/>
                </a:cubicBezTo>
                <a:cubicBezTo>
                  <a:pt x="2711852" y="76665"/>
                  <a:pt x="2717686" y="70831"/>
                  <a:pt x="2725703" y="70831"/>
                </a:cubicBezTo>
                <a:close/>
                <a:moveTo>
                  <a:pt x="2653420" y="70831"/>
                </a:moveTo>
                <a:cubicBezTo>
                  <a:pt x="2660711" y="70831"/>
                  <a:pt x="2667273" y="76665"/>
                  <a:pt x="2667273" y="84687"/>
                </a:cubicBezTo>
                <a:cubicBezTo>
                  <a:pt x="2667273" y="90521"/>
                  <a:pt x="2660711" y="97085"/>
                  <a:pt x="2653420" y="97085"/>
                </a:cubicBezTo>
                <a:cubicBezTo>
                  <a:pt x="2646857" y="97085"/>
                  <a:pt x="2641021" y="90521"/>
                  <a:pt x="2641021" y="84687"/>
                </a:cubicBezTo>
                <a:cubicBezTo>
                  <a:pt x="2641021" y="76665"/>
                  <a:pt x="2646857" y="70831"/>
                  <a:pt x="2653420" y="70831"/>
                </a:cubicBezTo>
                <a:close/>
                <a:moveTo>
                  <a:pt x="2582586" y="70831"/>
                </a:moveTo>
                <a:cubicBezTo>
                  <a:pt x="2589878" y="70831"/>
                  <a:pt x="2596442" y="76665"/>
                  <a:pt x="2596442" y="84687"/>
                </a:cubicBezTo>
                <a:cubicBezTo>
                  <a:pt x="2596442" y="90521"/>
                  <a:pt x="2589878" y="97085"/>
                  <a:pt x="2582586" y="97085"/>
                </a:cubicBezTo>
                <a:cubicBezTo>
                  <a:pt x="2576024" y="97085"/>
                  <a:pt x="2570189" y="90521"/>
                  <a:pt x="2570189" y="84687"/>
                </a:cubicBezTo>
                <a:cubicBezTo>
                  <a:pt x="2570189" y="76665"/>
                  <a:pt x="2576024" y="70831"/>
                  <a:pt x="2582586" y="70831"/>
                </a:cubicBezTo>
                <a:close/>
                <a:moveTo>
                  <a:pt x="2511034" y="70831"/>
                </a:moveTo>
                <a:cubicBezTo>
                  <a:pt x="2519052" y="70831"/>
                  <a:pt x="2525616" y="76665"/>
                  <a:pt x="2525616" y="84687"/>
                </a:cubicBezTo>
                <a:cubicBezTo>
                  <a:pt x="2525616" y="90521"/>
                  <a:pt x="2519052" y="97085"/>
                  <a:pt x="2511034" y="97085"/>
                </a:cubicBezTo>
                <a:cubicBezTo>
                  <a:pt x="2503743" y="97085"/>
                  <a:pt x="2499364" y="90521"/>
                  <a:pt x="2499364" y="84687"/>
                </a:cubicBezTo>
                <a:cubicBezTo>
                  <a:pt x="2499364" y="76665"/>
                  <a:pt x="2503743" y="70831"/>
                  <a:pt x="2511034" y="70831"/>
                </a:cubicBezTo>
                <a:close/>
                <a:moveTo>
                  <a:pt x="2439946" y="70831"/>
                </a:moveTo>
                <a:cubicBezTo>
                  <a:pt x="2448505" y="70831"/>
                  <a:pt x="2454737" y="76665"/>
                  <a:pt x="2454737" y="84687"/>
                </a:cubicBezTo>
                <a:cubicBezTo>
                  <a:pt x="2454737" y="90521"/>
                  <a:pt x="2448505" y="97085"/>
                  <a:pt x="2439946" y="97085"/>
                </a:cubicBezTo>
                <a:cubicBezTo>
                  <a:pt x="2432165" y="97085"/>
                  <a:pt x="2425159" y="90521"/>
                  <a:pt x="2425159" y="84687"/>
                </a:cubicBezTo>
                <a:cubicBezTo>
                  <a:pt x="2425159" y="76665"/>
                  <a:pt x="2432165" y="70831"/>
                  <a:pt x="2439946" y="70831"/>
                </a:cubicBezTo>
                <a:close/>
                <a:moveTo>
                  <a:pt x="2369114" y="70831"/>
                </a:moveTo>
                <a:cubicBezTo>
                  <a:pt x="2377674" y="70831"/>
                  <a:pt x="2383900" y="76665"/>
                  <a:pt x="2383900" y="84687"/>
                </a:cubicBezTo>
                <a:cubicBezTo>
                  <a:pt x="2383900" y="90521"/>
                  <a:pt x="2377674" y="97085"/>
                  <a:pt x="2369114" y="97085"/>
                </a:cubicBezTo>
                <a:cubicBezTo>
                  <a:pt x="2361331" y="97085"/>
                  <a:pt x="2354323" y="90521"/>
                  <a:pt x="2354323" y="84687"/>
                </a:cubicBezTo>
                <a:cubicBezTo>
                  <a:pt x="2354323" y="76665"/>
                  <a:pt x="2361331" y="70831"/>
                  <a:pt x="2369114" y="70831"/>
                </a:cubicBezTo>
                <a:close/>
                <a:moveTo>
                  <a:pt x="2298283" y="70831"/>
                </a:moveTo>
                <a:cubicBezTo>
                  <a:pt x="2306842" y="70831"/>
                  <a:pt x="2313070" y="76665"/>
                  <a:pt x="2313070" y="84687"/>
                </a:cubicBezTo>
                <a:cubicBezTo>
                  <a:pt x="2313070" y="90521"/>
                  <a:pt x="2306842" y="97085"/>
                  <a:pt x="2298283" y="97085"/>
                </a:cubicBezTo>
                <a:cubicBezTo>
                  <a:pt x="2290497" y="97085"/>
                  <a:pt x="2283493" y="90521"/>
                  <a:pt x="2283493" y="84687"/>
                </a:cubicBezTo>
                <a:cubicBezTo>
                  <a:pt x="2283493" y="76665"/>
                  <a:pt x="2290497" y="70831"/>
                  <a:pt x="2298283" y="70831"/>
                </a:cubicBezTo>
                <a:close/>
                <a:moveTo>
                  <a:pt x="2226517" y="70831"/>
                </a:moveTo>
                <a:cubicBezTo>
                  <a:pt x="2234542" y="70831"/>
                  <a:pt x="2238916" y="76665"/>
                  <a:pt x="2238916" y="84687"/>
                </a:cubicBezTo>
                <a:cubicBezTo>
                  <a:pt x="2238916" y="90521"/>
                  <a:pt x="2234542" y="97085"/>
                  <a:pt x="2226517" y="97085"/>
                </a:cubicBezTo>
                <a:cubicBezTo>
                  <a:pt x="2218495" y="97085"/>
                  <a:pt x="2212659" y="90521"/>
                  <a:pt x="2212659" y="84687"/>
                </a:cubicBezTo>
                <a:cubicBezTo>
                  <a:pt x="2212659" y="76665"/>
                  <a:pt x="2218495" y="70831"/>
                  <a:pt x="2226517" y="70831"/>
                </a:cubicBezTo>
                <a:close/>
                <a:moveTo>
                  <a:pt x="2155683" y="70831"/>
                </a:moveTo>
                <a:cubicBezTo>
                  <a:pt x="2161520" y="70831"/>
                  <a:pt x="2168084" y="76665"/>
                  <a:pt x="2168084" y="84687"/>
                </a:cubicBezTo>
                <a:cubicBezTo>
                  <a:pt x="2168084" y="90521"/>
                  <a:pt x="2161520" y="97085"/>
                  <a:pt x="2155683" y="97085"/>
                </a:cubicBezTo>
                <a:cubicBezTo>
                  <a:pt x="2147663" y="97085"/>
                  <a:pt x="2141827" y="90521"/>
                  <a:pt x="2141827" y="84687"/>
                </a:cubicBezTo>
                <a:cubicBezTo>
                  <a:pt x="2141827" y="76665"/>
                  <a:pt x="2147663" y="70831"/>
                  <a:pt x="2155683" y="70831"/>
                </a:cubicBezTo>
                <a:close/>
                <a:moveTo>
                  <a:pt x="2083393" y="70831"/>
                </a:moveTo>
                <a:cubicBezTo>
                  <a:pt x="2090686" y="70831"/>
                  <a:pt x="2097249" y="76665"/>
                  <a:pt x="2097249" y="84687"/>
                </a:cubicBezTo>
                <a:cubicBezTo>
                  <a:pt x="2097249" y="90521"/>
                  <a:pt x="2090686" y="97085"/>
                  <a:pt x="2083393" y="97085"/>
                </a:cubicBezTo>
                <a:cubicBezTo>
                  <a:pt x="2076829" y="97085"/>
                  <a:pt x="2070995" y="90521"/>
                  <a:pt x="2070995" y="84687"/>
                </a:cubicBezTo>
                <a:cubicBezTo>
                  <a:pt x="2070995" y="76665"/>
                  <a:pt x="2076829" y="70831"/>
                  <a:pt x="2083393" y="70831"/>
                </a:cubicBezTo>
                <a:close/>
                <a:moveTo>
                  <a:pt x="2011835" y="70831"/>
                </a:moveTo>
                <a:cubicBezTo>
                  <a:pt x="2019855" y="70831"/>
                  <a:pt x="2026421" y="76665"/>
                  <a:pt x="2026421" y="84687"/>
                </a:cubicBezTo>
                <a:cubicBezTo>
                  <a:pt x="2026421" y="90521"/>
                  <a:pt x="2019855" y="97085"/>
                  <a:pt x="2011835" y="97085"/>
                </a:cubicBezTo>
                <a:cubicBezTo>
                  <a:pt x="2006003" y="97085"/>
                  <a:pt x="2000168" y="90521"/>
                  <a:pt x="2000168" y="84687"/>
                </a:cubicBezTo>
                <a:cubicBezTo>
                  <a:pt x="2000168" y="76665"/>
                  <a:pt x="2006003" y="70831"/>
                  <a:pt x="2011835" y="70831"/>
                </a:cubicBezTo>
                <a:close/>
                <a:moveTo>
                  <a:pt x="1938365" y="70831"/>
                </a:moveTo>
                <a:cubicBezTo>
                  <a:pt x="1946388" y="70831"/>
                  <a:pt x="1952222" y="76665"/>
                  <a:pt x="1952222" y="84687"/>
                </a:cubicBezTo>
                <a:cubicBezTo>
                  <a:pt x="1952222" y="90521"/>
                  <a:pt x="1946388" y="97085"/>
                  <a:pt x="1938365" y="97085"/>
                </a:cubicBezTo>
                <a:cubicBezTo>
                  <a:pt x="1931072" y="97085"/>
                  <a:pt x="1925971" y="90521"/>
                  <a:pt x="1925971" y="84687"/>
                </a:cubicBezTo>
                <a:cubicBezTo>
                  <a:pt x="1925971" y="76665"/>
                  <a:pt x="1931072" y="70831"/>
                  <a:pt x="1938365" y="70831"/>
                </a:cubicBezTo>
                <a:close/>
                <a:moveTo>
                  <a:pt x="1869922" y="70831"/>
                </a:moveTo>
                <a:cubicBezTo>
                  <a:pt x="1878483" y="70831"/>
                  <a:pt x="1884712" y="76665"/>
                  <a:pt x="1884712" y="84687"/>
                </a:cubicBezTo>
                <a:cubicBezTo>
                  <a:pt x="1884712" y="90521"/>
                  <a:pt x="1878483" y="97085"/>
                  <a:pt x="1869922" y="97085"/>
                </a:cubicBezTo>
                <a:cubicBezTo>
                  <a:pt x="1862138" y="97085"/>
                  <a:pt x="1855131" y="90521"/>
                  <a:pt x="1855131" y="84687"/>
                </a:cubicBezTo>
                <a:cubicBezTo>
                  <a:pt x="1855131" y="76665"/>
                  <a:pt x="1862138" y="70831"/>
                  <a:pt x="1869922" y="70831"/>
                </a:cubicBezTo>
                <a:close/>
                <a:moveTo>
                  <a:pt x="1799087" y="70831"/>
                </a:moveTo>
                <a:cubicBezTo>
                  <a:pt x="1807649" y="70831"/>
                  <a:pt x="1813879" y="76665"/>
                  <a:pt x="1813879" y="84687"/>
                </a:cubicBezTo>
                <a:cubicBezTo>
                  <a:pt x="1813879" y="90521"/>
                  <a:pt x="1807649" y="97085"/>
                  <a:pt x="1799087" y="97085"/>
                </a:cubicBezTo>
                <a:cubicBezTo>
                  <a:pt x="1790527" y="97085"/>
                  <a:pt x="1784303" y="92709"/>
                  <a:pt x="1784303" y="84687"/>
                </a:cubicBezTo>
                <a:cubicBezTo>
                  <a:pt x="1784303" y="76665"/>
                  <a:pt x="1790527" y="70831"/>
                  <a:pt x="1799087" y="70831"/>
                </a:cubicBezTo>
                <a:close/>
                <a:moveTo>
                  <a:pt x="1728262" y="70831"/>
                </a:moveTo>
                <a:cubicBezTo>
                  <a:pt x="1736828" y="70831"/>
                  <a:pt x="1743052" y="76665"/>
                  <a:pt x="1743052" y="84687"/>
                </a:cubicBezTo>
                <a:cubicBezTo>
                  <a:pt x="1743052" y="92709"/>
                  <a:pt x="1736828" y="97085"/>
                  <a:pt x="1728262" y="97085"/>
                </a:cubicBezTo>
                <a:cubicBezTo>
                  <a:pt x="1719700" y="97085"/>
                  <a:pt x="1713474" y="92709"/>
                  <a:pt x="1713474" y="84687"/>
                </a:cubicBezTo>
                <a:cubicBezTo>
                  <a:pt x="1713474" y="76665"/>
                  <a:pt x="1719700" y="70831"/>
                  <a:pt x="1728262" y="70831"/>
                </a:cubicBezTo>
                <a:close/>
                <a:moveTo>
                  <a:pt x="1656501" y="70831"/>
                </a:moveTo>
                <a:cubicBezTo>
                  <a:pt x="1663792" y="70831"/>
                  <a:pt x="1668900" y="76665"/>
                  <a:pt x="1668900" y="84687"/>
                </a:cubicBezTo>
                <a:cubicBezTo>
                  <a:pt x="1668900" y="92709"/>
                  <a:pt x="1663792" y="97085"/>
                  <a:pt x="1656501" y="97085"/>
                </a:cubicBezTo>
                <a:cubicBezTo>
                  <a:pt x="1648481" y="97085"/>
                  <a:pt x="1642655" y="92709"/>
                  <a:pt x="1642655" y="84687"/>
                </a:cubicBezTo>
                <a:cubicBezTo>
                  <a:pt x="1642655" y="76665"/>
                  <a:pt x="1648481" y="70831"/>
                  <a:pt x="1656501" y="70831"/>
                </a:cubicBezTo>
                <a:close/>
                <a:moveTo>
                  <a:pt x="1582299" y="70831"/>
                </a:moveTo>
                <a:cubicBezTo>
                  <a:pt x="1588134" y="70831"/>
                  <a:pt x="1594704" y="76665"/>
                  <a:pt x="1594704" y="84687"/>
                </a:cubicBezTo>
                <a:cubicBezTo>
                  <a:pt x="1594704" y="92709"/>
                  <a:pt x="1588134" y="97085"/>
                  <a:pt x="1582299" y="97085"/>
                </a:cubicBezTo>
                <a:cubicBezTo>
                  <a:pt x="1574277" y="97085"/>
                  <a:pt x="1568444" y="92709"/>
                  <a:pt x="1568444" y="84687"/>
                </a:cubicBezTo>
                <a:cubicBezTo>
                  <a:pt x="1568444" y="76665"/>
                  <a:pt x="1574277" y="70831"/>
                  <a:pt x="1582299" y="70831"/>
                </a:cubicBezTo>
                <a:close/>
                <a:moveTo>
                  <a:pt x="2796538" y="0"/>
                </a:moveTo>
                <a:cubicBezTo>
                  <a:pt x="2803103" y="0"/>
                  <a:pt x="2808940" y="5834"/>
                  <a:pt x="2808940" y="12397"/>
                </a:cubicBezTo>
                <a:cubicBezTo>
                  <a:pt x="2808940" y="19690"/>
                  <a:pt x="2803103" y="26254"/>
                  <a:pt x="2796538" y="26254"/>
                </a:cubicBezTo>
                <a:cubicBezTo>
                  <a:pt x="2789246" y="26254"/>
                  <a:pt x="2782683" y="19690"/>
                  <a:pt x="2782683" y="12397"/>
                </a:cubicBezTo>
                <a:cubicBezTo>
                  <a:pt x="2782683" y="5834"/>
                  <a:pt x="2789246" y="0"/>
                  <a:pt x="2796538" y="0"/>
                </a:cubicBezTo>
                <a:close/>
                <a:moveTo>
                  <a:pt x="2725703" y="0"/>
                </a:moveTo>
                <a:cubicBezTo>
                  <a:pt x="2731538" y="0"/>
                  <a:pt x="2738105" y="5834"/>
                  <a:pt x="2738105" y="12397"/>
                </a:cubicBezTo>
                <a:cubicBezTo>
                  <a:pt x="2738105" y="19690"/>
                  <a:pt x="2731538" y="26254"/>
                  <a:pt x="2725703" y="26254"/>
                </a:cubicBezTo>
                <a:cubicBezTo>
                  <a:pt x="2717686" y="26254"/>
                  <a:pt x="2711852" y="19690"/>
                  <a:pt x="2711852" y="12397"/>
                </a:cubicBezTo>
                <a:cubicBezTo>
                  <a:pt x="2711852" y="5834"/>
                  <a:pt x="2717686" y="0"/>
                  <a:pt x="2725703" y="0"/>
                </a:cubicBezTo>
                <a:close/>
                <a:moveTo>
                  <a:pt x="2653420" y="0"/>
                </a:moveTo>
                <a:cubicBezTo>
                  <a:pt x="2660711" y="0"/>
                  <a:pt x="2667273" y="5834"/>
                  <a:pt x="2667273" y="12397"/>
                </a:cubicBezTo>
                <a:cubicBezTo>
                  <a:pt x="2667273" y="19690"/>
                  <a:pt x="2660711" y="26254"/>
                  <a:pt x="2653420" y="26254"/>
                </a:cubicBezTo>
                <a:cubicBezTo>
                  <a:pt x="2646857" y="26254"/>
                  <a:pt x="2641021" y="19690"/>
                  <a:pt x="2641021" y="12397"/>
                </a:cubicBezTo>
                <a:cubicBezTo>
                  <a:pt x="2641021" y="5834"/>
                  <a:pt x="2646857" y="0"/>
                  <a:pt x="2653420" y="0"/>
                </a:cubicBezTo>
                <a:close/>
                <a:moveTo>
                  <a:pt x="2582586" y="0"/>
                </a:moveTo>
                <a:cubicBezTo>
                  <a:pt x="2589878" y="0"/>
                  <a:pt x="2596442" y="5834"/>
                  <a:pt x="2596442" y="12397"/>
                </a:cubicBezTo>
                <a:cubicBezTo>
                  <a:pt x="2596442" y="19690"/>
                  <a:pt x="2589878" y="26254"/>
                  <a:pt x="2582586" y="26254"/>
                </a:cubicBezTo>
                <a:cubicBezTo>
                  <a:pt x="2576024" y="26254"/>
                  <a:pt x="2570189" y="19690"/>
                  <a:pt x="2570189" y="12397"/>
                </a:cubicBezTo>
                <a:cubicBezTo>
                  <a:pt x="2570189" y="5834"/>
                  <a:pt x="2576024" y="0"/>
                  <a:pt x="2582586" y="0"/>
                </a:cubicBezTo>
                <a:close/>
                <a:moveTo>
                  <a:pt x="2511034" y="0"/>
                </a:moveTo>
                <a:cubicBezTo>
                  <a:pt x="2519052" y="0"/>
                  <a:pt x="2525616" y="5834"/>
                  <a:pt x="2525616" y="12397"/>
                </a:cubicBezTo>
                <a:cubicBezTo>
                  <a:pt x="2525616" y="19690"/>
                  <a:pt x="2519052" y="26254"/>
                  <a:pt x="2511034" y="26254"/>
                </a:cubicBezTo>
                <a:cubicBezTo>
                  <a:pt x="2503743" y="26254"/>
                  <a:pt x="2499364" y="19690"/>
                  <a:pt x="2499364" y="12397"/>
                </a:cubicBezTo>
                <a:cubicBezTo>
                  <a:pt x="2499364" y="5834"/>
                  <a:pt x="2503743" y="0"/>
                  <a:pt x="2511034" y="0"/>
                </a:cubicBezTo>
                <a:close/>
                <a:moveTo>
                  <a:pt x="2439946" y="0"/>
                </a:moveTo>
                <a:cubicBezTo>
                  <a:pt x="2448505" y="0"/>
                  <a:pt x="2454737" y="5834"/>
                  <a:pt x="2454737" y="12397"/>
                </a:cubicBezTo>
                <a:cubicBezTo>
                  <a:pt x="2454737" y="19690"/>
                  <a:pt x="2448505" y="26254"/>
                  <a:pt x="2439946" y="26254"/>
                </a:cubicBezTo>
                <a:cubicBezTo>
                  <a:pt x="2432165" y="26254"/>
                  <a:pt x="2425159" y="19690"/>
                  <a:pt x="2425159" y="12397"/>
                </a:cubicBezTo>
                <a:cubicBezTo>
                  <a:pt x="2425159" y="5834"/>
                  <a:pt x="2432165" y="0"/>
                  <a:pt x="2439946" y="0"/>
                </a:cubicBezTo>
                <a:close/>
                <a:moveTo>
                  <a:pt x="2369114" y="0"/>
                </a:moveTo>
                <a:cubicBezTo>
                  <a:pt x="2377674" y="0"/>
                  <a:pt x="2383900" y="5834"/>
                  <a:pt x="2383900" y="12397"/>
                </a:cubicBezTo>
                <a:cubicBezTo>
                  <a:pt x="2383900" y="19690"/>
                  <a:pt x="2377674" y="26254"/>
                  <a:pt x="2369114" y="26254"/>
                </a:cubicBezTo>
                <a:cubicBezTo>
                  <a:pt x="2361331" y="26254"/>
                  <a:pt x="2354323" y="19690"/>
                  <a:pt x="2354323" y="12397"/>
                </a:cubicBezTo>
                <a:cubicBezTo>
                  <a:pt x="2354323" y="5834"/>
                  <a:pt x="2361331" y="0"/>
                  <a:pt x="2369114" y="0"/>
                </a:cubicBezTo>
                <a:close/>
                <a:moveTo>
                  <a:pt x="2298283" y="0"/>
                </a:moveTo>
                <a:cubicBezTo>
                  <a:pt x="2306842" y="0"/>
                  <a:pt x="2313070" y="5834"/>
                  <a:pt x="2313070" y="12397"/>
                </a:cubicBezTo>
                <a:cubicBezTo>
                  <a:pt x="2313070" y="19690"/>
                  <a:pt x="2306842" y="26254"/>
                  <a:pt x="2298283" y="26254"/>
                </a:cubicBezTo>
                <a:cubicBezTo>
                  <a:pt x="2290497" y="26254"/>
                  <a:pt x="2283493" y="19690"/>
                  <a:pt x="2283493" y="12397"/>
                </a:cubicBezTo>
                <a:cubicBezTo>
                  <a:pt x="2283493" y="5834"/>
                  <a:pt x="2290497" y="0"/>
                  <a:pt x="2298283" y="0"/>
                </a:cubicBezTo>
                <a:close/>
                <a:moveTo>
                  <a:pt x="2226517" y="0"/>
                </a:moveTo>
                <a:cubicBezTo>
                  <a:pt x="2234542" y="0"/>
                  <a:pt x="2238916" y="5834"/>
                  <a:pt x="2238916" y="13856"/>
                </a:cubicBezTo>
                <a:cubicBezTo>
                  <a:pt x="2238916" y="19690"/>
                  <a:pt x="2234542" y="26254"/>
                  <a:pt x="2226517" y="26254"/>
                </a:cubicBezTo>
                <a:cubicBezTo>
                  <a:pt x="2218495" y="26254"/>
                  <a:pt x="2212659" y="19690"/>
                  <a:pt x="2212659" y="13856"/>
                </a:cubicBezTo>
                <a:cubicBezTo>
                  <a:pt x="2212659" y="5834"/>
                  <a:pt x="2218495" y="0"/>
                  <a:pt x="2226517" y="0"/>
                </a:cubicBezTo>
                <a:close/>
                <a:moveTo>
                  <a:pt x="2155683" y="0"/>
                </a:moveTo>
                <a:cubicBezTo>
                  <a:pt x="2161520" y="0"/>
                  <a:pt x="2168084" y="5834"/>
                  <a:pt x="2168084" y="13856"/>
                </a:cubicBezTo>
                <a:cubicBezTo>
                  <a:pt x="2168084" y="19690"/>
                  <a:pt x="2161520" y="26254"/>
                  <a:pt x="2155683" y="26254"/>
                </a:cubicBezTo>
                <a:cubicBezTo>
                  <a:pt x="2147663" y="26254"/>
                  <a:pt x="2141827" y="19690"/>
                  <a:pt x="2141827" y="13856"/>
                </a:cubicBezTo>
                <a:cubicBezTo>
                  <a:pt x="2141827" y="5834"/>
                  <a:pt x="2147663" y="0"/>
                  <a:pt x="2155683" y="0"/>
                </a:cubicBezTo>
                <a:close/>
                <a:moveTo>
                  <a:pt x="2083393" y="0"/>
                </a:moveTo>
                <a:cubicBezTo>
                  <a:pt x="2090686" y="0"/>
                  <a:pt x="2097249" y="5834"/>
                  <a:pt x="2097249" y="13856"/>
                </a:cubicBezTo>
                <a:cubicBezTo>
                  <a:pt x="2097249" y="19690"/>
                  <a:pt x="2090686" y="26254"/>
                  <a:pt x="2083393" y="26254"/>
                </a:cubicBezTo>
                <a:cubicBezTo>
                  <a:pt x="2076829" y="26254"/>
                  <a:pt x="2070995" y="19690"/>
                  <a:pt x="2070995" y="13856"/>
                </a:cubicBezTo>
                <a:cubicBezTo>
                  <a:pt x="2070995" y="5834"/>
                  <a:pt x="2076829" y="0"/>
                  <a:pt x="2083393" y="0"/>
                </a:cubicBezTo>
                <a:close/>
                <a:moveTo>
                  <a:pt x="2011835" y="0"/>
                </a:moveTo>
                <a:cubicBezTo>
                  <a:pt x="2019855" y="0"/>
                  <a:pt x="2026421" y="5834"/>
                  <a:pt x="2026421" y="13856"/>
                </a:cubicBezTo>
                <a:cubicBezTo>
                  <a:pt x="2026421" y="19690"/>
                  <a:pt x="2019855" y="26254"/>
                  <a:pt x="2011835" y="26254"/>
                </a:cubicBezTo>
                <a:cubicBezTo>
                  <a:pt x="2006003" y="26254"/>
                  <a:pt x="2000168" y="19690"/>
                  <a:pt x="2000168" y="13856"/>
                </a:cubicBezTo>
                <a:cubicBezTo>
                  <a:pt x="2000168" y="5834"/>
                  <a:pt x="2006003" y="0"/>
                  <a:pt x="2011835" y="0"/>
                </a:cubicBezTo>
                <a:close/>
                <a:moveTo>
                  <a:pt x="1938365" y="0"/>
                </a:moveTo>
                <a:cubicBezTo>
                  <a:pt x="1946388" y="0"/>
                  <a:pt x="1952222" y="5834"/>
                  <a:pt x="1952222" y="13856"/>
                </a:cubicBezTo>
                <a:cubicBezTo>
                  <a:pt x="1952222" y="19690"/>
                  <a:pt x="1946388" y="26254"/>
                  <a:pt x="1938365" y="26254"/>
                </a:cubicBezTo>
                <a:cubicBezTo>
                  <a:pt x="1931072" y="26254"/>
                  <a:pt x="1925971" y="19690"/>
                  <a:pt x="1925971" y="13856"/>
                </a:cubicBezTo>
                <a:cubicBezTo>
                  <a:pt x="1925971" y="5834"/>
                  <a:pt x="1931072" y="0"/>
                  <a:pt x="1938365" y="0"/>
                </a:cubicBezTo>
                <a:close/>
                <a:moveTo>
                  <a:pt x="1869922" y="0"/>
                </a:moveTo>
                <a:cubicBezTo>
                  <a:pt x="1878483" y="0"/>
                  <a:pt x="1884712" y="5834"/>
                  <a:pt x="1884712" y="13856"/>
                </a:cubicBezTo>
                <a:cubicBezTo>
                  <a:pt x="1884712" y="19690"/>
                  <a:pt x="1878483" y="26254"/>
                  <a:pt x="1869922" y="26254"/>
                </a:cubicBezTo>
                <a:cubicBezTo>
                  <a:pt x="1862138" y="26254"/>
                  <a:pt x="1855131" y="19690"/>
                  <a:pt x="1855131" y="13856"/>
                </a:cubicBezTo>
                <a:cubicBezTo>
                  <a:pt x="1855131" y="5834"/>
                  <a:pt x="1862138" y="0"/>
                  <a:pt x="1869922" y="0"/>
                </a:cubicBezTo>
                <a:close/>
                <a:moveTo>
                  <a:pt x="1799087" y="0"/>
                </a:moveTo>
                <a:cubicBezTo>
                  <a:pt x="1807649" y="0"/>
                  <a:pt x="1813879" y="5834"/>
                  <a:pt x="1813879" y="13856"/>
                </a:cubicBezTo>
                <a:cubicBezTo>
                  <a:pt x="1813879" y="19690"/>
                  <a:pt x="1807649" y="26254"/>
                  <a:pt x="1799087" y="26254"/>
                </a:cubicBezTo>
                <a:cubicBezTo>
                  <a:pt x="1790527" y="26254"/>
                  <a:pt x="1784303" y="19690"/>
                  <a:pt x="1784303" y="13856"/>
                </a:cubicBezTo>
                <a:cubicBezTo>
                  <a:pt x="1784303" y="5834"/>
                  <a:pt x="1790527" y="0"/>
                  <a:pt x="1799087" y="0"/>
                </a:cubicBezTo>
                <a:close/>
                <a:moveTo>
                  <a:pt x="1728262" y="0"/>
                </a:moveTo>
                <a:cubicBezTo>
                  <a:pt x="1736828" y="0"/>
                  <a:pt x="1743052" y="5834"/>
                  <a:pt x="1743052" y="13856"/>
                </a:cubicBezTo>
                <a:cubicBezTo>
                  <a:pt x="1743052" y="19690"/>
                  <a:pt x="1736828" y="26254"/>
                  <a:pt x="1728262" y="26254"/>
                </a:cubicBezTo>
                <a:cubicBezTo>
                  <a:pt x="1719700" y="26254"/>
                  <a:pt x="1713474" y="19690"/>
                  <a:pt x="1713474" y="13856"/>
                </a:cubicBezTo>
                <a:cubicBezTo>
                  <a:pt x="1713474" y="5834"/>
                  <a:pt x="1719700" y="0"/>
                  <a:pt x="1728262" y="0"/>
                </a:cubicBezTo>
                <a:close/>
                <a:moveTo>
                  <a:pt x="1656501" y="0"/>
                </a:moveTo>
                <a:cubicBezTo>
                  <a:pt x="1663792" y="0"/>
                  <a:pt x="1668900" y="5834"/>
                  <a:pt x="1668900" y="13856"/>
                </a:cubicBezTo>
                <a:cubicBezTo>
                  <a:pt x="1668900" y="19690"/>
                  <a:pt x="1663792" y="26254"/>
                  <a:pt x="1656501" y="26254"/>
                </a:cubicBezTo>
                <a:cubicBezTo>
                  <a:pt x="1648481" y="26254"/>
                  <a:pt x="1642655" y="19690"/>
                  <a:pt x="1642655" y="13856"/>
                </a:cubicBezTo>
                <a:cubicBezTo>
                  <a:pt x="1642655" y="5834"/>
                  <a:pt x="1648481" y="0"/>
                  <a:pt x="1656501" y="0"/>
                </a:cubicBezTo>
                <a:close/>
                <a:moveTo>
                  <a:pt x="1582299" y="0"/>
                </a:moveTo>
                <a:cubicBezTo>
                  <a:pt x="1588134" y="0"/>
                  <a:pt x="1594704" y="5834"/>
                  <a:pt x="1594704" y="13856"/>
                </a:cubicBezTo>
                <a:cubicBezTo>
                  <a:pt x="1594704" y="19690"/>
                  <a:pt x="1588134" y="26254"/>
                  <a:pt x="1582299" y="26254"/>
                </a:cubicBezTo>
                <a:cubicBezTo>
                  <a:pt x="1574277" y="26254"/>
                  <a:pt x="1568444" y="19690"/>
                  <a:pt x="1568444" y="13856"/>
                </a:cubicBezTo>
                <a:cubicBezTo>
                  <a:pt x="1568444" y="5834"/>
                  <a:pt x="1574277" y="0"/>
                  <a:pt x="1582299" y="0"/>
                </a:cubicBezTo>
                <a:close/>
              </a:path>
            </a:pathLst>
          </a:custGeom>
          <a:solidFill>
            <a:schemeClr val="accent6"/>
          </a:solidFill>
          <a:ln>
            <a:noFill/>
          </a:ln>
          <a:effectLst/>
        </p:spPr>
        <p:txBody>
          <a:bodyPr wrap="square" anchor="ctr">
            <a:noAutofit/>
          </a:bodyPr>
          <a:lstStyle/>
          <a:p>
            <a:endParaRPr lang="en-US" sz="3266" dirty="0">
              <a:latin typeface="Nunito Sans ExtraLight" pitchFamily="2" charset="77"/>
            </a:endParaRPr>
          </a:p>
        </p:txBody>
      </p:sp>
      <p:sp>
        <p:nvSpPr>
          <p:cNvPr id="19" name="TextBox 18">
            <a:extLst>
              <a:ext uri="{FF2B5EF4-FFF2-40B4-BE49-F238E27FC236}">
                <a16:creationId xmlns="" xmlns:a16="http://schemas.microsoft.com/office/drawing/2014/main" id="{D9436742-360F-CA42-81E9-4311D1F8AD63}"/>
              </a:ext>
            </a:extLst>
          </p:cNvPr>
          <p:cNvSpPr txBox="1"/>
          <p:nvPr/>
        </p:nvSpPr>
        <p:spPr>
          <a:xfrm>
            <a:off x="3027376" y="383789"/>
            <a:ext cx="6137258" cy="600164"/>
          </a:xfrm>
          <a:prstGeom prst="rect">
            <a:avLst/>
          </a:prstGeom>
          <a:noFill/>
          <a:ln>
            <a:noFill/>
          </a:ln>
        </p:spPr>
        <p:txBody>
          <a:bodyPr wrap="none" rtlCol="0" anchor="t">
            <a:spAutoFit/>
          </a:bodyPr>
          <a:lstStyle/>
          <a:p>
            <a:pPr algn="ctr"/>
            <a:r>
              <a:rPr lang="en-US" sz="3300" b="1" spc="150" dirty="0">
                <a:solidFill>
                  <a:schemeClr val="tx2"/>
                </a:solidFill>
                <a:latin typeface="Garamond" panose="02020404030301010803" pitchFamily="18" charset="0"/>
                <a:ea typeface="Source Sans Pro" panose="020B0503030403020204" pitchFamily="34" charset="0"/>
                <a:cs typeface="Lato Heavy" panose="020F0502020204030203" pitchFamily="34" charset="0"/>
              </a:rPr>
              <a:t>PRESENTATION OUTLINE</a:t>
            </a:r>
          </a:p>
        </p:txBody>
      </p:sp>
      <p:sp>
        <p:nvSpPr>
          <p:cNvPr id="2" name="Rectangle 1">
            <a:extLst>
              <a:ext uri="{FF2B5EF4-FFF2-40B4-BE49-F238E27FC236}">
                <a16:creationId xmlns="" xmlns:a16="http://schemas.microsoft.com/office/drawing/2014/main" id="{DAEB2567-7A8F-3148-A9BD-7F38CAC7517C}"/>
              </a:ext>
            </a:extLst>
          </p:cNvPr>
          <p:cNvSpPr/>
          <p:nvPr/>
        </p:nvSpPr>
        <p:spPr>
          <a:xfrm>
            <a:off x="1654100" y="1249116"/>
            <a:ext cx="81067" cy="4436910"/>
          </a:xfrm>
          <a:prstGeom prst="rect">
            <a:avLst/>
          </a:prstGeom>
          <a:gradFill>
            <a:gsLst>
              <a:gs pos="0">
                <a:schemeClr val="accent1"/>
              </a:gs>
              <a:gs pos="50000">
                <a:schemeClr val="accent2"/>
              </a:gs>
              <a:gs pos="9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Nunito Sans ExtraLight" pitchFamily="2" charset="77"/>
            </a:endParaRPr>
          </a:p>
        </p:txBody>
      </p:sp>
      <p:sp>
        <p:nvSpPr>
          <p:cNvPr id="28" name="TextBox 27">
            <a:extLst>
              <a:ext uri="{FF2B5EF4-FFF2-40B4-BE49-F238E27FC236}">
                <a16:creationId xmlns="" xmlns:a16="http://schemas.microsoft.com/office/drawing/2014/main" id="{7410EBDD-893C-6649-B08E-087ADEDE3B66}"/>
              </a:ext>
            </a:extLst>
          </p:cNvPr>
          <p:cNvSpPr txBox="1"/>
          <p:nvPr/>
        </p:nvSpPr>
        <p:spPr>
          <a:xfrm>
            <a:off x="2690577" y="2524989"/>
            <a:ext cx="4195123" cy="338554"/>
          </a:xfrm>
          <a:prstGeom prst="rect">
            <a:avLst/>
          </a:prstGeom>
          <a:noFill/>
          <a:ln>
            <a:noFill/>
          </a:ln>
        </p:spPr>
        <p:txBody>
          <a:bodyPr wrap="none" rtlCol="0" anchor="b">
            <a:spAutoFit/>
          </a:bodyPr>
          <a:lstStyle/>
          <a:p>
            <a:r>
              <a:rPr lang="en-US"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rPr>
              <a:t>SITUATION ANALYSIS ON INDUSTRY</a:t>
            </a:r>
          </a:p>
        </p:txBody>
      </p:sp>
      <p:sp>
        <p:nvSpPr>
          <p:cNvPr id="52" name="Rectangle 51">
            <a:extLst>
              <a:ext uri="{FF2B5EF4-FFF2-40B4-BE49-F238E27FC236}">
                <a16:creationId xmlns="" xmlns:a16="http://schemas.microsoft.com/office/drawing/2014/main" id="{163622F6-83B0-ED4A-96BA-8571EC9E5EA3}"/>
              </a:ext>
            </a:extLst>
          </p:cNvPr>
          <p:cNvSpPr/>
          <p:nvPr/>
        </p:nvSpPr>
        <p:spPr>
          <a:xfrm>
            <a:off x="7026463" y="1249115"/>
            <a:ext cx="101246" cy="4383437"/>
          </a:xfrm>
          <a:prstGeom prst="rect">
            <a:avLst/>
          </a:prstGeom>
          <a:gradFill>
            <a:gsLst>
              <a:gs pos="0">
                <a:schemeClr val="accent1"/>
              </a:gs>
              <a:gs pos="50000">
                <a:schemeClr val="accent2"/>
              </a:gs>
              <a:gs pos="9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Nunito Sans ExtraLight" pitchFamily="2" charset="77"/>
            </a:endParaRPr>
          </a:p>
        </p:txBody>
      </p:sp>
      <p:sp>
        <p:nvSpPr>
          <p:cNvPr id="66" name="TextBox 65">
            <a:extLst>
              <a:ext uri="{FF2B5EF4-FFF2-40B4-BE49-F238E27FC236}">
                <a16:creationId xmlns="" xmlns:a16="http://schemas.microsoft.com/office/drawing/2014/main" id="{94FBD3C3-1B63-6946-8E84-27930B5187DF}"/>
              </a:ext>
            </a:extLst>
          </p:cNvPr>
          <p:cNvSpPr txBox="1"/>
          <p:nvPr/>
        </p:nvSpPr>
        <p:spPr>
          <a:xfrm>
            <a:off x="2708342" y="1799709"/>
            <a:ext cx="2009781" cy="338554"/>
          </a:xfrm>
          <a:prstGeom prst="rect">
            <a:avLst/>
          </a:prstGeom>
          <a:noFill/>
          <a:ln>
            <a:noFill/>
          </a:ln>
        </p:spPr>
        <p:txBody>
          <a:bodyPr wrap="none" rtlCol="0" anchor="b">
            <a:spAutoFit/>
          </a:bodyPr>
          <a:lstStyle/>
          <a:p>
            <a:r>
              <a:rPr lang="en-GB"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rPr>
              <a:t>INTRODUCTION</a:t>
            </a:r>
            <a:endParaRPr lang="en-US"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endParaRPr>
          </a:p>
        </p:txBody>
      </p:sp>
      <p:grpSp>
        <p:nvGrpSpPr>
          <p:cNvPr id="3" name="Group 2"/>
          <p:cNvGrpSpPr/>
          <p:nvPr/>
        </p:nvGrpSpPr>
        <p:grpSpPr>
          <a:xfrm>
            <a:off x="2147140" y="1472145"/>
            <a:ext cx="5620744" cy="4213880"/>
            <a:chOff x="4291105" y="2944290"/>
            <a:chExt cx="11241469" cy="8427759"/>
          </a:xfrm>
        </p:grpSpPr>
        <p:sp>
          <p:nvSpPr>
            <p:cNvPr id="5" name="TextBox 4">
              <a:extLst>
                <a:ext uri="{FF2B5EF4-FFF2-40B4-BE49-F238E27FC236}">
                  <a16:creationId xmlns="" xmlns:a16="http://schemas.microsoft.com/office/drawing/2014/main" id="{19F7FC97-1758-904F-83F8-CFABF536241C}"/>
                </a:ext>
              </a:extLst>
            </p:cNvPr>
            <p:cNvSpPr txBox="1"/>
            <p:nvPr/>
          </p:nvSpPr>
          <p:spPr>
            <a:xfrm>
              <a:off x="4291105" y="3063690"/>
              <a:ext cx="1138772" cy="1723548"/>
            </a:xfrm>
            <a:prstGeom prst="rect">
              <a:avLst/>
            </a:prstGeom>
            <a:noFill/>
          </p:spPr>
          <p:txBody>
            <a:bodyPr wrap="none" rtlCol="0">
              <a:spAutoFit/>
            </a:bodyPr>
            <a:lstStyle/>
            <a:p>
              <a:r>
                <a:rPr lang="en-US" sz="5000" b="1" dirty="0">
                  <a:solidFill>
                    <a:schemeClr val="accent6">
                      <a:alpha val="50000"/>
                    </a:schemeClr>
                  </a:solidFill>
                  <a:latin typeface="Nunito Sans" pitchFamily="2" charset="77"/>
                </a:rPr>
                <a:t>1</a:t>
              </a:r>
            </a:p>
          </p:txBody>
        </p:sp>
        <p:sp>
          <p:nvSpPr>
            <p:cNvPr id="39" name="TextBox 38">
              <a:extLst>
                <a:ext uri="{FF2B5EF4-FFF2-40B4-BE49-F238E27FC236}">
                  <a16:creationId xmlns="" xmlns:a16="http://schemas.microsoft.com/office/drawing/2014/main" id="{7C9A91E4-E7AE-774E-9C5D-772EDAC7729B}"/>
                </a:ext>
              </a:extLst>
            </p:cNvPr>
            <p:cNvSpPr txBox="1"/>
            <p:nvPr/>
          </p:nvSpPr>
          <p:spPr>
            <a:xfrm>
              <a:off x="4291105" y="4709894"/>
              <a:ext cx="1138772" cy="1723548"/>
            </a:xfrm>
            <a:prstGeom prst="rect">
              <a:avLst/>
            </a:prstGeom>
            <a:noFill/>
          </p:spPr>
          <p:txBody>
            <a:bodyPr wrap="none" rtlCol="0">
              <a:spAutoFit/>
            </a:bodyPr>
            <a:lstStyle/>
            <a:p>
              <a:r>
                <a:rPr lang="en-US" sz="5000" b="1" dirty="0">
                  <a:solidFill>
                    <a:schemeClr val="accent6">
                      <a:alpha val="50000"/>
                    </a:schemeClr>
                  </a:solidFill>
                  <a:latin typeface="Nunito Sans" pitchFamily="2" charset="77"/>
                </a:rPr>
                <a:t>2</a:t>
              </a:r>
            </a:p>
          </p:txBody>
        </p:sp>
        <p:sp>
          <p:nvSpPr>
            <p:cNvPr id="44" name="TextBox 43">
              <a:extLst>
                <a:ext uri="{FF2B5EF4-FFF2-40B4-BE49-F238E27FC236}">
                  <a16:creationId xmlns="" xmlns:a16="http://schemas.microsoft.com/office/drawing/2014/main" id="{6E80FB80-B97E-A846-9418-83EFA937B757}"/>
                </a:ext>
              </a:extLst>
            </p:cNvPr>
            <p:cNvSpPr txBox="1"/>
            <p:nvPr/>
          </p:nvSpPr>
          <p:spPr>
            <a:xfrm>
              <a:off x="4318701" y="6356096"/>
              <a:ext cx="1138772" cy="1723548"/>
            </a:xfrm>
            <a:prstGeom prst="rect">
              <a:avLst/>
            </a:prstGeom>
            <a:noFill/>
          </p:spPr>
          <p:txBody>
            <a:bodyPr wrap="none" rtlCol="0">
              <a:spAutoFit/>
            </a:bodyPr>
            <a:lstStyle/>
            <a:p>
              <a:r>
                <a:rPr lang="en-US" sz="5000" b="1" dirty="0">
                  <a:solidFill>
                    <a:schemeClr val="accent6">
                      <a:alpha val="50000"/>
                    </a:schemeClr>
                  </a:solidFill>
                  <a:latin typeface="Nunito Sans" pitchFamily="2" charset="77"/>
                </a:rPr>
                <a:t>3</a:t>
              </a:r>
            </a:p>
          </p:txBody>
        </p:sp>
        <p:sp>
          <p:nvSpPr>
            <p:cNvPr id="69" name="TextBox 68">
              <a:extLst>
                <a:ext uri="{FF2B5EF4-FFF2-40B4-BE49-F238E27FC236}">
                  <a16:creationId xmlns="" xmlns:a16="http://schemas.microsoft.com/office/drawing/2014/main" id="{B0A148C6-8E15-CC40-B404-851AF4C30BAF}"/>
                </a:ext>
              </a:extLst>
            </p:cNvPr>
            <p:cNvSpPr txBox="1"/>
            <p:nvPr/>
          </p:nvSpPr>
          <p:spPr>
            <a:xfrm>
              <a:off x="4318701" y="8002299"/>
              <a:ext cx="1138772" cy="1723548"/>
            </a:xfrm>
            <a:prstGeom prst="rect">
              <a:avLst/>
            </a:prstGeom>
            <a:noFill/>
          </p:spPr>
          <p:txBody>
            <a:bodyPr wrap="none" rtlCol="0">
              <a:spAutoFit/>
            </a:bodyPr>
            <a:lstStyle/>
            <a:p>
              <a:r>
                <a:rPr lang="en-US" sz="5000" b="1" dirty="0">
                  <a:solidFill>
                    <a:schemeClr val="accent6">
                      <a:alpha val="50000"/>
                    </a:schemeClr>
                  </a:solidFill>
                  <a:latin typeface="Nunito Sans" pitchFamily="2" charset="77"/>
                </a:rPr>
                <a:t>4</a:t>
              </a:r>
            </a:p>
          </p:txBody>
        </p:sp>
        <p:sp>
          <p:nvSpPr>
            <p:cNvPr id="63" name="TextBox 62">
              <a:extLst>
                <a:ext uri="{FF2B5EF4-FFF2-40B4-BE49-F238E27FC236}">
                  <a16:creationId xmlns="" xmlns:a16="http://schemas.microsoft.com/office/drawing/2014/main" id="{D2A700C2-C6F2-B646-A533-0EB1235FA6B2}"/>
                </a:ext>
              </a:extLst>
            </p:cNvPr>
            <p:cNvSpPr txBox="1"/>
            <p:nvPr/>
          </p:nvSpPr>
          <p:spPr>
            <a:xfrm>
              <a:off x="4318699" y="9648501"/>
              <a:ext cx="1138772" cy="1723548"/>
            </a:xfrm>
            <a:prstGeom prst="rect">
              <a:avLst/>
            </a:prstGeom>
            <a:noFill/>
          </p:spPr>
          <p:txBody>
            <a:bodyPr wrap="none" rtlCol="0">
              <a:spAutoFit/>
            </a:bodyPr>
            <a:lstStyle/>
            <a:p>
              <a:r>
                <a:rPr lang="en-US" sz="5000" b="1" dirty="0">
                  <a:solidFill>
                    <a:schemeClr val="accent6">
                      <a:alpha val="50000"/>
                    </a:schemeClr>
                  </a:solidFill>
                  <a:latin typeface="Nunito Sans" pitchFamily="2" charset="77"/>
                </a:rPr>
                <a:t>5</a:t>
              </a:r>
            </a:p>
          </p:txBody>
        </p:sp>
        <p:sp>
          <p:nvSpPr>
            <p:cNvPr id="57" name="TextBox 56">
              <a:extLst>
                <a:ext uri="{FF2B5EF4-FFF2-40B4-BE49-F238E27FC236}">
                  <a16:creationId xmlns="" xmlns:a16="http://schemas.microsoft.com/office/drawing/2014/main" id="{324C5429-F8B5-314B-8F07-FEB1800EF341}"/>
                </a:ext>
              </a:extLst>
            </p:cNvPr>
            <p:cNvSpPr txBox="1"/>
            <p:nvPr/>
          </p:nvSpPr>
          <p:spPr>
            <a:xfrm>
              <a:off x="14393802" y="2944290"/>
              <a:ext cx="1138772" cy="1723548"/>
            </a:xfrm>
            <a:prstGeom prst="rect">
              <a:avLst/>
            </a:prstGeom>
            <a:noFill/>
          </p:spPr>
          <p:txBody>
            <a:bodyPr wrap="none" rtlCol="0">
              <a:spAutoFit/>
            </a:bodyPr>
            <a:lstStyle/>
            <a:p>
              <a:r>
                <a:rPr lang="en-US" sz="5000" b="1" dirty="0">
                  <a:solidFill>
                    <a:schemeClr val="accent6">
                      <a:alpha val="50000"/>
                    </a:schemeClr>
                  </a:solidFill>
                  <a:latin typeface="Nunito Sans" pitchFamily="2" charset="77"/>
                </a:rPr>
                <a:t>6</a:t>
              </a:r>
            </a:p>
          </p:txBody>
        </p:sp>
      </p:grpSp>
      <p:sp>
        <p:nvSpPr>
          <p:cNvPr id="59" name="TextBox 58">
            <a:extLst>
              <a:ext uri="{FF2B5EF4-FFF2-40B4-BE49-F238E27FC236}">
                <a16:creationId xmlns="" xmlns:a16="http://schemas.microsoft.com/office/drawing/2014/main" id="{5AA36F18-3645-A34D-9883-ABE6A31A1506}"/>
              </a:ext>
            </a:extLst>
          </p:cNvPr>
          <p:cNvSpPr txBox="1"/>
          <p:nvPr/>
        </p:nvSpPr>
        <p:spPr>
          <a:xfrm>
            <a:off x="2641073" y="3290756"/>
            <a:ext cx="4485523" cy="584775"/>
          </a:xfrm>
          <a:prstGeom prst="rect">
            <a:avLst/>
          </a:prstGeom>
          <a:noFill/>
          <a:ln>
            <a:noFill/>
          </a:ln>
        </p:spPr>
        <p:txBody>
          <a:bodyPr wrap="none" rtlCol="0" anchor="b">
            <a:spAutoFit/>
          </a:bodyPr>
          <a:lstStyle/>
          <a:p>
            <a:r>
              <a:rPr lang="en-GB"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rPr>
              <a:t>THE STRATEGIC VISION PLAN 2015-2020</a:t>
            </a:r>
          </a:p>
          <a:p>
            <a:r>
              <a:rPr lang="en-GB"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rPr>
              <a:t> (SVP) I</a:t>
            </a:r>
            <a:endParaRPr lang="en-US"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endParaRPr>
          </a:p>
        </p:txBody>
      </p:sp>
      <p:sp>
        <p:nvSpPr>
          <p:cNvPr id="26" name="TextBox 25">
            <a:extLst>
              <a:ext uri="{FF2B5EF4-FFF2-40B4-BE49-F238E27FC236}">
                <a16:creationId xmlns="" xmlns:a16="http://schemas.microsoft.com/office/drawing/2014/main" id="{5AA36F18-3645-A34D-9883-ABE6A31A1506}"/>
              </a:ext>
            </a:extLst>
          </p:cNvPr>
          <p:cNvSpPr txBox="1"/>
          <p:nvPr/>
        </p:nvSpPr>
        <p:spPr>
          <a:xfrm>
            <a:off x="2661066" y="4200680"/>
            <a:ext cx="2634054" cy="338554"/>
          </a:xfrm>
          <a:prstGeom prst="rect">
            <a:avLst/>
          </a:prstGeom>
          <a:noFill/>
          <a:ln>
            <a:noFill/>
          </a:ln>
        </p:spPr>
        <p:txBody>
          <a:bodyPr wrap="none" rtlCol="0" anchor="b">
            <a:spAutoFit/>
          </a:bodyPr>
          <a:lstStyle/>
          <a:p>
            <a:r>
              <a:rPr lang="en-GB"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rPr>
              <a:t>SCORECARDS OF SVP I</a:t>
            </a:r>
            <a:endParaRPr lang="en-US"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endParaRPr>
          </a:p>
        </p:txBody>
      </p:sp>
      <p:sp>
        <p:nvSpPr>
          <p:cNvPr id="27" name="TextBox 26">
            <a:extLst>
              <a:ext uri="{FF2B5EF4-FFF2-40B4-BE49-F238E27FC236}">
                <a16:creationId xmlns="" xmlns:a16="http://schemas.microsoft.com/office/drawing/2014/main" id="{5AA36F18-3645-A34D-9883-ABE6A31A1506}"/>
              </a:ext>
            </a:extLst>
          </p:cNvPr>
          <p:cNvSpPr txBox="1"/>
          <p:nvPr/>
        </p:nvSpPr>
        <p:spPr>
          <a:xfrm>
            <a:off x="2644181" y="4962750"/>
            <a:ext cx="4302828" cy="584775"/>
          </a:xfrm>
          <a:prstGeom prst="rect">
            <a:avLst/>
          </a:prstGeom>
          <a:noFill/>
          <a:ln>
            <a:noFill/>
          </a:ln>
        </p:spPr>
        <p:txBody>
          <a:bodyPr wrap="square" rtlCol="0" anchor="b">
            <a:spAutoFit/>
          </a:bodyPr>
          <a:lstStyle/>
          <a:p>
            <a:r>
              <a:rPr lang="en-GB"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rPr>
              <a:t>THE STRATEGIC VISION PLAN 2021-2025 (SVP 2) </a:t>
            </a:r>
            <a:endParaRPr lang="en-US"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endParaRPr>
          </a:p>
        </p:txBody>
      </p:sp>
      <p:sp>
        <p:nvSpPr>
          <p:cNvPr id="29" name="TextBox 28">
            <a:extLst>
              <a:ext uri="{FF2B5EF4-FFF2-40B4-BE49-F238E27FC236}">
                <a16:creationId xmlns="" xmlns:a16="http://schemas.microsoft.com/office/drawing/2014/main" id="{5AA36F18-3645-A34D-9883-ABE6A31A1506}"/>
              </a:ext>
            </a:extLst>
          </p:cNvPr>
          <p:cNvSpPr txBox="1"/>
          <p:nvPr/>
        </p:nvSpPr>
        <p:spPr>
          <a:xfrm>
            <a:off x="7947636" y="1752725"/>
            <a:ext cx="2815194" cy="338554"/>
          </a:xfrm>
          <a:prstGeom prst="rect">
            <a:avLst/>
          </a:prstGeom>
          <a:noFill/>
          <a:ln>
            <a:noFill/>
          </a:ln>
        </p:spPr>
        <p:txBody>
          <a:bodyPr wrap="none" rtlCol="0" anchor="b">
            <a:spAutoFit/>
          </a:bodyPr>
          <a:lstStyle/>
          <a:p>
            <a:r>
              <a:rPr lang="en-GB"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rPr>
              <a:t>THE 5 PILLARS OF SVP 2</a:t>
            </a:r>
            <a:endParaRPr lang="en-US"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endParaRPr>
          </a:p>
        </p:txBody>
      </p:sp>
      <p:grpSp>
        <p:nvGrpSpPr>
          <p:cNvPr id="6" name="Group 5"/>
          <p:cNvGrpSpPr/>
          <p:nvPr/>
        </p:nvGrpSpPr>
        <p:grpSpPr>
          <a:xfrm>
            <a:off x="7047773" y="2322303"/>
            <a:ext cx="885717" cy="3310250"/>
            <a:chOff x="14189471" y="2669223"/>
            <a:chExt cx="1908213" cy="6451713"/>
          </a:xfrm>
        </p:grpSpPr>
        <p:sp>
          <p:nvSpPr>
            <p:cNvPr id="35" name="TextBox 34">
              <a:extLst>
                <a:ext uri="{FF2B5EF4-FFF2-40B4-BE49-F238E27FC236}">
                  <a16:creationId xmlns="" xmlns:a16="http://schemas.microsoft.com/office/drawing/2014/main" id="{D2A700C2-C6F2-B646-A533-0EB1235FA6B2}"/>
                </a:ext>
              </a:extLst>
            </p:cNvPr>
            <p:cNvSpPr txBox="1"/>
            <p:nvPr/>
          </p:nvSpPr>
          <p:spPr>
            <a:xfrm>
              <a:off x="14622464" y="2669223"/>
              <a:ext cx="1138772" cy="1723547"/>
            </a:xfrm>
            <a:prstGeom prst="rect">
              <a:avLst/>
            </a:prstGeom>
            <a:noFill/>
          </p:spPr>
          <p:txBody>
            <a:bodyPr wrap="none" rtlCol="0">
              <a:spAutoFit/>
            </a:bodyPr>
            <a:lstStyle/>
            <a:p>
              <a:r>
                <a:rPr lang="en-GB" sz="5000" b="1" dirty="0">
                  <a:solidFill>
                    <a:schemeClr val="accent6">
                      <a:alpha val="50000"/>
                    </a:schemeClr>
                  </a:solidFill>
                  <a:latin typeface="Nunito Sans" pitchFamily="2" charset="77"/>
                </a:rPr>
                <a:t>7</a:t>
              </a:r>
              <a:endParaRPr lang="en-US" sz="5000" b="1" dirty="0">
                <a:solidFill>
                  <a:schemeClr val="accent6">
                    <a:alpha val="50000"/>
                  </a:schemeClr>
                </a:solidFill>
                <a:latin typeface="Nunito Sans" pitchFamily="2" charset="77"/>
              </a:endParaRPr>
            </a:p>
          </p:txBody>
        </p:sp>
        <p:sp>
          <p:nvSpPr>
            <p:cNvPr id="37" name="TextBox 36">
              <a:extLst>
                <a:ext uri="{FF2B5EF4-FFF2-40B4-BE49-F238E27FC236}">
                  <a16:creationId xmlns="" xmlns:a16="http://schemas.microsoft.com/office/drawing/2014/main" id="{D2A700C2-C6F2-B646-A533-0EB1235FA6B2}"/>
                </a:ext>
              </a:extLst>
            </p:cNvPr>
            <p:cNvSpPr txBox="1"/>
            <p:nvPr/>
          </p:nvSpPr>
          <p:spPr>
            <a:xfrm>
              <a:off x="14590238" y="5755493"/>
              <a:ext cx="1138772" cy="1723547"/>
            </a:xfrm>
            <a:prstGeom prst="rect">
              <a:avLst/>
            </a:prstGeom>
            <a:noFill/>
          </p:spPr>
          <p:txBody>
            <a:bodyPr wrap="none" rtlCol="0">
              <a:spAutoFit/>
            </a:bodyPr>
            <a:lstStyle/>
            <a:p>
              <a:r>
                <a:rPr lang="en-GB" sz="5000" b="1" dirty="0">
                  <a:solidFill>
                    <a:schemeClr val="accent6">
                      <a:alpha val="50000"/>
                    </a:schemeClr>
                  </a:solidFill>
                  <a:latin typeface="Nunito Sans" pitchFamily="2" charset="77"/>
                </a:rPr>
                <a:t>9</a:t>
              </a:r>
              <a:endParaRPr lang="en-US" sz="5000" b="1" dirty="0">
                <a:solidFill>
                  <a:schemeClr val="accent6">
                    <a:alpha val="50000"/>
                  </a:schemeClr>
                </a:solidFill>
                <a:latin typeface="Nunito Sans" pitchFamily="2" charset="77"/>
              </a:endParaRPr>
            </a:p>
          </p:txBody>
        </p:sp>
        <p:sp>
          <p:nvSpPr>
            <p:cNvPr id="38" name="TextBox 37">
              <a:extLst>
                <a:ext uri="{FF2B5EF4-FFF2-40B4-BE49-F238E27FC236}">
                  <a16:creationId xmlns="" xmlns:a16="http://schemas.microsoft.com/office/drawing/2014/main" id="{D2A700C2-C6F2-B646-A533-0EB1235FA6B2}"/>
                </a:ext>
              </a:extLst>
            </p:cNvPr>
            <p:cNvSpPr txBox="1"/>
            <p:nvPr/>
          </p:nvSpPr>
          <p:spPr>
            <a:xfrm>
              <a:off x="14189471" y="7397388"/>
              <a:ext cx="1908213" cy="1723548"/>
            </a:xfrm>
            <a:prstGeom prst="rect">
              <a:avLst/>
            </a:prstGeom>
            <a:noFill/>
          </p:spPr>
          <p:txBody>
            <a:bodyPr wrap="none" rtlCol="0">
              <a:spAutoFit/>
            </a:bodyPr>
            <a:lstStyle/>
            <a:p>
              <a:r>
                <a:rPr lang="en-GB" sz="5000" b="1" dirty="0">
                  <a:solidFill>
                    <a:schemeClr val="accent6">
                      <a:alpha val="50000"/>
                    </a:schemeClr>
                  </a:solidFill>
                  <a:latin typeface="Nunito Sans" pitchFamily="2" charset="77"/>
                </a:rPr>
                <a:t>10</a:t>
              </a:r>
              <a:endParaRPr lang="en-US" sz="5000" b="1" dirty="0">
                <a:solidFill>
                  <a:schemeClr val="accent6">
                    <a:alpha val="50000"/>
                  </a:schemeClr>
                </a:solidFill>
                <a:latin typeface="Nunito Sans" pitchFamily="2" charset="77"/>
              </a:endParaRPr>
            </a:p>
          </p:txBody>
        </p:sp>
        <p:sp>
          <p:nvSpPr>
            <p:cNvPr id="48" name="TextBox 47">
              <a:extLst>
                <a:ext uri="{FF2B5EF4-FFF2-40B4-BE49-F238E27FC236}">
                  <a16:creationId xmlns="" xmlns:a16="http://schemas.microsoft.com/office/drawing/2014/main" id="{D2A700C2-C6F2-B646-A533-0EB1235FA6B2}"/>
                </a:ext>
              </a:extLst>
            </p:cNvPr>
            <p:cNvSpPr txBox="1"/>
            <p:nvPr/>
          </p:nvSpPr>
          <p:spPr>
            <a:xfrm>
              <a:off x="14594820" y="4311118"/>
              <a:ext cx="1138772" cy="1723547"/>
            </a:xfrm>
            <a:prstGeom prst="rect">
              <a:avLst/>
            </a:prstGeom>
            <a:noFill/>
          </p:spPr>
          <p:txBody>
            <a:bodyPr wrap="none" rtlCol="0">
              <a:spAutoFit/>
            </a:bodyPr>
            <a:lstStyle/>
            <a:p>
              <a:r>
                <a:rPr lang="en-GB" sz="5000" b="1" dirty="0">
                  <a:solidFill>
                    <a:schemeClr val="accent6">
                      <a:alpha val="50000"/>
                    </a:schemeClr>
                  </a:solidFill>
                  <a:latin typeface="Nunito Sans" pitchFamily="2" charset="77"/>
                </a:rPr>
                <a:t>8</a:t>
              </a:r>
              <a:endParaRPr lang="en-US" sz="5000" b="1" dirty="0">
                <a:solidFill>
                  <a:schemeClr val="accent6">
                    <a:alpha val="50000"/>
                  </a:schemeClr>
                </a:solidFill>
                <a:latin typeface="Nunito Sans" pitchFamily="2" charset="77"/>
              </a:endParaRPr>
            </a:p>
          </p:txBody>
        </p:sp>
      </p:grpSp>
      <p:sp>
        <p:nvSpPr>
          <p:cNvPr id="30" name="TextBox 29">
            <a:extLst>
              <a:ext uri="{FF2B5EF4-FFF2-40B4-BE49-F238E27FC236}">
                <a16:creationId xmlns="" xmlns:a16="http://schemas.microsoft.com/office/drawing/2014/main" id="{5AA36F18-3645-A34D-9883-ABE6A31A1506}"/>
              </a:ext>
            </a:extLst>
          </p:cNvPr>
          <p:cNvSpPr txBox="1"/>
          <p:nvPr/>
        </p:nvSpPr>
        <p:spPr>
          <a:xfrm>
            <a:off x="7919492" y="2554375"/>
            <a:ext cx="2644570" cy="338554"/>
          </a:xfrm>
          <a:prstGeom prst="rect">
            <a:avLst/>
          </a:prstGeom>
          <a:noFill/>
          <a:ln>
            <a:noFill/>
          </a:ln>
        </p:spPr>
        <p:txBody>
          <a:bodyPr wrap="none" rtlCol="0" anchor="b">
            <a:spAutoFit/>
          </a:bodyPr>
          <a:lstStyle/>
          <a:p>
            <a:r>
              <a:rPr lang="en-GB"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rPr>
              <a:t>MILESTONES OF SVP 2</a:t>
            </a:r>
            <a:endParaRPr lang="en-US"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endParaRPr>
          </a:p>
        </p:txBody>
      </p:sp>
      <p:sp>
        <p:nvSpPr>
          <p:cNvPr id="31" name="TextBox 30">
            <a:extLst>
              <a:ext uri="{FF2B5EF4-FFF2-40B4-BE49-F238E27FC236}">
                <a16:creationId xmlns="" xmlns:a16="http://schemas.microsoft.com/office/drawing/2014/main" id="{5AA36F18-3645-A34D-9883-ABE6A31A1506}"/>
              </a:ext>
            </a:extLst>
          </p:cNvPr>
          <p:cNvSpPr txBox="1"/>
          <p:nvPr/>
        </p:nvSpPr>
        <p:spPr>
          <a:xfrm>
            <a:off x="8021620" y="4973471"/>
            <a:ext cx="1701107" cy="338554"/>
          </a:xfrm>
          <a:prstGeom prst="rect">
            <a:avLst/>
          </a:prstGeom>
          <a:noFill/>
          <a:ln>
            <a:noFill/>
          </a:ln>
        </p:spPr>
        <p:txBody>
          <a:bodyPr wrap="none" rtlCol="0" anchor="b">
            <a:spAutoFit/>
          </a:bodyPr>
          <a:lstStyle/>
          <a:p>
            <a:r>
              <a:rPr lang="en-GB"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rPr>
              <a:t>CONCLUSION</a:t>
            </a:r>
            <a:endParaRPr lang="en-US"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endParaRPr>
          </a:p>
        </p:txBody>
      </p:sp>
      <p:sp>
        <p:nvSpPr>
          <p:cNvPr id="33" name="TextBox 32">
            <a:extLst>
              <a:ext uri="{FF2B5EF4-FFF2-40B4-BE49-F238E27FC236}">
                <a16:creationId xmlns="" xmlns:a16="http://schemas.microsoft.com/office/drawing/2014/main" id="{5AA36F18-3645-A34D-9883-ABE6A31A1506}"/>
              </a:ext>
            </a:extLst>
          </p:cNvPr>
          <p:cNvSpPr txBox="1"/>
          <p:nvPr/>
        </p:nvSpPr>
        <p:spPr>
          <a:xfrm>
            <a:off x="7840892" y="3369409"/>
            <a:ext cx="3617850" cy="338554"/>
          </a:xfrm>
          <a:prstGeom prst="rect">
            <a:avLst/>
          </a:prstGeom>
          <a:noFill/>
          <a:ln>
            <a:noFill/>
          </a:ln>
        </p:spPr>
        <p:txBody>
          <a:bodyPr wrap="none" rtlCol="0" anchor="b">
            <a:spAutoFit/>
          </a:bodyPr>
          <a:lstStyle/>
          <a:p>
            <a:r>
              <a:rPr lang="en-GB"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rPr>
              <a:t>INDUSTRY STATS AT A GLANCE</a:t>
            </a:r>
            <a:endParaRPr lang="en-US"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endParaRPr>
          </a:p>
        </p:txBody>
      </p:sp>
      <p:sp>
        <p:nvSpPr>
          <p:cNvPr id="34" name="TextBox 33">
            <a:extLst>
              <a:ext uri="{FF2B5EF4-FFF2-40B4-BE49-F238E27FC236}">
                <a16:creationId xmlns="" xmlns:a16="http://schemas.microsoft.com/office/drawing/2014/main" id="{5AA36F18-3645-A34D-9883-ABE6A31A1506}"/>
              </a:ext>
            </a:extLst>
          </p:cNvPr>
          <p:cNvSpPr txBox="1"/>
          <p:nvPr/>
        </p:nvSpPr>
        <p:spPr>
          <a:xfrm>
            <a:off x="7942648" y="4204699"/>
            <a:ext cx="1710725" cy="338554"/>
          </a:xfrm>
          <a:prstGeom prst="rect">
            <a:avLst/>
          </a:prstGeom>
          <a:noFill/>
          <a:ln>
            <a:noFill/>
          </a:ln>
        </p:spPr>
        <p:txBody>
          <a:bodyPr wrap="none" rtlCol="0" anchor="b">
            <a:spAutoFit/>
          </a:bodyPr>
          <a:lstStyle/>
          <a:p>
            <a:r>
              <a:rPr lang="en-US" sz="1600" b="1" spc="75" dirty="0">
                <a:solidFill>
                  <a:schemeClr val="tx2"/>
                </a:solidFill>
                <a:latin typeface="Garamond" panose="02020404030301010803" pitchFamily="18" charset="0"/>
                <a:ea typeface="Source Sans Pro" panose="020B0503030403020204" pitchFamily="34" charset="0"/>
                <a:cs typeface="Lato Heavy" panose="020F0502020204030203" pitchFamily="34" charset="0"/>
              </a:rPr>
              <a:t>CHALLENGES</a:t>
            </a:r>
          </a:p>
        </p:txBody>
      </p:sp>
    </p:spTree>
    <p:extLst>
      <p:ext uri="{BB962C8B-B14F-4D97-AF65-F5344CB8AC3E}">
        <p14:creationId xmlns:p14="http://schemas.microsoft.com/office/powerpoint/2010/main" val="2368948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7936" y="4559247"/>
            <a:ext cx="9746165" cy="830997"/>
          </a:xfrm>
          <a:prstGeom prst="rect">
            <a:avLst/>
          </a:prstGeom>
        </p:spPr>
        <p:txBody>
          <a:bodyPr wrap="square">
            <a:spAutoFit/>
          </a:bodyPr>
          <a:lstStyle/>
          <a:p>
            <a:pPr marL="342900" indent="-342900" algn="just">
              <a:buAutoNum type="arabicPeriod"/>
            </a:pPr>
            <a:endParaRPr lang="en-US" sz="2400" dirty="0">
              <a:latin typeface="Garamond" panose="02020404030301010803" pitchFamily="18" charset="0"/>
              <a:ea typeface="Calibri" panose="020F0502020204030204" pitchFamily="34" charset="0"/>
              <a:cs typeface="Times New Roman" panose="02020603050405020304" pitchFamily="18" charset="0"/>
            </a:endParaRPr>
          </a:p>
          <a:p>
            <a:pPr marL="342900" indent="-342900" algn="just">
              <a:buAutoNum type="arabicPeriod"/>
            </a:pPr>
            <a:endParaRPr lang="en-US" sz="2400" dirty="0">
              <a:latin typeface="Garamond" panose="02020404030301010803" pitchFamily="18" charset="0"/>
              <a:ea typeface="Calibri" panose="020F0502020204030204" pitchFamily="34" charset="0"/>
              <a:cs typeface="Times New Roman" panose="02020603050405020304" pitchFamily="18" charset="0"/>
            </a:endParaRPr>
          </a:p>
        </p:txBody>
      </p:sp>
      <p:sp>
        <p:nvSpPr>
          <p:cNvPr id="5" name="Rectangle 4"/>
          <p:cNvSpPr/>
          <p:nvPr/>
        </p:nvSpPr>
        <p:spPr>
          <a:xfrm>
            <a:off x="798490" y="4370962"/>
            <a:ext cx="10785704" cy="2123658"/>
          </a:xfrm>
          <a:prstGeom prst="rect">
            <a:avLst/>
          </a:prstGeom>
        </p:spPr>
        <p:txBody>
          <a:bodyPr wrap="square">
            <a:spAutoFit/>
          </a:bodyPr>
          <a:lstStyle/>
          <a:p>
            <a:pPr lvl="0" algn="ctr"/>
            <a:endParaRPr lang="en-GB" sz="1200" b="1" dirty="0">
              <a:solidFill>
                <a:schemeClr val="dk1"/>
              </a:solidFill>
              <a:latin typeface="Corbel"/>
              <a:sym typeface="Corbel"/>
            </a:endParaRPr>
          </a:p>
          <a:p>
            <a:pPr lvl="0" algn="ctr"/>
            <a:r>
              <a:rPr lang="en-GB" sz="4000" b="1" dirty="0">
                <a:solidFill>
                  <a:srgbClr val="002060"/>
                </a:solidFill>
                <a:latin typeface="Garamond" panose="02020404030301010803" pitchFamily="18" charset="0"/>
                <a:sym typeface="Corbel"/>
              </a:rPr>
              <a:t>My colleagues and I are glad to take your questions as well as clarifications you may require.</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0000" t="23844" r="18024" b="27106"/>
          <a:stretch/>
        </p:blipFill>
        <p:spPr>
          <a:xfrm>
            <a:off x="1511829" y="1097277"/>
            <a:ext cx="9507416" cy="3128425"/>
          </a:xfrm>
          <a:prstGeom prst="rect">
            <a:avLst/>
          </a:prstGeom>
        </p:spPr>
      </p:pic>
      <p:sp>
        <p:nvSpPr>
          <p:cNvPr id="10"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2060"/>
                </a:solidFill>
                <a:latin typeface="Garamond" panose="02020404030301010803" pitchFamily="18" charset="0"/>
              </a:rPr>
              <a:t>3</a:t>
            </a:r>
            <a:r>
              <a:rPr lang="en-US" b="1">
                <a:solidFill>
                  <a:srgbClr val="002060"/>
                </a:solidFill>
                <a:latin typeface="Garamond" panose="02020404030301010803" pitchFamily="18" charset="0"/>
              </a:rPr>
              <a:t>0</a:t>
            </a:r>
            <a:endParaRPr lang="en-US" b="1" dirty="0">
              <a:solidFill>
                <a:srgbClr val="002060"/>
              </a:solidFill>
              <a:latin typeface="Garamond" panose="02020404030301010803"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075" y="6359730"/>
            <a:ext cx="923925" cy="381000"/>
          </a:xfrm>
          <a:prstGeom prst="rect">
            <a:avLst/>
          </a:prstGeom>
        </p:spPr>
      </p:pic>
    </p:spTree>
    <p:extLst>
      <p:ext uri="{BB962C8B-B14F-4D97-AF65-F5344CB8AC3E}">
        <p14:creationId xmlns:p14="http://schemas.microsoft.com/office/powerpoint/2010/main" val="254878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bwMode="auto">
          <a:xfrm>
            <a:off x="535099" y="1267258"/>
            <a:ext cx="5781003" cy="1591689"/>
          </a:xfrm>
          <a:noFill/>
          <a:ln>
            <a:no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rmAutofit fontScale="90000"/>
          </a:bodyPr>
          <a:lstStyle/>
          <a:p>
            <a:pPr marL="571500" lvl="0" indent="-571500">
              <a:buFont typeface="Wingdings" panose="05000000000000000000" pitchFamily="2" charset="2"/>
              <a:buChar char="v"/>
            </a:pPr>
            <a:r>
              <a:rPr lang="en-GB" sz="4000" b="1" dirty="0">
                <a:solidFill>
                  <a:srgbClr val="002060"/>
                </a:solidFill>
                <a:latin typeface="Garamond" panose="02020404030301010803" pitchFamily="18" charset="0"/>
              </a:rPr>
              <a:t>The media remains a strategic partner of the Commission. </a:t>
            </a:r>
            <a:r>
              <a:rPr lang="en-GB" sz="3600" b="1" dirty="0">
                <a:solidFill>
                  <a:srgbClr val="002060"/>
                </a:solidFill>
                <a:latin typeface="Garamond" panose="02020404030301010803" pitchFamily="18" charset="0"/>
              </a:rPr>
              <a:t/>
            </a:r>
            <a:br>
              <a:rPr lang="en-GB" sz="3600" b="1" dirty="0">
                <a:solidFill>
                  <a:srgbClr val="002060"/>
                </a:solidFill>
                <a:latin typeface="Garamond" panose="02020404030301010803" pitchFamily="18" charset="0"/>
              </a:rPr>
            </a:br>
            <a:r>
              <a:rPr lang="en-GB" sz="3600" b="1" dirty="0">
                <a:solidFill>
                  <a:srgbClr val="002060"/>
                </a:solidFill>
                <a:latin typeface="Garamond" panose="02020404030301010803" pitchFamily="18" charset="0"/>
              </a:rPr>
              <a:t/>
            </a:r>
            <a:br>
              <a:rPr lang="en-GB" sz="3600" b="1" dirty="0">
                <a:solidFill>
                  <a:srgbClr val="002060"/>
                </a:solidFill>
                <a:latin typeface="Garamond" panose="02020404030301010803" pitchFamily="18" charset="0"/>
              </a:rPr>
            </a:br>
            <a:endParaRPr lang="en-US" sz="3100" b="1" i="1" cap="all" dirty="0">
              <a:solidFill>
                <a:srgbClr val="002060"/>
              </a:solidFill>
              <a:latin typeface="Garamond" panose="02020404030301010803" pitchFamily="18" charset="0"/>
              <a:cs typeface="Garamond"/>
            </a:endParaRPr>
          </a:p>
        </p:txBody>
      </p:sp>
      <p:sp>
        <p:nvSpPr>
          <p:cNvPr id="11" name="Rectangle 2"/>
          <p:cNvSpPr txBox="1">
            <a:spLocks noChangeArrowheads="1"/>
          </p:cNvSpPr>
          <p:nvPr/>
        </p:nvSpPr>
        <p:spPr bwMode="auto">
          <a:xfrm>
            <a:off x="3924807" y="355524"/>
            <a:ext cx="4769249" cy="864715"/>
          </a:xfrm>
          <a:prstGeom prst="rect">
            <a:avLst/>
          </a:prstGeom>
          <a:noFill/>
          <a:ln w="15875" cap="rnd" cmpd="sng" algn="ctr">
            <a:noFill/>
            <a:prstDash val="solid"/>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lvl1pPr algn="ctr" defTabSz="457200" rtl="0" eaLnBrk="1" latinLnBrk="0" hangingPunct="1">
              <a:spcBef>
                <a:spcPct val="0"/>
              </a:spcBef>
              <a:buNone/>
              <a:defRPr sz="54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l"/>
            <a:r>
              <a:rPr lang="en-GB" sz="3600" b="1" cap="all" dirty="0">
                <a:solidFill>
                  <a:srgbClr val="17406D"/>
                </a:solidFill>
                <a:latin typeface="Garamond" panose="02020404030301010803" pitchFamily="18" charset="0"/>
                <a:cs typeface="Garamond"/>
              </a:rPr>
              <a:t>INTRODUCTION</a:t>
            </a:r>
            <a:endParaRPr lang="en-US" sz="3600" b="1" cap="all" dirty="0">
              <a:solidFill>
                <a:srgbClr val="17406D"/>
              </a:solidFill>
              <a:latin typeface="Garamond" panose="02020404030301010803" pitchFamily="18" charset="0"/>
              <a:cs typeface="Garamond"/>
            </a:endParaRPr>
          </a:p>
        </p:txBody>
      </p:sp>
      <p:sp>
        <p:nvSpPr>
          <p:cNvPr id="7"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2060"/>
                </a:solidFill>
                <a:latin typeface="Garamond" panose="02020404030301010803" pitchFamily="18" charset="0"/>
              </a:rPr>
              <a:t>2</a:t>
            </a:r>
          </a:p>
        </p:txBody>
      </p:sp>
      <p:pic>
        <p:nvPicPr>
          <p:cNvPr id="10" name="Google Shape;149;p1">
            <a:extLst>
              <a:ext uri="{FF2B5EF4-FFF2-40B4-BE49-F238E27FC236}">
                <a16:creationId xmlns="" xmlns:a16="http://schemas.microsoft.com/office/drawing/2014/main" id="{5BE41924-9963-BD36-1F05-EA0996BC44F1}"/>
              </a:ext>
            </a:extLst>
          </p:cNvPr>
          <p:cNvPicPr preferRelativeResize="0"/>
          <p:nvPr/>
        </p:nvPicPr>
        <p:blipFill rotWithShape="1">
          <a:blip r:embed="rId3">
            <a:alphaModFix/>
          </a:blip>
          <a:srcRect t="14966" r="3679" b="12057"/>
          <a:stretch/>
        </p:blipFill>
        <p:spPr>
          <a:xfrm>
            <a:off x="178286" y="0"/>
            <a:ext cx="1590835" cy="897255"/>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6710" y="1446836"/>
            <a:ext cx="6115290" cy="5434314"/>
          </a:xfrm>
          <a:prstGeom prst="rect">
            <a:avLst/>
          </a:prstGeom>
        </p:spPr>
      </p:pic>
      <p:sp>
        <p:nvSpPr>
          <p:cNvPr id="9" name="Rectangle 2"/>
          <p:cNvSpPr txBox="1">
            <a:spLocks noChangeArrowheads="1"/>
          </p:cNvSpPr>
          <p:nvPr/>
        </p:nvSpPr>
        <p:spPr bwMode="auto">
          <a:xfrm>
            <a:off x="763930" y="3081782"/>
            <a:ext cx="5312780" cy="3353742"/>
          </a:xfrm>
          <a:prstGeom prst="rect">
            <a:avLst/>
          </a:prstGeom>
          <a:noFill/>
          <a:ln w="15875" cap="rnd" cmpd="sng" algn="ctr">
            <a:noFill/>
            <a:prstDash val="solid"/>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lvl1pPr algn="ctr" defTabSz="457200" rtl="0" eaLnBrk="1" latinLnBrk="0" hangingPunct="1">
              <a:spcBef>
                <a:spcPct val="0"/>
              </a:spcBef>
              <a:buNone/>
              <a:defRPr sz="54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800" b="1" dirty="0">
                <a:solidFill>
                  <a:srgbClr val="002060"/>
                </a:solidFill>
                <a:latin typeface="Garamond" panose="02020404030301010803" pitchFamily="18" charset="0"/>
              </a:rPr>
              <a:t>As a central stakeholder, the media has been very supportive in the areas of  timely, adequate and  accurate reporting of the telecoms industry to Commission’s various stakeholders.</a:t>
            </a:r>
            <a:endParaRPr lang="en-US" sz="2400" b="1" i="1" cap="all" dirty="0">
              <a:solidFill>
                <a:srgbClr val="002060"/>
              </a:solidFill>
              <a:latin typeface="Garamond" panose="02020404030301010803" pitchFamily="18" charset="0"/>
              <a:cs typeface="Garamond"/>
            </a:endParaRPr>
          </a:p>
        </p:txBody>
      </p:sp>
    </p:spTree>
    <p:extLst>
      <p:ext uri="{BB962C8B-B14F-4D97-AF65-F5344CB8AC3E}">
        <p14:creationId xmlns:p14="http://schemas.microsoft.com/office/powerpoint/2010/main" val="53316024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bwMode="auto">
          <a:xfrm>
            <a:off x="1442434" y="1435083"/>
            <a:ext cx="5679583" cy="4854595"/>
          </a:xfrm>
          <a:noFill/>
          <a:ln>
            <a:no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rmAutofit fontScale="90000"/>
          </a:bodyPr>
          <a:lstStyle/>
          <a:p>
            <a:pPr lvl="0" algn="just"/>
            <a:r>
              <a:rPr lang="en-GB" sz="3200" b="1" dirty="0">
                <a:solidFill>
                  <a:srgbClr val="002060"/>
                </a:solidFill>
                <a:latin typeface="Garamond" panose="02020404030301010803" pitchFamily="18" charset="0"/>
              </a:rPr>
              <a:t>When I was appointed as the Executive Vice Chairman of NCC in August 2015, Federal Government had embraced broadband as a catalyst for sustainable development.</a:t>
            </a:r>
            <a:br>
              <a:rPr lang="en-GB" sz="3200" b="1" dirty="0">
                <a:solidFill>
                  <a:srgbClr val="002060"/>
                </a:solidFill>
                <a:latin typeface="Garamond" panose="02020404030301010803" pitchFamily="18" charset="0"/>
              </a:rPr>
            </a:br>
            <a:r>
              <a:rPr lang="en-GB" sz="3200" b="1" dirty="0">
                <a:solidFill>
                  <a:srgbClr val="002060"/>
                </a:solidFill>
                <a:latin typeface="Garamond" panose="02020404030301010803" pitchFamily="18" charset="0"/>
              </a:rPr>
              <a:t/>
            </a:r>
            <a:br>
              <a:rPr lang="en-GB" sz="3200" b="1" dirty="0">
                <a:solidFill>
                  <a:srgbClr val="002060"/>
                </a:solidFill>
                <a:latin typeface="Garamond" panose="02020404030301010803" pitchFamily="18" charset="0"/>
              </a:rPr>
            </a:br>
            <a:r>
              <a:rPr lang="en-GB" sz="3200" b="1" dirty="0">
                <a:solidFill>
                  <a:srgbClr val="002060"/>
                </a:solidFill>
                <a:latin typeface="Garamond" panose="02020404030301010803" pitchFamily="18" charset="0"/>
              </a:rPr>
              <a:t>Accordingly, the Government introduced Nigerian National Broadband Plan (NNBP) for the fiscal years 2013-2018.</a:t>
            </a:r>
            <a:br>
              <a:rPr lang="en-GB" sz="3200" b="1" dirty="0">
                <a:solidFill>
                  <a:srgbClr val="002060"/>
                </a:solidFill>
                <a:latin typeface="Garamond" panose="02020404030301010803" pitchFamily="18" charset="0"/>
              </a:rPr>
            </a:br>
            <a:endParaRPr lang="en-US" sz="3200" b="1" cap="all" dirty="0">
              <a:solidFill>
                <a:srgbClr val="002060"/>
              </a:solidFill>
              <a:latin typeface="Garamond" panose="02020404030301010803" pitchFamily="18" charset="0"/>
              <a:cs typeface="Garamond"/>
            </a:endParaRPr>
          </a:p>
        </p:txBody>
      </p:sp>
      <p:sp>
        <p:nvSpPr>
          <p:cNvPr id="11" name="Rectangle 2"/>
          <p:cNvSpPr txBox="1">
            <a:spLocks noChangeArrowheads="1"/>
          </p:cNvSpPr>
          <p:nvPr/>
        </p:nvSpPr>
        <p:spPr bwMode="auto">
          <a:xfrm>
            <a:off x="2413000" y="352318"/>
            <a:ext cx="8038449" cy="864715"/>
          </a:xfrm>
          <a:prstGeom prst="rect">
            <a:avLst/>
          </a:prstGeom>
          <a:noFill/>
          <a:ln w="15875" cap="rnd" cmpd="sng" algn="ctr">
            <a:noFill/>
            <a:prstDash val="solid"/>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lvl1pPr algn="ctr" defTabSz="457200" rtl="0" eaLnBrk="1" latinLnBrk="0" hangingPunct="1">
              <a:spcBef>
                <a:spcPct val="0"/>
              </a:spcBef>
              <a:buNone/>
              <a:defRPr sz="54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l"/>
            <a:r>
              <a:rPr lang="en-US" sz="3600" b="1" dirty="0">
                <a:solidFill>
                  <a:srgbClr val="002060"/>
                </a:solidFill>
                <a:latin typeface="Garamond" panose="02020404030301010803" pitchFamily="18" charset="0"/>
              </a:rPr>
              <a:t>SITUATION ANALYSIS – AS OF 2015</a:t>
            </a:r>
            <a:endParaRPr lang="en-US" sz="3600" b="1" cap="all" dirty="0">
              <a:solidFill>
                <a:srgbClr val="17406D"/>
              </a:solidFill>
              <a:latin typeface="Garamond" panose="02020404030301010803" pitchFamily="18" charset="0"/>
              <a:cs typeface="Garamond"/>
            </a:endParaRPr>
          </a:p>
        </p:txBody>
      </p:sp>
      <p:sp>
        <p:nvSpPr>
          <p:cNvPr id="6"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002060"/>
                </a:solidFill>
                <a:latin typeface="Garamond" panose="02020404030301010803" pitchFamily="18" charset="0"/>
              </a:rPr>
              <a:t>5</a:t>
            </a:r>
            <a:endParaRPr lang="en-US" b="1" dirty="0">
              <a:solidFill>
                <a:srgbClr val="002060"/>
              </a:solidFill>
              <a:latin typeface="Garamond" panose="02020404030301010803" pitchFamily="18" charset="0"/>
            </a:endParaRPr>
          </a:p>
        </p:txBody>
      </p:sp>
      <p:pic>
        <p:nvPicPr>
          <p:cNvPr id="7" name="Google Shape;149;p1">
            <a:extLst>
              <a:ext uri="{FF2B5EF4-FFF2-40B4-BE49-F238E27FC236}">
                <a16:creationId xmlns="" xmlns:a16="http://schemas.microsoft.com/office/drawing/2014/main" id="{71CA37EC-3818-01AE-0640-60E2B62DCFE4}"/>
              </a:ext>
            </a:extLst>
          </p:cNvPr>
          <p:cNvPicPr preferRelativeResize="0"/>
          <p:nvPr/>
        </p:nvPicPr>
        <p:blipFill rotWithShape="1">
          <a:blip r:embed="rId3">
            <a:alphaModFix/>
          </a:blip>
          <a:srcRect t="14966" r="3679" b="12057"/>
          <a:stretch/>
        </p:blipFill>
        <p:spPr>
          <a:xfrm>
            <a:off x="149716" y="0"/>
            <a:ext cx="1590835" cy="897255"/>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7336" y="1230140"/>
            <a:ext cx="4791456" cy="4964598"/>
          </a:xfrm>
          <a:prstGeom prst="rect">
            <a:avLst/>
          </a:prstGeom>
        </p:spPr>
      </p:pic>
    </p:spTree>
    <p:extLst>
      <p:ext uri="{BB962C8B-B14F-4D97-AF65-F5344CB8AC3E}">
        <p14:creationId xmlns:p14="http://schemas.microsoft.com/office/powerpoint/2010/main" val="2007046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bwMode="auto">
          <a:xfrm>
            <a:off x="1088572" y="1217033"/>
            <a:ext cx="9362878" cy="5278867"/>
          </a:xfrm>
          <a:noFill/>
          <a:ln>
            <a:no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rmAutofit/>
          </a:bodyPr>
          <a:lstStyle/>
          <a:p>
            <a:pPr marL="457200" lvl="0" indent="-457200" algn="l">
              <a:buFont typeface="Arial" panose="020B0604020202020204" pitchFamily="34" charset="0"/>
              <a:buChar char="•"/>
            </a:pPr>
            <a:r>
              <a:rPr lang="en-US" sz="3200" b="1" dirty="0">
                <a:solidFill>
                  <a:srgbClr val="002060"/>
                </a:solidFill>
                <a:latin typeface="Garamond" panose="02020404030301010803" pitchFamily="18" charset="0"/>
              </a:rPr>
              <a:t>The NNBP is a broadband strategy and roadmap for our country to underscore the strategic nature and importance of broadband</a:t>
            </a:r>
            <a:r>
              <a:rPr lang="en-US" sz="1600" b="1" dirty="0">
                <a:solidFill>
                  <a:srgbClr val="002060"/>
                </a:solidFill>
                <a:latin typeface="Garamond" panose="02020404030301010803" pitchFamily="18" charset="0"/>
              </a:rPr>
              <a:t>. </a:t>
            </a:r>
            <a:r>
              <a:rPr lang="en-US" sz="3200" b="1" dirty="0">
                <a:solidFill>
                  <a:srgbClr val="002060"/>
                </a:solidFill>
                <a:latin typeface="Garamond" panose="02020404030301010803" pitchFamily="18" charset="0"/>
              </a:rPr>
              <a:t/>
            </a:r>
            <a:br>
              <a:rPr lang="en-US" sz="3200" b="1" dirty="0">
                <a:solidFill>
                  <a:srgbClr val="002060"/>
                </a:solidFill>
                <a:latin typeface="Garamond" panose="02020404030301010803" pitchFamily="18" charset="0"/>
              </a:rPr>
            </a:br>
            <a:r>
              <a:rPr lang="en-US" sz="3200" b="1" dirty="0">
                <a:solidFill>
                  <a:srgbClr val="002060"/>
                </a:solidFill>
                <a:latin typeface="Garamond" panose="02020404030301010803" pitchFamily="18" charset="0"/>
              </a:rPr>
              <a:t/>
            </a:r>
            <a:br>
              <a:rPr lang="en-US" sz="3200" b="1" dirty="0">
                <a:solidFill>
                  <a:srgbClr val="002060"/>
                </a:solidFill>
                <a:latin typeface="Garamond" panose="02020404030301010803" pitchFamily="18" charset="0"/>
              </a:rPr>
            </a:br>
            <a:r>
              <a:rPr lang="en-US" sz="3200" b="1" dirty="0">
                <a:solidFill>
                  <a:srgbClr val="002060"/>
                </a:solidFill>
                <a:latin typeface="Garamond" panose="02020404030301010803" pitchFamily="18" charset="0"/>
              </a:rPr>
              <a:t>The national target in the NNBP 2013-2018 was to increase broadband penetration from around 6% to 30% from 2013 to 2018.</a:t>
            </a:r>
            <a:br>
              <a:rPr lang="en-US" sz="3200" b="1" dirty="0">
                <a:solidFill>
                  <a:srgbClr val="002060"/>
                </a:solidFill>
                <a:latin typeface="Garamond" panose="02020404030301010803" pitchFamily="18" charset="0"/>
              </a:rPr>
            </a:br>
            <a:r>
              <a:rPr lang="en-US" sz="3200" b="1" dirty="0">
                <a:solidFill>
                  <a:srgbClr val="002060"/>
                </a:solidFill>
                <a:latin typeface="Garamond" panose="02020404030301010803" pitchFamily="18" charset="0"/>
              </a:rPr>
              <a:t/>
            </a:r>
            <a:br>
              <a:rPr lang="en-US" sz="3200" b="1" dirty="0">
                <a:solidFill>
                  <a:srgbClr val="002060"/>
                </a:solidFill>
                <a:latin typeface="Garamond" panose="02020404030301010803" pitchFamily="18" charset="0"/>
              </a:rPr>
            </a:br>
            <a:r>
              <a:rPr lang="en-US" sz="3200" b="1" dirty="0">
                <a:solidFill>
                  <a:srgbClr val="002060"/>
                </a:solidFill>
                <a:latin typeface="Garamond" panose="02020404030301010803" pitchFamily="18" charset="0"/>
              </a:rPr>
              <a:t>The task of spearheading the national target fell squarely on NCC as the key Driver.</a:t>
            </a:r>
            <a:endParaRPr lang="en-US" sz="3200" b="1" cap="all" dirty="0">
              <a:solidFill>
                <a:srgbClr val="002060"/>
              </a:solidFill>
              <a:latin typeface="Garamond" panose="02020404030301010803" pitchFamily="18" charset="0"/>
              <a:cs typeface="Garamond"/>
            </a:endParaRPr>
          </a:p>
        </p:txBody>
      </p:sp>
      <p:sp>
        <p:nvSpPr>
          <p:cNvPr id="11" name="Rectangle 2"/>
          <p:cNvSpPr txBox="1">
            <a:spLocks noChangeArrowheads="1"/>
          </p:cNvSpPr>
          <p:nvPr/>
        </p:nvSpPr>
        <p:spPr bwMode="auto">
          <a:xfrm>
            <a:off x="2413000" y="352318"/>
            <a:ext cx="8038449" cy="864715"/>
          </a:xfrm>
          <a:prstGeom prst="rect">
            <a:avLst/>
          </a:prstGeom>
          <a:noFill/>
          <a:ln w="15875" cap="rnd" cmpd="sng" algn="ctr">
            <a:noFill/>
            <a:prstDash val="solid"/>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lvl1pPr algn="ctr" defTabSz="457200" rtl="0" eaLnBrk="1" latinLnBrk="0" hangingPunct="1">
              <a:spcBef>
                <a:spcPct val="0"/>
              </a:spcBef>
              <a:buNone/>
              <a:defRPr sz="54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l"/>
            <a:r>
              <a:rPr lang="en-US" sz="3600" b="1" dirty="0">
                <a:solidFill>
                  <a:srgbClr val="002060"/>
                </a:solidFill>
                <a:latin typeface="Garamond" panose="02020404030301010803" pitchFamily="18" charset="0"/>
              </a:rPr>
              <a:t>Situation Analysis  </a:t>
            </a:r>
            <a:r>
              <a:rPr lang="en-US" sz="3600" b="1" i="1" dirty="0">
                <a:solidFill>
                  <a:srgbClr val="002060"/>
                </a:solidFill>
                <a:latin typeface="Garamond" panose="02020404030301010803" pitchFamily="18" charset="0"/>
              </a:rPr>
              <a:t>Cont’d</a:t>
            </a:r>
            <a:endParaRPr lang="en-US" sz="3600" b="1" i="1" cap="all" dirty="0">
              <a:solidFill>
                <a:srgbClr val="17406D"/>
              </a:solidFill>
              <a:latin typeface="Garamond" panose="02020404030301010803" pitchFamily="18" charset="0"/>
              <a:cs typeface="Garamond"/>
            </a:endParaRPr>
          </a:p>
        </p:txBody>
      </p:sp>
      <p:sp>
        <p:nvSpPr>
          <p:cNvPr id="6"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002060"/>
                </a:solidFill>
                <a:latin typeface="Garamond" panose="02020404030301010803" pitchFamily="18" charset="0"/>
              </a:rPr>
              <a:t>6</a:t>
            </a:r>
            <a:endParaRPr lang="en-US" b="1" dirty="0">
              <a:solidFill>
                <a:srgbClr val="002060"/>
              </a:solidFill>
              <a:latin typeface="Garamond" panose="02020404030301010803" pitchFamily="18" charset="0"/>
            </a:endParaRPr>
          </a:p>
        </p:txBody>
      </p:sp>
      <p:pic>
        <p:nvPicPr>
          <p:cNvPr id="7" name="Google Shape;149;p1">
            <a:extLst>
              <a:ext uri="{FF2B5EF4-FFF2-40B4-BE49-F238E27FC236}">
                <a16:creationId xmlns="" xmlns:a16="http://schemas.microsoft.com/office/drawing/2014/main" id="{C04FEA96-2F4A-E3F2-C6DD-55719A5C1472}"/>
              </a:ext>
            </a:extLst>
          </p:cNvPr>
          <p:cNvPicPr preferRelativeResize="0"/>
          <p:nvPr/>
        </p:nvPicPr>
        <p:blipFill rotWithShape="1">
          <a:blip r:embed="rId3">
            <a:alphaModFix/>
          </a:blip>
          <a:srcRect t="14966" r="3679" b="12057"/>
          <a:stretch/>
        </p:blipFill>
        <p:spPr>
          <a:xfrm>
            <a:off x="149716" y="0"/>
            <a:ext cx="1590835" cy="897255"/>
          </a:xfrm>
          <a:prstGeom prst="rect">
            <a:avLst/>
          </a:prstGeom>
          <a:noFill/>
          <a:ln>
            <a:noFill/>
          </a:ln>
        </p:spPr>
      </p:pic>
    </p:spTree>
    <p:extLst>
      <p:ext uri="{BB962C8B-B14F-4D97-AF65-F5344CB8AC3E}">
        <p14:creationId xmlns:p14="http://schemas.microsoft.com/office/powerpoint/2010/main" val="4141225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bwMode="auto">
          <a:xfrm>
            <a:off x="2131538" y="1879420"/>
            <a:ext cx="8458200" cy="3670480"/>
          </a:xfrm>
          <a:noFill/>
          <a:ln>
            <a:no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lvl="1" algn="just"/>
            <a:r>
              <a:rPr lang="en-US" sz="3200" b="1" dirty="0">
                <a:solidFill>
                  <a:srgbClr val="002060"/>
                </a:solidFill>
                <a:latin typeface="Garamond" panose="02020404030301010803" pitchFamily="18" charset="0"/>
              </a:rPr>
              <a:t>In order to strategically coordinate and align resources and actions to better achieve the mandate of the Commission and facilitate the emergence 	of a knowledge-based economy in Nigeria, we developed a Strategic Vision Plan (SVP) 2015 – 2020, premised on 8 pillars referred to as the 8-Point 	Agenda.</a:t>
            </a:r>
            <a:r>
              <a:rPr lang="en-GB" sz="3200" b="1" dirty="0">
                <a:solidFill>
                  <a:srgbClr val="002060"/>
                </a:solidFill>
                <a:latin typeface="Garamond" panose="02020404030301010803" pitchFamily="18" charset="0"/>
              </a:rPr>
              <a:t/>
            </a:r>
            <a:br>
              <a:rPr lang="en-GB" sz="3200" b="1" dirty="0">
                <a:solidFill>
                  <a:srgbClr val="002060"/>
                </a:solidFill>
                <a:latin typeface="Garamond" panose="02020404030301010803" pitchFamily="18" charset="0"/>
              </a:rPr>
            </a:br>
            <a:r>
              <a:rPr lang="en-GB" sz="3200" b="1" dirty="0">
                <a:solidFill>
                  <a:srgbClr val="002060"/>
                </a:solidFill>
                <a:latin typeface="Garamond" panose="02020404030301010803" pitchFamily="18" charset="0"/>
              </a:rPr>
              <a:t/>
            </a:r>
            <a:br>
              <a:rPr lang="en-GB" sz="3200" b="1" dirty="0">
                <a:solidFill>
                  <a:srgbClr val="002060"/>
                </a:solidFill>
                <a:latin typeface="Garamond" panose="02020404030301010803" pitchFamily="18" charset="0"/>
              </a:rPr>
            </a:br>
            <a:r>
              <a:rPr lang="en-GB" sz="3200" dirty="0">
                <a:latin typeface="Garamond" panose="02020404030301010803" pitchFamily="18" charset="0"/>
              </a:rPr>
              <a:t/>
            </a:r>
            <a:br>
              <a:rPr lang="en-GB" sz="3200" dirty="0">
                <a:latin typeface="Garamond" panose="02020404030301010803" pitchFamily="18" charset="0"/>
              </a:rPr>
            </a:br>
            <a:endParaRPr lang="en-GB" sz="3200" dirty="0">
              <a:latin typeface="Garamond" panose="02020404030301010803" pitchFamily="18" charset="0"/>
            </a:endParaRPr>
          </a:p>
        </p:txBody>
      </p:sp>
      <p:sp>
        <p:nvSpPr>
          <p:cNvPr id="11" name="Rectangle 2"/>
          <p:cNvSpPr txBox="1">
            <a:spLocks noChangeArrowheads="1"/>
          </p:cNvSpPr>
          <p:nvPr/>
        </p:nvSpPr>
        <p:spPr bwMode="auto">
          <a:xfrm>
            <a:off x="2248161" y="495148"/>
            <a:ext cx="8013440" cy="825500"/>
          </a:xfrm>
          <a:prstGeom prst="rect">
            <a:avLst/>
          </a:prstGeom>
          <a:noFill/>
          <a:ln w="15875" cap="rnd" cmpd="sng" algn="ctr">
            <a:noFill/>
            <a:prstDash val="solid"/>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lvl1pPr algn="ctr" defTabSz="457200" rtl="0" eaLnBrk="1" latinLnBrk="0" hangingPunct="1">
              <a:spcBef>
                <a:spcPct val="0"/>
              </a:spcBef>
              <a:buNone/>
              <a:defRPr sz="54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800" b="1" dirty="0">
                <a:solidFill>
                  <a:srgbClr val="002060"/>
                </a:solidFill>
                <a:latin typeface="Garamond" panose="02020404030301010803" pitchFamily="18" charset="0"/>
              </a:rPr>
              <a:t>STRATEGIC VISION PLAN 2015-2020 (SVP I)</a:t>
            </a:r>
            <a:r>
              <a:rPr lang="en-US" sz="3600" b="1" dirty="0">
                <a:latin typeface="Garamond" panose="02020404030301010803" pitchFamily="18" charset="0"/>
              </a:rPr>
              <a:t/>
            </a:r>
            <a:br>
              <a:rPr lang="en-US" sz="3600" b="1" dirty="0">
                <a:latin typeface="Garamond" panose="02020404030301010803" pitchFamily="18" charset="0"/>
              </a:rPr>
            </a:br>
            <a:endParaRPr lang="en-US" sz="3600" b="1" cap="all" dirty="0">
              <a:solidFill>
                <a:srgbClr val="17406D"/>
              </a:solidFill>
              <a:latin typeface="Garamond" panose="02020404030301010803" pitchFamily="18" charset="0"/>
              <a:cs typeface="Garamond"/>
            </a:endParaRPr>
          </a:p>
        </p:txBody>
      </p:sp>
      <p:sp>
        <p:nvSpPr>
          <p:cNvPr id="7"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2060"/>
                </a:solidFill>
                <a:latin typeface="Garamond" panose="02020404030301010803" pitchFamily="18" charset="0"/>
              </a:rPr>
              <a:t>7</a:t>
            </a:r>
          </a:p>
        </p:txBody>
      </p:sp>
      <p:pic>
        <p:nvPicPr>
          <p:cNvPr id="6" name="Google Shape;149;p1">
            <a:extLst>
              <a:ext uri="{FF2B5EF4-FFF2-40B4-BE49-F238E27FC236}">
                <a16:creationId xmlns="" xmlns:a16="http://schemas.microsoft.com/office/drawing/2014/main" id="{37B37099-B568-0876-FE6E-85C823621FAA}"/>
              </a:ext>
            </a:extLst>
          </p:cNvPr>
          <p:cNvPicPr preferRelativeResize="0"/>
          <p:nvPr/>
        </p:nvPicPr>
        <p:blipFill rotWithShape="1">
          <a:blip r:embed="rId3">
            <a:alphaModFix/>
          </a:blip>
          <a:srcRect t="14966" r="3679" b="12057"/>
          <a:stretch/>
        </p:blipFill>
        <p:spPr>
          <a:xfrm>
            <a:off x="123370" y="0"/>
            <a:ext cx="1662568" cy="985838"/>
          </a:xfrm>
          <a:prstGeom prst="rect">
            <a:avLst/>
          </a:prstGeom>
          <a:noFill/>
          <a:ln>
            <a:noFill/>
          </a:ln>
        </p:spPr>
      </p:pic>
    </p:spTree>
    <p:extLst>
      <p:ext uri="{BB962C8B-B14F-4D97-AF65-F5344CB8AC3E}">
        <p14:creationId xmlns:p14="http://schemas.microsoft.com/office/powerpoint/2010/main" val="3296339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bwMode="auto">
          <a:xfrm>
            <a:off x="1437629" y="1375093"/>
            <a:ext cx="9324155" cy="3987982"/>
          </a:xfrm>
          <a:noFill/>
          <a:ln>
            <a:no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algn="l"/>
            <a:r>
              <a:rPr lang="en-US" sz="3200" b="1" dirty="0">
                <a:solidFill>
                  <a:srgbClr val="002060"/>
                </a:solidFill>
                <a:latin typeface="Garamond" panose="02020404030301010803" pitchFamily="18" charset="0"/>
              </a:rPr>
              <a:t>In developing the SVP (2015-2020), we leveraged various policy documents, which </a:t>
            </a:r>
            <a:r>
              <a:rPr lang="en-US" sz="3200" b="1" i="1" dirty="0">
                <a:solidFill>
                  <a:srgbClr val="002060"/>
                </a:solidFill>
                <a:latin typeface="Garamond" panose="02020404030301010803" pitchFamily="18" charset="0"/>
              </a:rPr>
              <a:t>include:</a:t>
            </a:r>
            <a:br>
              <a:rPr lang="en-US" sz="3200" b="1" i="1" dirty="0">
                <a:solidFill>
                  <a:srgbClr val="002060"/>
                </a:solidFill>
                <a:latin typeface="Garamond" panose="02020404030301010803" pitchFamily="18" charset="0"/>
              </a:rPr>
            </a:br>
            <a:r>
              <a:rPr lang="en-US" sz="3200" b="1" i="1" dirty="0">
                <a:solidFill>
                  <a:srgbClr val="002060"/>
                </a:solidFill>
                <a:latin typeface="Garamond" panose="02020404030301010803" pitchFamily="18" charset="0"/>
              </a:rPr>
              <a:t/>
            </a:r>
            <a:br>
              <a:rPr lang="en-US" sz="3200" b="1" i="1" dirty="0">
                <a:solidFill>
                  <a:srgbClr val="002060"/>
                </a:solidFill>
                <a:latin typeface="Garamond" panose="02020404030301010803" pitchFamily="18" charset="0"/>
              </a:rPr>
            </a:br>
            <a:r>
              <a:rPr lang="en-US" sz="3200" b="1" dirty="0">
                <a:solidFill>
                  <a:srgbClr val="002060"/>
                </a:solidFill>
                <a:latin typeface="Garamond" panose="02020404030301010803" pitchFamily="18" charset="0"/>
              </a:rPr>
              <a:t>1. 	NNBP(2013-2018) </a:t>
            </a:r>
            <a:br>
              <a:rPr lang="en-US" sz="3200" b="1" dirty="0">
                <a:solidFill>
                  <a:srgbClr val="002060"/>
                </a:solidFill>
                <a:latin typeface="Garamond" panose="02020404030301010803" pitchFamily="18" charset="0"/>
              </a:rPr>
            </a:br>
            <a:r>
              <a:rPr lang="en-US" sz="3200" b="1" dirty="0">
                <a:solidFill>
                  <a:srgbClr val="002060"/>
                </a:solidFill>
                <a:latin typeface="Garamond" panose="02020404030301010803" pitchFamily="18" charset="0"/>
              </a:rPr>
              <a:t>2. NCC’s Strategic Management Plan (SMP) </a:t>
            </a:r>
            <a:br>
              <a:rPr lang="en-US" sz="3200" b="1" dirty="0">
                <a:solidFill>
                  <a:srgbClr val="002060"/>
                </a:solidFill>
                <a:latin typeface="Garamond" panose="02020404030301010803" pitchFamily="18" charset="0"/>
              </a:rPr>
            </a:br>
            <a:r>
              <a:rPr lang="en-US" sz="3200" b="1" dirty="0">
                <a:solidFill>
                  <a:srgbClr val="002060"/>
                </a:solidFill>
                <a:latin typeface="Garamond" panose="02020404030301010803" pitchFamily="18" charset="0"/>
              </a:rPr>
              <a:t>	2014–2018</a:t>
            </a:r>
            <a:br>
              <a:rPr lang="en-US" sz="3200" b="1" dirty="0">
                <a:solidFill>
                  <a:srgbClr val="002060"/>
                </a:solidFill>
                <a:latin typeface="Garamond" panose="02020404030301010803" pitchFamily="18" charset="0"/>
              </a:rPr>
            </a:br>
            <a:r>
              <a:rPr lang="en-US" sz="3200" b="1" dirty="0">
                <a:solidFill>
                  <a:srgbClr val="002060"/>
                </a:solidFill>
                <a:latin typeface="Garamond" panose="02020404030301010803" pitchFamily="18" charset="0"/>
              </a:rPr>
              <a:t>3. ITU’s Strategic Framework (2013-2018)</a:t>
            </a:r>
            <a:br>
              <a:rPr lang="en-US" sz="3200" b="1" dirty="0">
                <a:solidFill>
                  <a:srgbClr val="002060"/>
                </a:solidFill>
                <a:latin typeface="Garamond" panose="02020404030301010803" pitchFamily="18" charset="0"/>
              </a:rPr>
            </a:br>
            <a:endParaRPr lang="en-GB" sz="2400" b="1" dirty="0">
              <a:latin typeface="Garamond" panose="02020404030301010803" pitchFamily="18" charset="0"/>
            </a:endParaRPr>
          </a:p>
        </p:txBody>
      </p:sp>
      <p:sp>
        <p:nvSpPr>
          <p:cNvPr id="11" name="Rectangle 2"/>
          <p:cNvSpPr txBox="1">
            <a:spLocks noChangeArrowheads="1"/>
          </p:cNvSpPr>
          <p:nvPr/>
        </p:nvSpPr>
        <p:spPr bwMode="auto">
          <a:xfrm>
            <a:off x="1553030" y="595604"/>
            <a:ext cx="9869713" cy="864715"/>
          </a:xfrm>
          <a:prstGeom prst="rect">
            <a:avLst/>
          </a:prstGeom>
          <a:noFill/>
          <a:ln w="15875" cap="rnd" cmpd="sng" algn="ctr">
            <a:noFill/>
            <a:prstDash val="solid"/>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lvl1pPr algn="ctr" defTabSz="457200" rtl="0" eaLnBrk="1" latinLnBrk="0" hangingPunct="1">
              <a:spcBef>
                <a:spcPct val="0"/>
              </a:spcBef>
              <a:buNone/>
              <a:defRPr sz="54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800" b="1" dirty="0">
                <a:solidFill>
                  <a:srgbClr val="002060"/>
                </a:solidFill>
                <a:latin typeface="Garamond" panose="02020404030301010803" pitchFamily="18" charset="0"/>
              </a:rPr>
              <a:t>The 8-Point Agenda </a:t>
            </a:r>
            <a:r>
              <a:rPr lang="en-US" sz="2800" b="1" i="1" dirty="0">
                <a:solidFill>
                  <a:srgbClr val="002060"/>
                </a:solidFill>
                <a:latin typeface="Garamond" panose="02020404030301010803" pitchFamily="18" charset="0"/>
              </a:rPr>
              <a:t>Cont’d</a:t>
            </a:r>
            <a:endParaRPr lang="en-US" sz="3600" b="1" i="1" cap="all" dirty="0">
              <a:solidFill>
                <a:srgbClr val="17406D"/>
              </a:solidFill>
              <a:latin typeface="Garamond" panose="02020404030301010803" pitchFamily="18" charset="0"/>
              <a:cs typeface="Garamon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5659316"/>
            <a:ext cx="10248250" cy="1209674"/>
          </a:xfrm>
          <a:prstGeom prst="rect">
            <a:avLst/>
          </a:prstGeom>
        </p:spPr>
      </p:pic>
      <p:sp>
        <p:nvSpPr>
          <p:cNvPr id="8" name="Slide Number Placeholder 3"/>
          <p:cNvSpPr txBox="1">
            <a:spLocks/>
          </p:cNvSpPr>
          <p:nvPr/>
        </p:nvSpPr>
        <p:spPr>
          <a:xfrm>
            <a:off x="10665311" y="6289678"/>
            <a:ext cx="918883" cy="4098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2060"/>
                </a:solidFill>
                <a:latin typeface="Garamond" panose="02020404030301010803" pitchFamily="18" charset="0"/>
              </a:rPr>
              <a:t>8</a:t>
            </a:r>
          </a:p>
        </p:txBody>
      </p:sp>
      <p:pic>
        <p:nvPicPr>
          <p:cNvPr id="7" name="Google Shape;149;p1">
            <a:extLst>
              <a:ext uri="{FF2B5EF4-FFF2-40B4-BE49-F238E27FC236}">
                <a16:creationId xmlns="" xmlns:a16="http://schemas.microsoft.com/office/drawing/2014/main" id="{4AE60C56-4D2F-1857-4751-F4A411D62998}"/>
              </a:ext>
            </a:extLst>
          </p:cNvPr>
          <p:cNvPicPr preferRelativeResize="0"/>
          <p:nvPr/>
        </p:nvPicPr>
        <p:blipFill rotWithShape="1">
          <a:blip r:embed="rId4">
            <a:alphaModFix/>
          </a:blip>
          <a:srcRect t="14966" r="3679" b="12057"/>
          <a:stretch/>
        </p:blipFill>
        <p:spPr>
          <a:xfrm>
            <a:off x="203200" y="88093"/>
            <a:ext cx="1590835" cy="897255"/>
          </a:xfrm>
          <a:prstGeom prst="rect">
            <a:avLst/>
          </a:prstGeom>
          <a:noFill/>
          <a:ln>
            <a:noFill/>
          </a:ln>
        </p:spPr>
      </p:pic>
    </p:spTree>
    <p:extLst>
      <p:ext uri="{BB962C8B-B14F-4D97-AF65-F5344CB8AC3E}">
        <p14:creationId xmlns:p14="http://schemas.microsoft.com/office/powerpoint/2010/main" val="1928582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4156530" y="287757"/>
            <a:ext cx="4695369" cy="575843"/>
          </a:xfrm>
          <a:prstGeom prst="rect">
            <a:avLst/>
          </a:prstGeom>
          <a:noFill/>
          <a:ln w="15875" cap="rnd" cmpd="sng" algn="ctr">
            <a:noFill/>
            <a:prstDash val="solid"/>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lvl1pPr algn="ctr" defTabSz="457200" rtl="0" eaLnBrk="1" latinLnBrk="0" hangingPunct="1">
              <a:spcBef>
                <a:spcPct val="0"/>
              </a:spcBef>
              <a:buNone/>
              <a:defRPr sz="54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l"/>
            <a:r>
              <a:rPr lang="en-US" sz="2800" b="1" dirty="0">
                <a:solidFill>
                  <a:srgbClr val="002060"/>
                </a:solidFill>
                <a:latin typeface="Garamond" panose="02020404030301010803" pitchFamily="18" charset="0"/>
              </a:rPr>
              <a:t>THE 8-POINT AGENDA</a:t>
            </a:r>
            <a:r>
              <a:rPr lang="en-US" sz="3600" b="1" dirty="0">
                <a:latin typeface="Garamond" panose="02020404030301010803" pitchFamily="18" charset="0"/>
              </a:rPr>
              <a:t/>
            </a:r>
            <a:br>
              <a:rPr lang="en-US" sz="3600" b="1" dirty="0">
                <a:latin typeface="Garamond" panose="02020404030301010803" pitchFamily="18" charset="0"/>
              </a:rPr>
            </a:br>
            <a:endParaRPr lang="en-US" sz="3600" b="1" cap="all" dirty="0">
              <a:solidFill>
                <a:srgbClr val="17406D"/>
              </a:solidFill>
              <a:latin typeface="Garamond" panose="02020404030301010803" pitchFamily="18" charset="0"/>
              <a:cs typeface="Garamon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887" y="1065626"/>
            <a:ext cx="9750713" cy="5373274"/>
          </a:xfrm>
          <a:prstGeom prst="rect">
            <a:avLst/>
          </a:prstGeom>
        </p:spPr>
      </p:pic>
      <p:sp>
        <p:nvSpPr>
          <p:cNvPr id="8" name="Slide Number Placeholder 3"/>
          <p:cNvSpPr txBox="1">
            <a:spLocks/>
          </p:cNvSpPr>
          <p:nvPr/>
        </p:nvSpPr>
        <p:spPr>
          <a:xfrm>
            <a:off x="10665311" y="6446731"/>
            <a:ext cx="918883" cy="2528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002060"/>
                </a:solidFill>
                <a:latin typeface="Garamond" panose="02020404030301010803" pitchFamily="18" charset="0"/>
              </a:rPr>
              <a:t>9</a:t>
            </a:r>
            <a:endParaRPr lang="en-US" b="1" dirty="0">
              <a:solidFill>
                <a:srgbClr val="002060"/>
              </a:solidFill>
              <a:latin typeface="Garamond" panose="02020404030301010803" pitchFamily="18" charset="0"/>
            </a:endParaRPr>
          </a:p>
        </p:txBody>
      </p:sp>
      <p:pic>
        <p:nvPicPr>
          <p:cNvPr id="7" name="Google Shape;149;p1">
            <a:extLst>
              <a:ext uri="{FF2B5EF4-FFF2-40B4-BE49-F238E27FC236}">
                <a16:creationId xmlns="" xmlns:a16="http://schemas.microsoft.com/office/drawing/2014/main" id="{95D0B16E-F1B1-1F05-64B3-44BAC89A7937}"/>
              </a:ext>
            </a:extLst>
          </p:cNvPr>
          <p:cNvPicPr preferRelativeResize="0"/>
          <p:nvPr/>
        </p:nvPicPr>
        <p:blipFill rotWithShape="1">
          <a:blip r:embed="rId4">
            <a:alphaModFix/>
          </a:blip>
          <a:srcRect t="14966" r="3679" b="12057"/>
          <a:stretch/>
        </p:blipFill>
        <p:spPr>
          <a:xfrm>
            <a:off x="190052" y="67358"/>
            <a:ext cx="1590835" cy="897255"/>
          </a:xfrm>
          <a:prstGeom prst="rect">
            <a:avLst/>
          </a:prstGeom>
          <a:noFill/>
          <a:ln>
            <a:noFill/>
          </a:ln>
        </p:spPr>
      </p:pic>
    </p:spTree>
    <p:extLst>
      <p:ext uri="{BB962C8B-B14F-4D97-AF65-F5344CB8AC3E}">
        <p14:creationId xmlns:p14="http://schemas.microsoft.com/office/powerpoint/2010/main" val="2869374104"/>
      </p:ext>
    </p:extLst>
  </p:cSld>
  <p:clrMapOvr>
    <a:masterClrMapping/>
  </p:clrMapOvr>
</p:sld>
</file>

<file path=ppt/theme/theme1.xml><?xml version="1.0" encoding="utf-8"?>
<a:theme xmlns:a="http://schemas.openxmlformats.org/drawingml/2006/main" name="Wisp">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Template-004.potx" id="{80558B35-E90C-4999-B012-912F426E7E59}" vid="{C8E8117C-A809-4066-9E97-0ABFB6ABD3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Presentation-Template-004</Template>
  <TotalTime>4491</TotalTime>
  <Words>2513</Words>
  <Application>Microsoft Office PowerPoint</Application>
  <PresentationFormat>Widescreen</PresentationFormat>
  <Paragraphs>349</Paragraphs>
  <Slides>30</Slides>
  <Notes>15</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30</vt:i4>
      </vt:variant>
    </vt:vector>
  </HeadingPairs>
  <TitlesOfParts>
    <vt:vector size="49" baseType="lpstr">
      <vt:lpstr>Arial</vt:lpstr>
      <vt:lpstr>Avenir Black Oblique</vt:lpstr>
      <vt:lpstr>Britannic Bold</vt:lpstr>
      <vt:lpstr>Calibri</vt:lpstr>
      <vt:lpstr>Century Gothic</vt:lpstr>
      <vt:lpstr>Corbel</vt:lpstr>
      <vt:lpstr>Garamond</vt:lpstr>
      <vt:lpstr>Lato Heavy</vt:lpstr>
      <vt:lpstr>League Spartan</vt:lpstr>
      <vt:lpstr>Nunito Sans</vt:lpstr>
      <vt:lpstr>Nunito Sans ExtraLight</vt:lpstr>
      <vt:lpstr>Poppins</vt:lpstr>
      <vt:lpstr>Poppins Light</vt:lpstr>
      <vt:lpstr>Segoe UI Black</vt:lpstr>
      <vt:lpstr>Source Sans Pro</vt:lpstr>
      <vt:lpstr>Times New Roman</vt:lpstr>
      <vt:lpstr>Wingdings</vt:lpstr>
      <vt:lpstr>Wingdings 3</vt:lpstr>
      <vt:lpstr>Wisp</vt:lpstr>
      <vt:lpstr>PowerPoint Presentation</vt:lpstr>
      <vt:lpstr>NCC’S STRATEGIC VISION PLANS (SVPs): An Impetus for Nigeria’s Telecoms Sector’s Accelerated Growth   (A PRESENTATION TO MEDIA CHIEF EXECUTIVES, EDITORS-IN-CHIEF AND EDITORS) @ The Colossus Hotel, Ikeja, Lagos 5th July 2023 </vt:lpstr>
      <vt:lpstr>PowerPoint Presentation</vt:lpstr>
      <vt:lpstr>The media remains a strategic partner of the Commission.   </vt:lpstr>
      <vt:lpstr>When I was appointed as the Executive Vice Chairman of NCC in August 2015, Federal Government had embraced broadband as a catalyst for sustainable development.  Accordingly, the Government introduced Nigerian National Broadband Plan (NNBP) for the fiscal years 2013-2018. </vt:lpstr>
      <vt:lpstr>The NNBP is a broadband strategy and roadmap for our country to underscore the strategic nature and importance of broadband.   The national target in the NNBP 2013-2018 was to increase broadband penetration from around 6% to 30% from 2013 to 2018.  The task of spearheading the national target fell squarely on NCC as the key Driver.</vt:lpstr>
      <vt:lpstr>In order to strategically coordinate and align resources and actions to better achieve the mandate of the Commission and facilitate the emergence  of a knowledge-based economy in Nigeria, we developed a Strategic Vision Plan (SVP) 2015 – 2020, premised on 8 pillars referred to as the 8-Point  Agenda.   </vt:lpstr>
      <vt:lpstr>In developing the SVP (2015-2020), we leveraged various policy documents, which include:  1.  NNBP(2013-2018)  2. NCC’s Strategic Management Plan (SMP)   2014–2018 3. ITU’s Strategic Framework (2013-2018) </vt:lpstr>
      <vt:lpstr>PowerPoint Presentation</vt:lpstr>
      <vt:lpstr>Each of the items in the 8-Point has its focus and targets.  Therefore, permit me to present to you our scorecards based on the performance results of each Agenda item under the SVP 1, which we diligently implemented from 2015-2020.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and Surpassing the 30% Broadband Penetration by December 2018. We achieved 31.48%.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sgarba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THE TELECOMMUNICATIONS SECTOR IN THE DIVERSIFICATION OF THE NIGERIAN ECONOMY – ACHIEVEMENTS, PROSPECTS AND CHALLENGES  BY  ENGR. PROF. U.G. DANBATTA, FNSE, FRAES DEPARTMENT OF ELECTRICAL ENGINEERING BAYERO UNIVERSITY, KANO    PRESENTATION OF INAUGURAL LECTURE TO BAYERO UNIVERSITY KANO ON 18TH AUGUST, 2017.</dc:title>
  <dc:creator>Dr Omoniyi Ibietan</dc:creator>
  <cp:lastModifiedBy>Yunus Azeez</cp:lastModifiedBy>
  <cp:revision>392</cp:revision>
  <dcterms:created xsi:type="dcterms:W3CDTF">2017-06-22T20:06:27Z</dcterms:created>
  <dcterms:modified xsi:type="dcterms:W3CDTF">2023-07-05T17:16:05Z</dcterms:modified>
</cp:coreProperties>
</file>